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9" r:id="rId3"/>
    <p:sldId id="311" r:id="rId4"/>
    <p:sldId id="310" r:id="rId5"/>
    <p:sldId id="312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D47"/>
    <a:srgbClr val="ECECEC"/>
    <a:srgbClr val="DDDDDD"/>
    <a:srgbClr val="FFFFFF"/>
    <a:srgbClr val="3A3A3A"/>
    <a:srgbClr val="ABDA78"/>
    <a:srgbClr val="888888"/>
    <a:srgbClr val="565656"/>
    <a:srgbClr val="AFDC7E"/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691" autoAdjust="0"/>
  </p:normalViewPr>
  <p:slideViewPr>
    <p:cSldViewPr>
      <p:cViewPr varScale="1">
        <p:scale>
          <a:sx n="59" d="100"/>
          <a:sy n="59" d="100"/>
        </p:scale>
        <p:origin x="72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accent2">
                      <a:lumMod val="89000"/>
                    </a:schemeClr>
                  </a:gs>
                  <a:gs pos="23000">
                    <a:schemeClr val="accent2">
                      <a:lumMod val="89000"/>
                    </a:schemeClr>
                  </a:gs>
                  <a:gs pos="69000">
                    <a:schemeClr val="accent2">
                      <a:lumMod val="75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장동진</c:v>
                </c:pt>
                <c:pt idx="1">
                  <c:v>이상화</c:v>
                </c:pt>
                <c:pt idx="2">
                  <c:v>엄성용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0.6</c:v>
                </c:pt>
                <c:pt idx="2">
                  <c:v>0.7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4175680"/>
        <c:axId val="784181120"/>
      </c:barChart>
      <c:catAx>
        <c:axId val="78417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4181120"/>
        <c:crosses val="autoZero"/>
        <c:auto val="1"/>
        <c:lblAlgn val="ctr"/>
        <c:lblOffset val="100"/>
        <c:noMultiLvlLbl val="0"/>
      </c:catAx>
      <c:valAx>
        <c:axId val="78418112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417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E0931-50DD-47BE-B09E-A7E53822521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F9DB-9B1D-4ECA-A1F4-E9FA816B7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0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F9DB-9B1D-4ECA-A1F4-E9FA816B71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4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F9DB-9B1D-4ECA-A1F4-E9FA816B71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1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F9DB-9B1D-4ECA-A1F4-E9FA816B71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6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F9DB-9B1D-4ECA-A1F4-E9FA816B71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2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33699" y="5985972"/>
            <a:ext cx="3006919" cy="124701"/>
            <a:chOff x="7633699" y="5985972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0" y="4182666"/>
            <a:ext cx="1828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solidFill>
                  <a:srgbClr val="3A3A3A"/>
                </a:solidFill>
              </a:rPr>
              <a:t>Reservation System</a:t>
            </a:r>
            <a:endParaRPr lang="ko-KR" altLang="en-US" sz="10000" b="1" dirty="0">
              <a:solidFill>
                <a:srgbClr val="3A3A3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848100"/>
            <a:ext cx="182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Placeres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작업 현황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팀원별</a:t>
            </a:r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파트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grpSp>
        <p:nvGrpSpPr>
          <p:cNvPr id="16" name="그룹 1002"/>
          <p:cNvGrpSpPr/>
          <p:nvPr/>
        </p:nvGrpSpPr>
        <p:grpSpPr>
          <a:xfrm>
            <a:off x="2492426" y="3481031"/>
            <a:ext cx="2536774" cy="5091469"/>
            <a:chOff x="2822538" y="2969137"/>
            <a:chExt cx="2536774" cy="5091469"/>
          </a:xfrm>
        </p:grpSpPr>
        <p:pic>
          <p:nvPicPr>
            <p:cNvPr id="21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2538" y="2969137"/>
              <a:ext cx="2536774" cy="5091469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561938" y="5898833"/>
            <a:ext cx="1714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장동진</a:t>
            </a:r>
            <a:endParaRPr lang="ko-KR" alt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1938" y="5462231"/>
            <a:ext cx="1714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LEADER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9" name="그룹 1008"/>
          <p:cNvGrpSpPr/>
          <p:nvPr/>
        </p:nvGrpSpPr>
        <p:grpSpPr>
          <a:xfrm>
            <a:off x="5569498" y="4637015"/>
            <a:ext cx="10268868" cy="63216"/>
            <a:chOff x="4998069" y="3855779"/>
            <a:chExt cx="10268868" cy="63216"/>
          </a:xfrm>
        </p:grpSpPr>
        <p:pic>
          <p:nvPicPr>
            <p:cNvPr id="30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8069" y="3855779"/>
              <a:ext cx="10268868" cy="63216"/>
            </a:xfrm>
            <a:prstGeom prst="rect">
              <a:avLst/>
            </a:prstGeom>
          </p:spPr>
        </p:pic>
      </p:grpSp>
      <p:grpSp>
        <p:nvGrpSpPr>
          <p:cNvPr id="31" name="그룹 1009"/>
          <p:cNvGrpSpPr/>
          <p:nvPr/>
        </p:nvGrpSpPr>
        <p:grpSpPr>
          <a:xfrm>
            <a:off x="5569498" y="6529031"/>
            <a:ext cx="10268868" cy="63216"/>
            <a:chOff x="5569498" y="5327260"/>
            <a:chExt cx="10268868" cy="63216"/>
          </a:xfrm>
        </p:grpSpPr>
        <p:pic>
          <p:nvPicPr>
            <p:cNvPr id="32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9498" y="5327260"/>
              <a:ext cx="10268868" cy="6321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542284" y="371018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유저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예약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42284" y="544590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관리자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예약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9498" y="727470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지도 </a:t>
            </a:r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위치 설정</a:t>
            </a:r>
          </a:p>
        </p:txBody>
      </p:sp>
    </p:spTree>
    <p:extLst>
      <p:ext uri="{BB962C8B-B14F-4D97-AF65-F5344CB8AC3E}">
        <p14:creationId xmlns:p14="http://schemas.microsoft.com/office/powerpoint/2010/main" val="260886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grpSp>
        <p:nvGrpSpPr>
          <p:cNvPr id="16" name="그룹 1002"/>
          <p:cNvGrpSpPr/>
          <p:nvPr/>
        </p:nvGrpSpPr>
        <p:grpSpPr>
          <a:xfrm>
            <a:off x="2492426" y="3481031"/>
            <a:ext cx="2536774" cy="5091469"/>
            <a:chOff x="2822538" y="2969137"/>
            <a:chExt cx="2536774" cy="5091469"/>
          </a:xfrm>
        </p:grpSpPr>
        <p:pic>
          <p:nvPicPr>
            <p:cNvPr id="21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2538" y="2969137"/>
              <a:ext cx="2536774" cy="5091469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561938" y="5898833"/>
            <a:ext cx="1714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이상화</a:t>
            </a:r>
            <a:endParaRPr lang="ko-KR" alt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1938" y="5462231"/>
            <a:ext cx="1714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MEMBER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9" name="그룹 1008"/>
          <p:cNvGrpSpPr/>
          <p:nvPr/>
        </p:nvGrpSpPr>
        <p:grpSpPr>
          <a:xfrm>
            <a:off x="5569498" y="4637015"/>
            <a:ext cx="10268868" cy="63216"/>
            <a:chOff x="4998069" y="3855779"/>
            <a:chExt cx="10268868" cy="63216"/>
          </a:xfrm>
        </p:grpSpPr>
        <p:pic>
          <p:nvPicPr>
            <p:cNvPr id="30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8069" y="3855779"/>
              <a:ext cx="10268868" cy="63216"/>
            </a:xfrm>
            <a:prstGeom prst="rect">
              <a:avLst/>
            </a:prstGeom>
          </p:spPr>
        </p:pic>
      </p:grpSp>
      <p:grpSp>
        <p:nvGrpSpPr>
          <p:cNvPr id="31" name="그룹 1009"/>
          <p:cNvGrpSpPr/>
          <p:nvPr/>
        </p:nvGrpSpPr>
        <p:grpSpPr>
          <a:xfrm>
            <a:off x="5569498" y="6529031"/>
            <a:ext cx="10268868" cy="63216"/>
            <a:chOff x="5569498" y="5327260"/>
            <a:chExt cx="10268868" cy="63216"/>
          </a:xfrm>
        </p:grpSpPr>
        <p:pic>
          <p:nvPicPr>
            <p:cNvPr id="32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9498" y="5327260"/>
              <a:ext cx="10268868" cy="6321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542284" y="371018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유저 페이지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리스트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42284" y="544590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 메인 달력 </a:t>
            </a:r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· 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리스트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9498" y="727470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</a:t>
            </a:r>
            <a:r>
              <a:rPr lang="ko-KR" altLang="en-US" sz="3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세팅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팀원별</a:t>
            </a:r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파트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47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grpSp>
        <p:nvGrpSpPr>
          <p:cNvPr id="16" name="그룹 1002"/>
          <p:cNvGrpSpPr/>
          <p:nvPr/>
        </p:nvGrpSpPr>
        <p:grpSpPr>
          <a:xfrm>
            <a:off x="2492426" y="3481031"/>
            <a:ext cx="2536774" cy="5091469"/>
            <a:chOff x="2822538" y="2969137"/>
            <a:chExt cx="2536774" cy="5091469"/>
          </a:xfrm>
        </p:grpSpPr>
        <p:pic>
          <p:nvPicPr>
            <p:cNvPr id="21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2538" y="2969137"/>
              <a:ext cx="2536774" cy="5091469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561938" y="5898833"/>
            <a:ext cx="1714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엄성용</a:t>
            </a:r>
            <a:endParaRPr lang="ko-KR" alt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1938" y="5462231"/>
            <a:ext cx="1714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MEMBER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9" name="그룹 1008"/>
          <p:cNvGrpSpPr/>
          <p:nvPr/>
        </p:nvGrpSpPr>
        <p:grpSpPr>
          <a:xfrm>
            <a:off x="5569498" y="4637015"/>
            <a:ext cx="10268868" cy="63216"/>
            <a:chOff x="4998069" y="3855779"/>
            <a:chExt cx="10268868" cy="63216"/>
          </a:xfrm>
        </p:grpSpPr>
        <p:pic>
          <p:nvPicPr>
            <p:cNvPr id="30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8069" y="3855779"/>
              <a:ext cx="10268868" cy="63216"/>
            </a:xfrm>
            <a:prstGeom prst="rect">
              <a:avLst/>
            </a:prstGeom>
          </p:spPr>
        </p:pic>
      </p:grpSp>
      <p:grpSp>
        <p:nvGrpSpPr>
          <p:cNvPr id="31" name="그룹 1009"/>
          <p:cNvGrpSpPr/>
          <p:nvPr/>
        </p:nvGrpSpPr>
        <p:grpSpPr>
          <a:xfrm>
            <a:off x="5569498" y="6529031"/>
            <a:ext cx="10268868" cy="63216"/>
            <a:chOff x="5569498" y="5327260"/>
            <a:chExt cx="10268868" cy="63216"/>
          </a:xfrm>
        </p:grpSpPr>
        <p:pic>
          <p:nvPicPr>
            <p:cNvPr id="32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9498" y="5327260"/>
              <a:ext cx="10268868" cy="6321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542284" y="371018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유저</a:t>
            </a:r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 관리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42284" y="544590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 회원 관리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9498" y="727470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공통 </a:t>
            </a:r>
            <a:r>
              <a:rPr lang="ko-KR" altLang="en-US" sz="3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이클립스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개발환경 </a:t>
            </a:r>
            <a:r>
              <a:rPr lang="ko-KR" altLang="en-US" sz="3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세팅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팀원별</a:t>
            </a:r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파트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7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진행률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1916975509"/>
              </p:ext>
            </p:extLst>
          </p:nvPr>
        </p:nvGraphicFramePr>
        <p:xfrm>
          <a:off x="1932214" y="3162300"/>
          <a:ext cx="5611586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3" name="오른쪽 화살표 32"/>
          <p:cNvSpPr/>
          <p:nvPr/>
        </p:nvSpPr>
        <p:spPr>
          <a:xfrm>
            <a:off x="9144000" y="4152900"/>
            <a:ext cx="2971800" cy="23622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3335000" y="4918501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63% </a:t>
            </a:r>
            <a:r>
              <a:rPr lang="ko-KR" altLang="en-US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완료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10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  <p:bldP spid="33" grpId="0" animBg="1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68</Words>
  <Application>Microsoft Office PowerPoint</Application>
  <PresentationFormat>사용자 지정</PresentationFormat>
  <Paragraphs>26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?? ??</vt:lpstr>
      <vt:lpstr>HY견고딕</vt:lpstr>
      <vt:lpstr>맑은 고딕</vt:lpstr>
      <vt:lpstr>바탕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사용자</cp:lastModifiedBy>
  <cp:revision>132</cp:revision>
  <dcterms:created xsi:type="dcterms:W3CDTF">2020-09-21T10:04:38Z</dcterms:created>
  <dcterms:modified xsi:type="dcterms:W3CDTF">2020-11-07T07:04:29Z</dcterms:modified>
</cp:coreProperties>
</file>