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2" r:id="rId2"/>
    <p:sldId id="300" r:id="rId3"/>
    <p:sldId id="312" r:id="rId4"/>
    <p:sldId id="303" r:id="rId5"/>
    <p:sldId id="313" r:id="rId6"/>
    <p:sldId id="308" r:id="rId7"/>
    <p:sldId id="314" r:id="rId8"/>
    <p:sldId id="310" r:id="rId9"/>
    <p:sldId id="315" r:id="rId10"/>
    <p:sldId id="311" r:id="rId11"/>
    <p:sldId id="301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92D3"/>
    <a:srgbClr val="88ABAD"/>
    <a:srgbClr val="3E99B4"/>
    <a:srgbClr val="5D5BA0"/>
    <a:srgbClr val="F47C30"/>
    <a:srgbClr val="8ED0E6"/>
    <a:srgbClr val="EEEEEE"/>
    <a:srgbClr val="4D4949"/>
    <a:srgbClr val="434040"/>
    <a:srgbClr val="1B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19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709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9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826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42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941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08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73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463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22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72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05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E6DCD-4700-455A-AD6D-3C42515F5C57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357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603418" y="1126165"/>
            <a:ext cx="3930354" cy="2929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7200" b="1" dirty="0">
                <a:solidFill>
                  <a:prstClr val="white"/>
                </a:solidFill>
              </a:rPr>
              <a:t>JSP </a:t>
            </a:r>
            <a:r>
              <a:rPr lang="ko-KR" altLang="en-US" sz="7200" b="1" dirty="0">
                <a:solidFill>
                  <a:prstClr val="white"/>
                </a:solidFill>
              </a:rPr>
              <a:t>문법</a:t>
            </a:r>
            <a:endParaRPr lang="en-US" altLang="ko-KR" sz="72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rgbClr val="21212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prstClr val="white">
                    <a:lumMod val="75000"/>
                  </a:prstClr>
                </a:solidFill>
              </a:rPr>
              <a:t>JSP</a:t>
            </a:r>
            <a:r>
              <a:rPr lang="ko-KR" altLang="en-US" sz="2400" dirty="0">
                <a:solidFill>
                  <a:prstClr val="white">
                    <a:lumMod val="75000"/>
                  </a:prstClr>
                </a:solidFill>
              </a:rPr>
              <a:t> 구성 요소의 이해 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602514" y="0"/>
            <a:ext cx="6589486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양쪽 모서리가 둥근 사각형 2"/>
          <p:cNvSpPr/>
          <p:nvPr/>
        </p:nvSpPr>
        <p:spPr>
          <a:xfrm rot="16200000">
            <a:off x="4219122" y="2414981"/>
            <a:ext cx="2510971" cy="255815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양쪽 모서리가 둥근 사각형 22"/>
          <p:cNvSpPr/>
          <p:nvPr/>
        </p:nvSpPr>
        <p:spPr>
          <a:xfrm rot="16200000">
            <a:off x="5083260" y="4205145"/>
            <a:ext cx="782696" cy="255813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양쪽 모서리가 둥근 사각형 23"/>
          <p:cNvSpPr/>
          <p:nvPr/>
        </p:nvSpPr>
        <p:spPr>
          <a:xfrm rot="16200000">
            <a:off x="5083261" y="5131168"/>
            <a:ext cx="782696" cy="255813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053791" y="0"/>
            <a:ext cx="6138209" cy="6858000"/>
          </a:xfrm>
          <a:prstGeom prst="rect">
            <a:avLst/>
          </a:prstGeom>
          <a:solidFill>
            <a:srgbClr val="1B1B1B"/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5499100" y="2514600"/>
            <a:ext cx="2755900" cy="368300"/>
          </a:xfrm>
          <a:custGeom>
            <a:avLst/>
            <a:gdLst>
              <a:gd name="connsiteX0" fmla="*/ 0 w 2755900"/>
              <a:gd name="connsiteY0" fmla="*/ 12700 h 368300"/>
              <a:gd name="connsiteX1" fmla="*/ 304800 w 2755900"/>
              <a:gd name="connsiteY1" fmla="*/ 368300 h 368300"/>
              <a:gd name="connsiteX2" fmla="*/ 571500 w 2755900"/>
              <a:gd name="connsiteY2" fmla="*/ 38100 h 368300"/>
              <a:gd name="connsiteX3" fmla="*/ 850900 w 2755900"/>
              <a:gd name="connsiteY3" fmla="*/ 368300 h 368300"/>
              <a:gd name="connsiteX4" fmla="*/ 1092200 w 2755900"/>
              <a:gd name="connsiteY4" fmla="*/ 76200 h 368300"/>
              <a:gd name="connsiteX5" fmla="*/ 1308100 w 2755900"/>
              <a:gd name="connsiteY5" fmla="*/ 368300 h 368300"/>
              <a:gd name="connsiteX6" fmla="*/ 1409700 w 2755900"/>
              <a:gd name="connsiteY6" fmla="*/ 152400 h 368300"/>
              <a:gd name="connsiteX7" fmla="*/ 1549400 w 2755900"/>
              <a:gd name="connsiteY7" fmla="*/ 292100 h 368300"/>
              <a:gd name="connsiteX8" fmla="*/ 1689100 w 2755900"/>
              <a:gd name="connsiteY8" fmla="*/ 215900 h 368300"/>
              <a:gd name="connsiteX9" fmla="*/ 1765300 w 2755900"/>
              <a:gd name="connsiteY9" fmla="*/ 292100 h 368300"/>
              <a:gd name="connsiteX10" fmla="*/ 1841500 w 2755900"/>
              <a:gd name="connsiteY10" fmla="*/ 127000 h 368300"/>
              <a:gd name="connsiteX11" fmla="*/ 2032000 w 2755900"/>
              <a:gd name="connsiteY11" fmla="*/ 215900 h 368300"/>
              <a:gd name="connsiteX12" fmla="*/ 2184400 w 2755900"/>
              <a:gd name="connsiteY12" fmla="*/ 0 h 368300"/>
              <a:gd name="connsiteX13" fmla="*/ 2552700 w 2755900"/>
              <a:gd name="connsiteY13" fmla="*/ 342900 h 368300"/>
              <a:gd name="connsiteX14" fmla="*/ 2755900 w 2755900"/>
              <a:gd name="connsiteY14" fmla="*/ 228600 h 368300"/>
              <a:gd name="connsiteX15" fmla="*/ 2755900 w 2755900"/>
              <a:gd name="connsiteY15" fmla="*/ 228600 h 36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755900" h="368300">
                <a:moveTo>
                  <a:pt x="0" y="12700"/>
                </a:moveTo>
                <a:lnTo>
                  <a:pt x="304800" y="368300"/>
                </a:lnTo>
                <a:lnTo>
                  <a:pt x="571500" y="38100"/>
                </a:lnTo>
                <a:lnTo>
                  <a:pt x="850900" y="368300"/>
                </a:lnTo>
                <a:lnTo>
                  <a:pt x="1092200" y="76200"/>
                </a:lnTo>
                <a:lnTo>
                  <a:pt x="1308100" y="368300"/>
                </a:lnTo>
                <a:lnTo>
                  <a:pt x="1409700" y="152400"/>
                </a:lnTo>
                <a:lnTo>
                  <a:pt x="1549400" y="292100"/>
                </a:lnTo>
                <a:lnTo>
                  <a:pt x="1689100" y="215900"/>
                </a:lnTo>
                <a:lnTo>
                  <a:pt x="1765300" y="292100"/>
                </a:lnTo>
                <a:lnTo>
                  <a:pt x="1841500" y="127000"/>
                </a:lnTo>
                <a:lnTo>
                  <a:pt x="2032000" y="215900"/>
                </a:lnTo>
                <a:lnTo>
                  <a:pt x="2184400" y="0"/>
                </a:lnTo>
                <a:lnTo>
                  <a:pt x="2552700" y="342900"/>
                </a:lnTo>
                <a:lnTo>
                  <a:pt x="2755900" y="228600"/>
                </a:lnTo>
                <a:lnTo>
                  <a:pt x="2755900" y="228600"/>
                </a:lnTo>
              </a:path>
            </a:pathLst>
          </a:custGeom>
          <a:noFill/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5524500" y="4089400"/>
            <a:ext cx="3327400" cy="638175"/>
          </a:xfrm>
          <a:custGeom>
            <a:avLst/>
            <a:gdLst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44700 w 3327400"/>
              <a:gd name="connsiteY13" fmla="*/ 33020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7080 w 3327400"/>
              <a:gd name="connsiteY13" fmla="*/ 27686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7080 w 3327400"/>
              <a:gd name="connsiteY13" fmla="*/ 27686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22792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2317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31182 w 3327400"/>
              <a:gd name="connsiteY11" fmla="*/ 244475 h 457200"/>
              <a:gd name="connsiteX12" fmla="*/ 1892300 w 3327400"/>
              <a:gd name="connsiteY12" fmla="*/ 457200 h 457200"/>
              <a:gd name="connsiteX13" fmla="*/ 2032317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20800 w 3327400"/>
              <a:gd name="connsiteY7" fmla="*/ 241300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31182 w 3327400"/>
              <a:gd name="connsiteY11" fmla="*/ 24447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20800 w 3327400"/>
              <a:gd name="connsiteY7" fmla="*/ 241300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32706 w 3327400"/>
              <a:gd name="connsiteY7" fmla="*/ 231775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32706 w 3327400"/>
              <a:gd name="connsiteY7" fmla="*/ 231775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31775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327400" h="638175">
                <a:moveTo>
                  <a:pt x="0" y="304800"/>
                </a:moveTo>
                <a:lnTo>
                  <a:pt x="228600" y="127000"/>
                </a:lnTo>
                <a:lnTo>
                  <a:pt x="419100" y="406400"/>
                </a:lnTo>
                <a:lnTo>
                  <a:pt x="647700" y="203200"/>
                </a:lnTo>
                <a:lnTo>
                  <a:pt x="889000" y="0"/>
                </a:lnTo>
                <a:lnTo>
                  <a:pt x="1054100" y="279400"/>
                </a:lnTo>
                <a:lnTo>
                  <a:pt x="1193800" y="88900"/>
                </a:lnTo>
                <a:lnTo>
                  <a:pt x="1332706" y="231775"/>
                </a:lnTo>
                <a:lnTo>
                  <a:pt x="1511300" y="406400"/>
                </a:lnTo>
                <a:lnTo>
                  <a:pt x="1587500" y="228600"/>
                </a:lnTo>
                <a:lnTo>
                  <a:pt x="1727200" y="431800"/>
                </a:lnTo>
                <a:lnTo>
                  <a:pt x="1816895" y="339725"/>
                </a:lnTo>
                <a:lnTo>
                  <a:pt x="1868487" y="638175"/>
                </a:lnTo>
                <a:lnTo>
                  <a:pt x="2032317" y="269717"/>
                </a:lnTo>
                <a:lnTo>
                  <a:pt x="2120900" y="139700"/>
                </a:lnTo>
                <a:lnTo>
                  <a:pt x="2260600" y="228600"/>
                </a:lnTo>
                <a:lnTo>
                  <a:pt x="3327400" y="231775"/>
                </a:lnTo>
              </a:path>
            </a:pathLst>
          </a:custGeom>
          <a:noFill/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9122895" y="3941703"/>
            <a:ext cx="1261884" cy="6553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chemeClr val="bg1"/>
                </a:solidFill>
              </a:rPr>
              <a:t>신송희</a:t>
            </a:r>
          </a:p>
        </p:txBody>
      </p:sp>
      <p:sp>
        <p:nvSpPr>
          <p:cNvPr id="13" name="자유형 12"/>
          <p:cNvSpPr/>
          <p:nvPr/>
        </p:nvSpPr>
        <p:spPr>
          <a:xfrm>
            <a:off x="3451450" y="4963430"/>
            <a:ext cx="1973262" cy="328612"/>
          </a:xfrm>
          <a:custGeom>
            <a:avLst/>
            <a:gdLst>
              <a:gd name="connsiteX0" fmla="*/ 0 w 2006600"/>
              <a:gd name="connsiteY0" fmla="*/ 63500 h 228600"/>
              <a:gd name="connsiteX1" fmla="*/ 914400 w 2006600"/>
              <a:gd name="connsiteY1" fmla="*/ 63500 h 228600"/>
              <a:gd name="connsiteX2" fmla="*/ 1016000 w 2006600"/>
              <a:gd name="connsiteY2" fmla="*/ 0 h 228600"/>
              <a:gd name="connsiteX3" fmla="*/ 1155700 w 2006600"/>
              <a:gd name="connsiteY3" fmla="*/ 228600 h 228600"/>
              <a:gd name="connsiteX4" fmla="*/ 1295400 w 2006600"/>
              <a:gd name="connsiteY4" fmla="*/ 101600 h 228600"/>
              <a:gd name="connsiteX5" fmla="*/ 2006600 w 2006600"/>
              <a:gd name="connsiteY5" fmla="*/ 114300 h 228600"/>
              <a:gd name="connsiteX0" fmla="*/ 0 w 2011362"/>
              <a:gd name="connsiteY0" fmla="*/ 63500 h 228600"/>
              <a:gd name="connsiteX1" fmla="*/ 914400 w 2011362"/>
              <a:gd name="connsiteY1" fmla="*/ 63500 h 228600"/>
              <a:gd name="connsiteX2" fmla="*/ 1016000 w 2011362"/>
              <a:gd name="connsiteY2" fmla="*/ 0 h 228600"/>
              <a:gd name="connsiteX3" fmla="*/ 1155700 w 2011362"/>
              <a:gd name="connsiteY3" fmla="*/ 228600 h 228600"/>
              <a:gd name="connsiteX4" fmla="*/ 1295400 w 2011362"/>
              <a:gd name="connsiteY4" fmla="*/ 101600 h 228600"/>
              <a:gd name="connsiteX5" fmla="*/ 2011362 w 2011362"/>
              <a:gd name="connsiteY5" fmla="*/ 88106 h 228600"/>
              <a:gd name="connsiteX0" fmla="*/ 0 w 2011362"/>
              <a:gd name="connsiteY0" fmla="*/ 63500 h 228600"/>
              <a:gd name="connsiteX1" fmla="*/ 914400 w 2011362"/>
              <a:gd name="connsiteY1" fmla="*/ 63500 h 228600"/>
              <a:gd name="connsiteX2" fmla="*/ 1016000 w 2011362"/>
              <a:gd name="connsiteY2" fmla="*/ 0 h 228600"/>
              <a:gd name="connsiteX3" fmla="*/ 1155700 w 2011362"/>
              <a:gd name="connsiteY3" fmla="*/ 228600 h 228600"/>
              <a:gd name="connsiteX4" fmla="*/ 1295400 w 2011362"/>
              <a:gd name="connsiteY4" fmla="*/ 101600 h 228600"/>
              <a:gd name="connsiteX5" fmla="*/ 2011362 w 2011362"/>
              <a:gd name="connsiteY5" fmla="*/ 109537 h 228600"/>
              <a:gd name="connsiteX0" fmla="*/ 0 w 2011362"/>
              <a:gd name="connsiteY0" fmla="*/ 63500 h 228600"/>
              <a:gd name="connsiteX1" fmla="*/ 914400 w 2011362"/>
              <a:gd name="connsiteY1" fmla="*/ 63500 h 228600"/>
              <a:gd name="connsiteX2" fmla="*/ 1016000 w 2011362"/>
              <a:gd name="connsiteY2" fmla="*/ 0 h 228600"/>
              <a:gd name="connsiteX3" fmla="*/ 1155700 w 2011362"/>
              <a:gd name="connsiteY3" fmla="*/ 228600 h 228600"/>
              <a:gd name="connsiteX4" fmla="*/ 1295400 w 2011362"/>
              <a:gd name="connsiteY4" fmla="*/ 101600 h 228600"/>
              <a:gd name="connsiteX5" fmla="*/ 2011362 w 2011362"/>
              <a:gd name="connsiteY5" fmla="*/ 109537 h 228600"/>
              <a:gd name="connsiteX0" fmla="*/ 0 w 2001837"/>
              <a:gd name="connsiteY0" fmla="*/ 63500 h 576262"/>
              <a:gd name="connsiteX1" fmla="*/ 914400 w 2001837"/>
              <a:gd name="connsiteY1" fmla="*/ 63500 h 576262"/>
              <a:gd name="connsiteX2" fmla="*/ 1016000 w 2001837"/>
              <a:gd name="connsiteY2" fmla="*/ 0 h 576262"/>
              <a:gd name="connsiteX3" fmla="*/ 1155700 w 2001837"/>
              <a:gd name="connsiteY3" fmla="*/ 228600 h 576262"/>
              <a:gd name="connsiteX4" fmla="*/ 1295400 w 2001837"/>
              <a:gd name="connsiteY4" fmla="*/ 101600 h 576262"/>
              <a:gd name="connsiteX5" fmla="*/ 2001837 w 2001837"/>
              <a:gd name="connsiteY5" fmla="*/ 576262 h 576262"/>
              <a:gd name="connsiteX0" fmla="*/ 0 w 1973262"/>
              <a:gd name="connsiteY0" fmla="*/ 63500 h 328612"/>
              <a:gd name="connsiteX1" fmla="*/ 914400 w 1973262"/>
              <a:gd name="connsiteY1" fmla="*/ 63500 h 328612"/>
              <a:gd name="connsiteX2" fmla="*/ 1016000 w 1973262"/>
              <a:gd name="connsiteY2" fmla="*/ 0 h 328612"/>
              <a:gd name="connsiteX3" fmla="*/ 1155700 w 1973262"/>
              <a:gd name="connsiteY3" fmla="*/ 228600 h 328612"/>
              <a:gd name="connsiteX4" fmla="*/ 1295400 w 1973262"/>
              <a:gd name="connsiteY4" fmla="*/ 101600 h 328612"/>
              <a:gd name="connsiteX5" fmla="*/ 1973262 w 1973262"/>
              <a:gd name="connsiteY5" fmla="*/ 328612 h 32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3262" h="328612">
                <a:moveTo>
                  <a:pt x="0" y="63500"/>
                </a:moveTo>
                <a:lnTo>
                  <a:pt x="914400" y="63500"/>
                </a:lnTo>
                <a:lnTo>
                  <a:pt x="1016000" y="0"/>
                </a:lnTo>
                <a:lnTo>
                  <a:pt x="1155700" y="228600"/>
                </a:lnTo>
                <a:lnTo>
                  <a:pt x="1295400" y="101600"/>
                </a:lnTo>
                <a:lnTo>
                  <a:pt x="1973262" y="328612"/>
                </a:lnTo>
              </a:path>
            </a:pathLst>
          </a:custGeom>
          <a:noFill/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539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2778543A-3E06-42AC-BB84-857F97E1460D}"/>
              </a:ext>
            </a:extLst>
          </p:cNvPr>
          <p:cNvSpPr/>
          <p:nvPr/>
        </p:nvSpPr>
        <p:spPr>
          <a:xfrm>
            <a:off x="895590" y="234844"/>
            <a:ext cx="4826185" cy="966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Expression (</a:t>
            </a:r>
            <a:r>
              <a:rPr lang="ko-KR" altLang="en-US" sz="2400" b="1" dirty="0">
                <a:solidFill>
                  <a:prstClr val="white"/>
                </a:solidFill>
              </a:rPr>
              <a:t>표현식</a:t>
            </a:r>
            <a:r>
              <a:rPr lang="en-US" altLang="ko-KR" sz="2400" b="1" dirty="0">
                <a:solidFill>
                  <a:prstClr val="white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prstClr val="white"/>
                </a:solidFill>
                <a:latin typeface="+mj-lt"/>
                <a:ea typeface="굴림체" panose="020B0609000101010101" pitchFamily="49" charset="-127"/>
              </a:rPr>
              <a:t>&lt;%= %&gt;</a:t>
            </a:r>
            <a:endParaRPr lang="en-US" altLang="ko-KR" sz="1000" dirty="0">
              <a:solidFill>
                <a:srgbClr val="212121"/>
              </a:solidFill>
              <a:latin typeface="+mj-lt"/>
              <a:ea typeface="굴림체" panose="020B0609000101010101" pitchFamily="49" charset="-127"/>
            </a:endParaRPr>
          </a:p>
        </p:txBody>
      </p:sp>
      <p:sp>
        <p:nvSpPr>
          <p:cNvPr id="32" name="사각형 설명선 25">
            <a:extLst>
              <a:ext uri="{FF2B5EF4-FFF2-40B4-BE49-F238E27FC236}">
                <a16:creationId xmlns:a16="http://schemas.microsoft.com/office/drawing/2014/main" id="{D82D0ED5-4081-4996-A606-94D08CC30929}"/>
              </a:ext>
            </a:extLst>
          </p:cNvPr>
          <p:cNvSpPr/>
          <p:nvPr/>
        </p:nvSpPr>
        <p:spPr>
          <a:xfrm>
            <a:off x="3308682" y="5307400"/>
            <a:ext cx="6102446" cy="966290"/>
          </a:xfrm>
          <a:prstGeom prst="wedgeRectCallout">
            <a:avLst>
              <a:gd name="adj1" fmla="val -43633"/>
              <a:gd name="adj2" fmla="val -142257"/>
            </a:avLst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ctr"/>
          <a:lstStyle/>
          <a:p>
            <a:pPr marL="177800" lvl="1" algn="ctr">
              <a:lnSpc>
                <a:spcPct val="150000"/>
              </a:lnSpc>
            </a:pPr>
            <a:r>
              <a:rPr lang="ko-KR" altLang="en-US" sz="2800" dirty="0">
                <a:solidFill>
                  <a:schemeClr val="bg1">
                    <a:lumMod val="85000"/>
                  </a:schemeClr>
                </a:solidFill>
              </a:rPr>
              <a:t>문자열을 출력할 때 사용 된다</a:t>
            </a:r>
          </a:p>
        </p:txBody>
      </p:sp>
      <p:sp>
        <p:nvSpPr>
          <p:cNvPr id="33" name="자유형 8">
            <a:extLst>
              <a:ext uri="{FF2B5EF4-FFF2-40B4-BE49-F238E27FC236}">
                <a16:creationId xmlns:a16="http://schemas.microsoft.com/office/drawing/2014/main" id="{FB9E7CED-2032-4468-9243-E3931AFD00FB}"/>
              </a:ext>
            </a:extLst>
          </p:cNvPr>
          <p:cNvSpPr/>
          <p:nvPr/>
        </p:nvSpPr>
        <p:spPr>
          <a:xfrm>
            <a:off x="4915842" y="3155369"/>
            <a:ext cx="2609636" cy="638175"/>
          </a:xfrm>
          <a:custGeom>
            <a:avLst/>
            <a:gdLst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44700 w 3327400"/>
              <a:gd name="connsiteY13" fmla="*/ 33020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7080 w 3327400"/>
              <a:gd name="connsiteY13" fmla="*/ 27686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7080 w 3327400"/>
              <a:gd name="connsiteY13" fmla="*/ 27686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22792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2317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31182 w 3327400"/>
              <a:gd name="connsiteY11" fmla="*/ 244475 h 457200"/>
              <a:gd name="connsiteX12" fmla="*/ 1892300 w 3327400"/>
              <a:gd name="connsiteY12" fmla="*/ 457200 h 457200"/>
              <a:gd name="connsiteX13" fmla="*/ 2032317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20800 w 3327400"/>
              <a:gd name="connsiteY7" fmla="*/ 241300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31182 w 3327400"/>
              <a:gd name="connsiteY11" fmla="*/ 24447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20800 w 3327400"/>
              <a:gd name="connsiteY7" fmla="*/ 241300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32706 w 3327400"/>
              <a:gd name="connsiteY7" fmla="*/ 231775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32706 w 3327400"/>
              <a:gd name="connsiteY7" fmla="*/ 231775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31775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327400" h="638175">
                <a:moveTo>
                  <a:pt x="0" y="304800"/>
                </a:moveTo>
                <a:lnTo>
                  <a:pt x="228600" y="127000"/>
                </a:lnTo>
                <a:lnTo>
                  <a:pt x="419100" y="406400"/>
                </a:lnTo>
                <a:lnTo>
                  <a:pt x="647700" y="203200"/>
                </a:lnTo>
                <a:lnTo>
                  <a:pt x="889000" y="0"/>
                </a:lnTo>
                <a:lnTo>
                  <a:pt x="1054100" y="279400"/>
                </a:lnTo>
                <a:lnTo>
                  <a:pt x="1193800" y="88900"/>
                </a:lnTo>
                <a:lnTo>
                  <a:pt x="1332706" y="231775"/>
                </a:lnTo>
                <a:lnTo>
                  <a:pt x="1511300" y="406400"/>
                </a:lnTo>
                <a:lnTo>
                  <a:pt x="1587500" y="228600"/>
                </a:lnTo>
                <a:lnTo>
                  <a:pt x="1727200" y="431800"/>
                </a:lnTo>
                <a:lnTo>
                  <a:pt x="1816895" y="339725"/>
                </a:lnTo>
                <a:lnTo>
                  <a:pt x="1868487" y="638175"/>
                </a:lnTo>
                <a:lnTo>
                  <a:pt x="2032317" y="269717"/>
                </a:lnTo>
                <a:lnTo>
                  <a:pt x="2120900" y="139700"/>
                </a:lnTo>
                <a:lnTo>
                  <a:pt x="2260600" y="228600"/>
                </a:lnTo>
                <a:lnTo>
                  <a:pt x="3327400" y="231775"/>
                </a:lnTo>
              </a:path>
            </a:pathLst>
          </a:custGeom>
          <a:noFill/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1059A04-A817-41F4-BDDE-8EAC47F5D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358" y="2214563"/>
            <a:ext cx="3531668" cy="206221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8AA38CC-3571-4550-BFE9-E9140929E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5294" y="2214562"/>
            <a:ext cx="3531668" cy="224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114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4826185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3E1D4F-E369-451C-BE0E-354360021979}"/>
              </a:ext>
            </a:extLst>
          </p:cNvPr>
          <p:cNvSpPr txBox="1"/>
          <p:nvPr/>
        </p:nvSpPr>
        <p:spPr>
          <a:xfrm>
            <a:off x="3752335" y="3214817"/>
            <a:ext cx="45225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Thank You</a:t>
            </a:r>
            <a:endParaRPr lang="ko-KR" altLang="en-US" sz="6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063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>
            <a:cxnSpLocks/>
            <a:endCxn id="30" idx="2"/>
          </p:cNvCxnSpPr>
          <p:nvPr/>
        </p:nvCxnSpPr>
        <p:spPr>
          <a:xfrm>
            <a:off x="2617955" y="3553576"/>
            <a:ext cx="750358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236418" y="1883753"/>
            <a:ext cx="4108210" cy="769728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Directive</a:t>
            </a:r>
          </a:p>
          <a:p>
            <a:pPr marL="0" lvl="1">
              <a:lnSpc>
                <a:spcPct val="150000"/>
              </a:lnSpc>
            </a:pPr>
            <a:endParaRPr lang="en-US" altLang="ko-KR" sz="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지시자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236789" y="2697988"/>
            <a:ext cx="4108210" cy="83415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Scriptlet</a:t>
            </a:r>
            <a:endParaRPr lang="en-US" altLang="ko-KR" sz="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스크립트릿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236418" y="3591506"/>
            <a:ext cx="4108210" cy="822924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Declaration</a:t>
            </a:r>
          </a:p>
          <a:p>
            <a:pPr marL="0" lvl="1">
              <a:lnSpc>
                <a:spcPct val="150000"/>
              </a:lnSpc>
            </a:pPr>
            <a:endParaRPr lang="en-US" altLang="ko-KR" sz="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선언문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95590" y="234844"/>
            <a:ext cx="4826185" cy="896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chemeClr val="bg1"/>
                </a:solidFill>
              </a:rPr>
              <a:t>JSP </a:t>
            </a:r>
            <a:r>
              <a:rPr lang="ko-KR" altLang="en-US" sz="4000" dirty="0">
                <a:solidFill>
                  <a:schemeClr val="bg1"/>
                </a:solidFill>
              </a:rPr>
              <a:t>구성 요소</a:t>
            </a:r>
            <a:endParaRPr lang="en-US" altLang="ko-KR" sz="4000" b="1" dirty="0">
              <a:solidFill>
                <a:srgbClr val="21212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505488" y="2982520"/>
            <a:ext cx="1121948" cy="111222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 19"/>
          <p:cNvSpPr>
            <a:spLocks/>
          </p:cNvSpPr>
          <p:nvPr/>
        </p:nvSpPr>
        <p:spPr bwMode="auto">
          <a:xfrm>
            <a:off x="1774278" y="3156872"/>
            <a:ext cx="584368" cy="647700"/>
          </a:xfrm>
          <a:custGeom>
            <a:avLst/>
            <a:gdLst>
              <a:gd name="connsiteX0" fmla="*/ 320012 w 439877"/>
              <a:gd name="connsiteY0" fmla="*/ 171183 h 487550"/>
              <a:gd name="connsiteX1" fmla="*/ 323091 w 439877"/>
              <a:gd name="connsiteY1" fmla="*/ 171646 h 487550"/>
              <a:gd name="connsiteX2" fmla="*/ 326169 w 439877"/>
              <a:gd name="connsiteY2" fmla="*/ 172881 h 487550"/>
              <a:gd name="connsiteX3" fmla="*/ 329094 w 439877"/>
              <a:gd name="connsiteY3" fmla="*/ 174578 h 487550"/>
              <a:gd name="connsiteX4" fmla="*/ 331557 w 439877"/>
              <a:gd name="connsiteY4" fmla="*/ 176894 h 487550"/>
              <a:gd name="connsiteX5" fmla="*/ 333404 w 439877"/>
              <a:gd name="connsiteY5" fmla="*/ 179517 h 487550"/>
              <a:gd name="connsiteX6" fmla="*/ 334944 w 439877"/>
              <a:gd name="connsiteY6" fmla="*/ 182758 h 487550"/>
              <a:gd name="connsiteX7" fmla="*/ 335713 w 439877"/>
              <a:gd name="connsiteY7" fmla="*/ 185845 h 487550"/>
              <a:gd name="connsiteX8" fmla="*/ 335867 w 439877"/>
              <a:gd name="connsiteY8" fmla="*/ 188932 h 487550"/>
              <a:gd name="connsiteX9" fmla="*/ 335405 w 439877"/>
              <a:gd name="connsiteY9" fmla="*/ 192173 h 487550"/>
              <a:gd name="connsiteX10" fmla="*/ 334328 w 439877"/>
              <a:gd name="connsiteY10" fmla="*/ 195260 h 487550"/>
              <a:gd name="connsiteX11" fmla="*/ 332481 w 439877"/>
              <a:gd name="connsiteY11" fmla="*/ 198192 h 487550"/>
              <a:gd name="connsiteX12" fmla="*/ 330326 w 439877"/>
              <a:gd name="connsiteY12" fmla="*/ 200662 h 487550"/>
              <a:gd name="connsiteX13" fmla="*/ 307544 w 439877"/>
              <a:gd name="connsiteY13" fmla="*/ 221035 h 487550"/>
              <a:gd name="connsiteX14" fmla="*/ 304773 w 439877"/>
              <a:gd name="connsiteY14" fmla="*/ 223041 h 487550"/>
              <a:gd name="connsiteX15" fmla="*/ 301848 w 439877"/>
              <a:gd name="connsiteY15" fmla="*/ 224584 h 487550"/>
              <a:gd name="connsiteX16" fmla="*/ 298616 w 439877"/>
              <a:gd name="connsiteY16" fmla="*/ 225356 h 487550"/>
              <a:gd name="connsiteX17" fmla="*/ 295383 w 439877"/>
              <a:gd name="connsiteY17" fmla="*/ 225356 h 487550"/>
              <a:gd name="connsiteX18" fmla="*/ 292304 w 439877"/>
              <a:gd name="connsiteY18" fmla="*/ 224893 h 487550"/>
              <a:gd name="connsiteX19" fmla="*/ 289226 w 439877"/>
              <a:gd name="connsiteY19" fmla="*/ 223658 h 487550"/>
              <a:gd name="connsiteX20" fmla="*/ 286301 w 439877"/>
              <a:gd name="connsiteY20" fmla="*/ 222115 h 487550"/>
              <a:gd name="connsiteX21" fmla="*/ 283838 w 439877"/>
              <a:gd name="connsiteY21" fmla="*/ 219800 h 487550"/>
              <a:gd name="connsiteX22" fmla="*/ 281837 w 439877"/>
              <a:gd name="connsiteY22" fmla="*/ 217022 h 487550"/>
              <a:gd name="connsiteX23" fmla="*/ 280452 w 439877"/>
              <a:gd name="connsiteY23" fmla="*/ 213935 h 487550"/>
              <a:gd name="connsiteX24" fmla="*/ 279682 w 439877"/>
              <a:gd name="connsiteY24" fmla="*/ 210848 h 487550"/>
              <a:gd name="connsiteX25" fmla="*/ 279528 w 439877"/>
              <a:gd name="connsiteY25" fmla="*/ 207607 h 487550"/>
              <a:gd name="connsiteX26" fmla="*/ 279990 w 439877"/>
              <a:gd name="connsiteY26" fmla="*/ 204366 h 487550"/>
              <a:gd name="connsiteX27" fmla="*/ 281067 w 439877"/>
              <a:gd name="connsiteY27" fmla="*/ 201433 h 487550"/>
              <a:gd name="connsiteX28" fmla="*/ 282915 w 439877"/>
              <a:gd name="connsiteY28" fmla="*/ 198655 h 487550"/>
              <a:gd name="connsiteX29" fmla="*/ 285224 w 439877"/>
              <a:gd name="connsiteY29" fmla="*/ 196032 h 487550"/>
              <a:gd name="connsiteX30" fmla="*/ 307698 w 439877"/>
              <a:gd name="connsiteY30" fmla="*/ 175659 h 487550"/>
              <a:gd name="connsiteX31" fmla="*/ 310622 w 439877"/>
              <a:gd name="connsiteY31" fmla="*/ 173652 h 487550"/>
              <a:gd name="connsiteX32" fmla="*/ 313547 w 439877"/>
              <a:gd name="connsiteY32" fmla="*/ 172263 h 487550"/>
              <a:gd name="connsiteX33" fmla="*/ 316626 w 439877"/>
              <a:gd name="connsiteY33" fmla="*/ 171337 h 487550"/>
              <a:gd name="connsiteX34" fmla="*/ 153539 w 439877"/>
              <a:gd name="connsiteY34" fmla="*/ 169017 h 487550"/>
              <a:gd name="connsiteX35" fmla="*/ 320698 w 439877"/>
              <a:gd name="connsiteY35" fmla="*/ 355370 h 487550"/>
              <a:gd name="connsiteX36" fmla="*/ 208949 w 439877"/>
              <a:gd name="connsiteY36" fmla="*/ 455666 h 487550"/>
              <a:gd name="connsiteX37" fmla="*/ 202603 w 439877"/>
              <a:gd name="connsiteY37" fmla="*/ 460928 h 487550"/>
              <a:gd name="connsiteX38" fmla="*/ 195948 w 439877"/>
              <a:gd name="connsiteY38" fmla="*/ 465572 h 487550"/>
              <a:gd name="connsiteX39" fmla="*/ 188828 w 439877"/>
              <a:gd name="connsiteY39" fmla="*/ 470060 h 487550"/>
              <a:gd name="connsiteX40" fmla="*/ 181399 w 439877"/>
              <a:gd name="connsiteY40" fmla="*/ 473930 h 487550"/>
              <a:gd name="connsiteX41" fmla="*/ 173660 w 439877"/>
              <a:gd name="connsiteY41" fmla="*/ 477490 h 487550"/>
              <a:gd name="connsiteX42" fmla="*/ 165612 w 439877"/>
              <a:gd name="connsiteY42" fmla="*/ 480276 h 487550"/>
              <a:gd name="connsiteX43" fmla="*/ 157563 w 439877"/>
              <a:gd name="connsiteY43" fmla="*/ 482752 h 487550"/>
              <a:gd name="connsiteX44" fmla="*/ 149205 w 439877"/>
              <a:gd name="connsiteY44" fmla="*/ 484764 h 487550"/>
              <a:gd name="connsiteX45" fmla="*/ 140847 w 439877"/>
              <a:gd name="connsiteY45" fmla="*/ 486312 h 487550"/>
              <a:gd name="connsiteX46" fmla="*/ 132489 w 439877"/>
              <a:gd name="connsiteY46" fmla="*/ 487241 h 487550"/>
              <a:gd name="connsiteX47" fmla="*/ 123976 w 439877"/>
              <a:gd name="connsiteY47" fmla="*/ 487550 h 487550"/>
              <a:gd name="connsiteX48" fmla="*/ 115618 w 439877"/>
              <a:gd name="connsiteY48" fmla="*/ 487395 h 487550"/>
              <a:gd name="connsiteX49" fmla="*/ 107415 w 439877"/>
              <a:gd name="connsiteY49" fmla="*/ 486621 h 487550"/>
              <a:gd name="connsiteX50" fmla="*/ 99367 w 439877"/>
              <a:gd name="connsiteY50" fmla="*/ 485383 h 487550"/>
              <a:gd name="connsiteX51" fmla="*/ 91628 w 439877"/>
              <a:gd name="connsiteY51" fmla="*/ 483526 h 487550"/>
              <a:gd name="connsiteX52" fmla="*/ 83889 w 439877"/>
              <a:gd name="connsiteY52" fmla="*/ 480895 h 487550"/>
              <a:gd name="connsiteX53" fmla="*/ 76460 w 439877"/>
              <a:gd name="connsiteY53" fmla="*/ 477799 h 487550"/>
              <a:gd name="connsiteX54" fmla="*/ 69495 w 439877"/>
              <a:gd name="connsiteY54" fmla="*/ 474084 h 487550"/>
              <a:gd name="connsiteX55" fmla="*/ 62839 w 439877"/>
              <a:gd name="connsiteY55" fmla="*/ 469751 h 487550"/>
              <a:gd name="connsiteX56" fmla="*/ 56803 w 439877"/>
              <a:gd name="connsiteY56" fmla="*/ 464643 h 487550"/>
              <a:gd name="connsiteX57" fmla="*/ 51076 w 439877"/>
              <a:gd name="connsiteY57" fmla="*/ 459071 h 487550"/>
              <a:gd name="connsiteX58" fmla="*/ 21359 w 439877"/>
              <a:gd name="connsiteY58" fmla="*/ 426103 h 487550"/>
              <a:gd name="connsiteX59" fmla="*/ 16406 w 439877"/>
              <a:gd name="connsiteY59" fmla="*/ 419757 h 487550"/>
              <a:gd name="connsiteX60" fmla="*/ 11918 w 439877"/>
              <a:gd name="connsiteY60" fmla="*/ 413102 h 487550"/>
              <a:gd name="connsiteX61" fmla="*/ 8358 w 439877"/>
              <a:gd name="connsiteY61" fmla="*/ 406137 h 487550"/>
              <a:gd name="connsiteX62" fmla="*/ 5417 w 439877"/>
              <a:gd name="connsiteY62" fmla="*/ 398708 h 487550"/>
              <a:gd name="connsiteX63" fmla="*/ 3095 w 439877"/>
              <a:gd name="connsiteY63" fmla="*/ 391123 h 487550"/>
              <a:gd name="connsiteX64" fmla="*/ 1393 w 439877"/>
              <a:gd name="connsiteY64" fmla="*/ 383230 h 487550"/>
              <a:gd name="connsiteX65" fmla="*/ 464 w 439877"/>
              <a:gd name="connsiteY65" fmla="*/ 375027 h 487550"/>
              <a:gd name="connsiteX66" fmla="*/ 0 w 439877"/>
              <a:gd name="connsiteY66" fmla="*/ 366823 h 487550"/>
              <a:gd name="connsiteX67" fmla="*/ 155 w 439877"/>
              <a:gd name="connsiteY67" fmla="*/ 358620 h 487550"/>
              <a:gd name="connsiteX68" fmla="*/ 929 w 439877"/>
              <a:gd name="connsiteY68" fmla="*/ 350262 h 487550"/>
              <a:gd name="connsiteX69" fmla="*/ 2167 w 439877"/>
              <a:gd name="connsiteY69" fmla="*/ 341904 h 487550"/>
              <a:gd name="connsiteX70" fmla="*/ 4024 w 439877"/>
              <a:gd name="connsiteY70" fmla="*/ 333701 h 487550"/>
              <a:gd name="connsiteX71" fmla="*/ 6346 w 439877"/>
              <a:gd name="connsiteY71" fmla="*/ 325498 h 487550"/>
              <a:gd name="connsiteX72" fmla="*/ 9286 w 439877"/>
              <a:gd name="connsiteY72" fmla="*/ 317449 h 487550"/>
              <a:gd name="connsiteX73" fmla="*/ 12537 w 439877"/>
              <a:gd name="connsiteY73" fmla="*/ 309555 h 487550"/>
              <a:gd name="connsiteX74" fmla="*/ 16406 w 439877"/>
              <a:gd name="connsiteY74" fmla="*/ 302126 h 487550"/>
              <a:gd name="connsiteX75" fmla="*/ 20585 w 439877"/>
              <a:gd name="connsiteY75" fmla="*/ 294852 h 487550"/>
              <a:gd name="connsiteX76" fmla="*/ 25383 w 439877"/>
              <a:gd name="connsiteY76" fmla="*/ 287886 h 487550"/>
              <a:gd name="connsiteX77" fmla="*/ 30491 w 439877"/>
              <a:gd name="connsiteY77" fmla="*/ 281231 h 487550"/>
              <a:gd name="connsiteX78" fmla="*/ 35908 w 439877"/>
              <a:gd name="connsiteY78" fmla="*/ 275040 h 487550"/>
              <a:gd name="connsiteX79" fmla="*/ 41790 w 439877"/>
              <a:gd name="connsiteY79" fmla="*/ 269468 h 487550"/>
              <a:gd name="connsiteX80" fmla="*/ 367585 w 439877"/>
              <a:gd name="connsiteY80" fmla="*/ 156016 h 487550"/>
              <a:gd name="connsiteX81" fmla="*/ 376834 w 439877"/>
              <a:gd name="connsiteY81" fmla="*/ 166314 h 487550"/>
              <a:gd name="connsiteX82" fmla="*/ 382846 w 439877"/>
              <a:gd name="connsiteY82" fmla="*/ 173648 h 487550"/>
              <a:gd name="connsiteX83" fmla="*/ 388087 w 439877"/>
              <a:gd name="connsiteY83" fmla="*/ 181293 h 487550"/>
              <a:gd name="connsiteX84" fmla="*/ 392403 w 439877"/>
              <a:gd name="connsiteY84" fmla="*/ 189407 h 487550"/>
              <a:gd name="connsiteX85" fmla="*/ 396103 w 439877"/>
              <a:gd name="connsiteY85" fmla="*/ 197676 h 487550"/>
              <a:gd name="connsiteX86" fmla="*/ 398877 w 439877"/>
              <a:gd name="connsiteY86" fmla="*/ 206102 h 487550"/>
              <a:gd name="connsiteX87" fmla="*/ 401035 w 439877"/>
              <a:gd name="connsiteY87" fmla="*/ 214840 h 487550"/>
              <a:gd name="connsiteX88" fmla="*/ 402423 w 439877"/>
              <a:gd name="connsiteY88" fmla="*/ 223577 h 487550"/>
              <a:gd name="connsiteX89" fmla="*/ 403039 w 439877"/>
              <a:gd name="connsiteY89" fmla="*/ 232471 h 487550"/>
              <a:gd name="connsiteX90" fmla="*/ 402885 w 439877"/>
              <a:gd name="connsiteY90" fmla="*/ 241365 h 487550"/>
              <a:gd name="connsiteX91" fmla="*/ 402114 w 439877"/>
              <a:gd name="connsiteY91" fmla="*/ 250103 h 487550"/>
              <a:gd name="connsiteX92" fmla="*/ 400573 w 439877"/>
              <a:gd name="connsiteY92" fmla="*/ 258840 h 487550"/>
              <a:gd name="connsiteX93" fmla="*/ 398261 w 439877"/>
              <a:gd name="connsiteY93" fmla="*/ 267422 h 487550"/>
              <a:gd name="connsiteX94" fmla="*/ 395178 w 439877"/>
              <a:gd name="connsiteY94" fmla="*/ 275848 h 487550"/>
              <a:gd name="connsiteX95" fmla="*/ 391324 w 439877"/>
              <a:gd name="connsiteY95" fmla="*/ 283805 h 487550"/>
              <a:gd name="connsiteX96" fmla="*/ 387008 w 439877"/>
              <a:gd name="connsiteY96" fmla="*/ 291763 h 487550"/>
              <a:gd name="connsiteX97" fmla="*/ 381613 w 439877"/>
              <a:gd name="connsiteY97" fmla="*/ 299252 h 487550"/>
              <a:gd name="connsiteX98" fmla="*/ 375601 w 439877"/>
              <a:gd name="connsiteY98" fmla="*/ 306274 h 487550"/>
              <a:gd name="connsiteX99" fmla="*/ 369127 w 439877"/>
              <a:gd name="connsiteY99" fmla="*/ 312983 h 487550"/>
              <a:gd name="connsiteX100" fmla="*/ 329511 w 439877"/>
              <a:gd name="connsiteY100" fmla="*/ 348870 h 487550"/>
              <a:gd name="connsiteX101" fmla="*/ 251358 w 439877"/>
              <a:gd name="connsiteY101" fmla="*/ 260713 h 487550"/>
              <a:gd name="connsiteX102" fmla="*/ 279105 w 439877"/>
              <a:gd name="connsiteY102" fmla="*/ 235436 h 487550"/>
              <a:gd name="connsiteX103" fmla="*/ 279105 w 439877"/>
              <a:gd name="connsiteY103" fmla="*/ 235124 h 487550"/>
              <a:gd name="connsiteX104" fmla="*/ 282958 w 439877"/>
              <a:gd name="connsiteY104" fmla="*/ 238712 h 487550"/>
              <a:gd name="connsiteX105" fmla="*/ 286658 w 439877"/>
              <a:gd name="connsiteY105" fmla="*/ 241521 h 487550"/>
              <a:gd name="connsiteX106" fmla="*/ 290512 w 439877"/>
              <a:gd name="connsiteY106" fmla="*/ 243237 h 487550"/>
              <a:gd name="connsiteX107" fmla="*/ 294365 w 439877"/>
              <a:gd name="connsiteY107" fmla="*/ 244329 h 487550"/>
              <a:gd name="connsiteX108" fmla="*/ 298065 w 439877"/>
              <a:gd name="connsiteY108" fmla="*/ 244798 h 487550"/>
              <a:gd name="connsiteX109" fmla="*/ 301918 w 439877"/>
              <a:gd name="connsiteY109" fmla="*/ 244641 h 487550"/>
              <a:gd name="connsiteX110" fmla="*/ 305310 w 439877"/>
              <a:gd name="connsiteY110" fmla="*/ 244173 h 487550"/>
              <a:gd name="connsiteX111" fmla="*/ 308701 w 439877"/>
              <a:gd name="connsiteY111" fmla="*/ 243237 h 487550"/>
              <a:gd name="connsiteX112" fmla="*/ 311630 w 439877"/>
              <a:gd name="connsiteY112" fmla="*/ 242145 h 487550"/>
              <a:gd name="connsiteX113" fmla="*/ 314404 w 439877"/>
              <a:gd name="connsiteY113" fmla="*/ 241053 h 487550"/>
              <a:gd name="connsiteX114" fmla="*/ 316562 w 439877"/>
              <a:gd name="connsiteY114" fmla="*/ 239649 h 487550"/>
              <a:gd name="connsiteX115" fmla="*/ 318566 w 439877"/>
              <a:gd name="connsiteY115" fmla="*/ 238556 h 487550"/>
              <a:gd name="connsiteX116" fmla="*/ 319954 w 439877"/>
              <a:gd name="connsiteY116" fmla="*/ 237620 h 487550"/>
              <a:gd name="connsiteX117" fmla="*/ 320879 w 439877"/>
              <a:gd name="connsiteY117" fmla="*/ 236996 h 487550"/>
              <a:gd name="connsiteX118" fmla="*/ 321187 w 439877"/>
              <a:gd name="connsiteY118" fmla="*/ 236840 h 487550"/>
              <a:gd name="connsiteX119" fmla="*/ 343076 w 439877"/>
              <a:gd name="connsiteY119" fmla="*/ 217024 h 487550"/>
              <a:gd name="connsiteX120" fmla="*/ 346621 w 439877"/>
              <a:gd name="connsiteY120" fmla="*/ 213123 h 487550"/>
              <a:gd name="connsiteX121" fmla="*/ 349242 w 439877"/>
              <a:gd name="connsiteY121" fmla="*/ 209379 h 487550"/>
              <a:gd name="connsiteX122" fmla="*/ 351091 w 439877"/>
              <a:gd name="connsiteY122" fmla="*/ 205478 h 487550"/>
              <a:gd name="connsiteX123" fmla="*/ 352325 w 439877"/>
              <a:gd name="connsiteY123" fmla="*/ 201733 h 487550"/>
              <a:gd name="connsiteX124" fmla="*/ 352941 w 439877"/>
              <a:gd name="connsiteY124" fmla="*/ 197988 h 487550"/>
              <a:gd name="connsiteX125" fmla="*/ 352941 w 439877"/>
              <a:gd name="connsiteY125" fmla="*/ 194400 h 487550"/>
              <a:gd name="connsiteX126" fmla="*/ 352479 w 439877"/>
              <a:gd name="connsiteY126" fmla="*/ 190967 h 487550"/>
              <a:gd name="connsiteX127" fmla="*/ 351708 w 439877"/>
              <a:gd name="connsiteY127" fmla="*/ 187690 h 487550"/>
              <a:gd name="connsiteX128" fmla="*/ 350629 w 439877"/>
              <a:gd name="connsiteY128" fmla="*/ 184882 h 487550"/>
              <a:gd name="connsiteX129" fmla="*/ 349550 w 439877"/>
              <a:gd name="connsiteY129" fmla="*/ 182385 h 487550"/>
              <a:gd name="connsiteX130" fmla="*/ 348471 w 439877"/>
              <a:gd name="connsiteY130" fmla="*/ 180045 h 487550"/>
              <a:gd name="connsiteX131" fmla="*/ 347546 w 439877"/>
              <a:gd name="connsiteY131" fmla="*/ 178172 h 487550"/>
              <a:gd name="connsiteX132" fmla="*/ 346621 w 439877"/>
              <a:gd name="connsiteY132" fmla="*/ 176924 h 487550"/>
              <a:gd name="connsiteX133" fmla="*/ 346005 w 439877"/>
              <a:gd name="connsiteY133" fmla="*/ 175988 h 487550"/>
              <a:gd name="connsiteX134" fmla="*/ 345850 w 439877"/>
              <a:gd name="connsiteY134" fmla="*/ 175832 h 487550"/>
              <a:gd name="connsiteX135" fmla="*/ 267011 w 439877"/>
              <a:gd name="connsiteY135" fmla="*/ 99677 h 487550"/>
              <a:gd name="connsiteX136" fmla="*/ 275617 w 439877"/>
              <a:gd name="connsiteY136" fmla="*/ 99832 h 487550"/>
              <a:gd name="connsiteX137" fmla="*/ 284376 w 439877"/>
              <a:gd name="connsiteY137" fmla="*/ 100609 h 487550"/>
              <a:gd name="connsiteX138" fmla="*/ 292981 w 439877"/>
              <a:gd name="connsiteY138" fmla="*/ 102316 h 487550"/>
              <a:gd name="connsiteX139" fmla="*/ 301433 w 439877"/>
              <a:gd name="connsiteY139" fmla="*/ 104645 h 487550"/>
              <a:gd name="connsiteX140" fmla="*/ 309731 w 439877"/>
              <a:gd name="connsiteY140" fmla="*/ 107751 h 487550"/>
              <a:gd name="connsiteX141" fmla="*/ 317722 w 439877"/>
              <a:gd name="connsiteY141" fmla="*/ 111632 h 487550"/>
              <a:gd name="connsiteX142" fmla="*/ 325405 w 439877"/>
              <a:gd name="connsiteY142" fmla="*/ 115979 h 487550"/>
              <a:gd name="connsiteX143" fmla="*/ 332627 w 439877"/>
              <a:gd name="connsiteY143" fmla="*/ 121414 h 487550"/>
              <a:gd name="connsiteX144" fmla="*/ 339696 w 439877"/>
              <a:gd name="connsiteY144" fmla="*/ 127313 h 487550"/>
              <a:gd name="connsiteX145" fmla="*/ 346150 w 439877"/>
              <a:gd name="connsiteY145" fmla="*/ 133990 h 487550"/>
              <a:gd name="connsiteX146" fmla="*/ 355370 w 439877"/>
              <a:gd name="connsiteY146" fmla="*/ 144237 h 487550"/>
              <a:gd name="connsiteX147" fmla="*/ 334010 w 439877"/>
              <a:gd name="connsiteY147" fmla="*/ 163800 h 487550"/>
              <a:gd name="connsiteX148" fmla="*/ 330476 w 439877"/>
              <a:gd name="connsiteY148" fmla="*/ 160384 h 487550"/>
              <a:gd name="connsiteX149" fmla="*/ 326942 w 439877"/>
              <a:gd name="connsiteY149" fmla="*/ 157900 h 487550"/>
              <a:gd name="connsiteX150" fmla="*/ 323100 w 439877"/>
              <a:gd name="connsiteY150" fmla="*/ 156192 h 487550"/>
              <a:gd name="connsiteX151" fmla="*/ 319412 w 439877"/>
              <a:gd name="connsiteY151" fmla="*/ 155105 h 487550"/>
              <a:gd name="connsiteX152" fmla="*/ 315724 w 439877"/>
              <a:gd name="connsiteY152" fmla="*/ 154639 h 487550"/>
              <a:gd name="connsiteX153" fmla="*/ 312190 w 439877"/>
              <a:gd name="connsiteY153" fmla="*/ 154639 h 487550"/>
              <a:gd name="connsiteX154" fmla="*/ 308809 w 439877"/>
              <a:gd name="connsiteY154" fmla="*/ 154950 h 487550"/>
              <a:gd name="connsiteX155" fmla="*/ 305428 w 439877"/>
              <a:gd name="connsiteY155" fmla="*/ 155726 h 487550"/>
              <a:gd name="connsiteX156" fmla="*/ 302508 w 439877"/>
              <a:gd name="connsiteY156" fmla="*/ 156658 h 487550"/>
              <a:gd name="connsiteX157" fmla="*/ 299896 w 439877"/>
              <a:gd name="connsiteY157" fmla="*/ 157589 h 487550"/>
              <a:gd name="connsiteX158" fmla="*/ 297437 w 439877"/>
              <a:gd name="connsiteY158" fmla="*/ 158676 h 487550"/>
              <a:gd name="connsiteX159" fmla="*/ 295593 w 439877"/>
              <a:gd name="connsiteY159" fmla="*/ 159608 h 487550"/>
              <a:gd name="connsiteX160" fmla="*/ 294210 w 439877"/>
              <a:gd name="connsiteY160" fmla="*/ 160384 h 487550"/>
              <a:gd name="connsiteX161" fmla="*/ 293288 w 439877"/>
              <a:gd name="connsiteY161" fmla="*/ 161005 h 487550"/>
              <a:gd name="connsiteX162" fmla="*/ 292981 w 439877"/>
              <a:gd name="connsiteY162" fmla="*/ 161160 h 487550"/>
              <a:gd name="connsiteX163" fmla="*/ 269931 w 439877"/>
              <a:gd name="connsiteY163" fmla="*/ 182276 h 487550"/>
              <a:gd name="connsiteX164" fmla="*/ 266397 w 439877"/>
              <a:gd name="connsiteY164" fmla="*/ 186002 h 487550"/>
              <a:gd name="connsiteX165" fmla="*/ 263477 w 439877"/>
              <a:gd name="connsiteY165" fmla="*/ 189883 h 487550"/>
              <a:gd name="connsiteX166" fmla="*/ 261633 w 439877"/>
              <a:gd name="connsiteY166" fmla="*/ 193610 h 487550"/>
              <a:gd name="connsiteX167" fmla="*/ 260557 w 439877"/>
              <a:gd name="connsiteY167" fmla="*/ 197647 h 487550"/>
              <a:gd name="connsiteX168" fmla="*/ 260096 w 439877"/>
              <a:gd name="connsiteY168" fmla="*/ 201217 h 487550"/>
              <a:gd name="connsiteX169" fmla="*/ 260096 w 439877"/>
              <a:gd name="connsiteY169" fmla="*/ 204788 h 487550"/>
              <a:gd name="connsiteX170" fmla="*/ 260557 w 439877"/>
              <a:gd name="connsiteY170" fmla="*/ 208359 h 487550"/>
              <a:gd name="connsiteX171" fmla="*/ 261325 w 439877"/>
              <a:gd name="connsiteY171" fmla="*/ 211465 h 487550"/>
              <a:gd name="connsiteX172" fmla="*/ 262401 w 439877"/>
              <a:gd name="connsiteY172" fmla="*/ 214415 h 487550"/>
              <a:gd name="connsiteX173" fmla="*/ 263477 w 439877"/>
              <a:gd name="connsiteY173" fmla="*/ 217209 h 487550"/>
              <a:gd name="connsiteX174" fmla="*/ 264860 w 439877"/>
              <a:gd name="connsiteY174" fmla="*/ 219383 h 487550"/>
              <a:gd name="connsiteX175" fmla="*/ 265936 w 439877"/>
              <a:gd name="connsiteY175" fmla="*/ 221246 h 487550"/>
              <a:gd name="connsiteX176" fmla="*/ 266858 w 439877"/>
              <a:gd name="connsiteY176" fmla="*/ 222643 h 487550"/>
              <a:gd name="connsiteX177" fmla="*/ 267626 w 439877"/>
              <a:gd name="connsiteY177" fmla="*/ 223730 h 487550"/>
              <a:gd name="connsiteX178" fmla="*/ 267933 w 439877"/>
              <a:gd name="connsiteY178" fmla="*/ 224196 h 487550"/>
              <a:gd name="connsiteX179" fmla="*/ 240119 w 439877"/>
              <a:gd name="connsiteY179" fmla="*/ 249193 h 487550"/>
              <a:gd name="connsiteX180" fmla="*/ 162517 w 439877"/>
              <a:gd name="connsiteY180" fmla="*/ 161781 h 487550"/>
              <a:gd name="connsiteX181" fmla="*/ 201702 w 439877"/>
              <a:gd name="connsiteY181" fmla="*/ 126071 h 487550"/>
              <a:gd name="connsiteX182" fmla="*/ 208925 w 439877"/>
              <a:gd name="connsiteY182" fmla="*/ 120327 h 487550"/>
              <a:gd name="connsiteX183" fmla="*/ 216608 w 439877"/>
              <a:gd name="connsiteY183" fmla="*/ 115048 h 487550"/>
              <a:gd name="connsiteX184" fmla="*/ 224445 w 439877"/>
              <a:gd name="connsiteY184" fmla="*/ 110701 h 487550"/>
              <a:gd name="connsiteX185" fmla="*/ 232743 w 439877"/>
              <a:gd name="connsiteY185" fmla="*/ 106819 h 487550"/>
              <a:gd name="connsiteX186" fmla="*/ 241041 w 439877"/>
              <a:gd name="connsiteY186" fmla="*/ 104024 h 487550"/>
              <a:gd name="connsiteX187" fmla="*/ 249647 w 439877"/>
              <a:gd name="connsiteY187" fmla="*/ 101695 h 487550"/>
              <a:gd name="connsiteX188" fmla="*/ 258252 w 439877"/>
              <a:gd name="connsiteY188" fmla="*/ 100298 h 487550"/>
              <a:gd name="connsiteX189" fmla="*/ 396694 w 439877"/>
              <a:gd name="connsiteY189" fmla="*/ 0 h 487550"/>
              <a:gd name="connsiteX190" fmla="*/ 403195 w 439877"/>
              <a:gd name="connsiteY190" fmla="*/ 0 h 487550"/>
              <a:gd name="connsiteX191" fmla="*/ 409695 w 439877"/>
              <a:gd name="connsiteY191" fmla="*/ 461 h 487550"/>
              <a:gd name="connsiteX192" fmla="*/ 416660 w 439877"/>
              <a:gd name="connsiteY192" fmla="*/ 1689 h 487550"/>
              <a:gd name="connsiteX193" fmla="*/ 423780 w 439877"/>
              <a:gd name="connsiteY193" fmla="*/ 3532 h 487550"/>
              <a:gd name="connsiteX194" fmla="*/ 431210 w 439877"/>
              <a:gd name="connsiteY194" fmla="*/ 5989 h 487550"/>
              <a:gd name="connsiteX195" fmla="*/ 438639 w 439877"/>
              <a:gd name="connsiteY195" fmla="*/ 9214 h 487550"/>
              <a:gd name="connsiteX196" fmla="*/ 439568 w 439877"/>
              <a:gd name="connsiteY196" fmla="*/ 9828 h 487550"/>
              <a:gd name="connsiteX197" fmla="*/ 439877 w 439877"/>
              <a:gd name="connsiteY197" fmla="*/ 11056 h 487550"/>
              <a:gd name="connsiteX198" fmla="*/ 439722 w 439877"/>
              <a:gd name="connsiteY198" fmla="*/ 12438 h 487550"/>
              <a:gd name="connsiteX199" fmla="*/ 438948 w 439877"/>
              <a:gd name="connsiteY199" fmla="*/ 13974 h 487550"/>
              <a:gd name="connsiteX200" fmla="*/ 437710 w 439877"/>
              <a:gd name="connsiteY200" fmla="*/ 15663 h 487550"/>
              <a:gd name="connsiteX201" fmla="*/ 436008 w 439877"/>
              <a:gd name="connsiteY201" fmla="*/ 17352 h 487550"/>
              <a:gd name="connsiteX202" fmla="*/ 434305 w 439877"/>
              <a:gd name="connsiteY202" fmla="*/ 18427 h 487550"/>
              <a:gd name="connsiteX203" fmla="*/ 432603 w 439877"/>
              <a:gd name="connsiteY203" fmla="*/ 19195 h 487550"/>
              <a:gd name="connsiteX204" fmla="*/ 431055 w 439877"/>
              <a:gd name="connsiteY204" fmla="*/ 19502 h 487550"/>
              <a:gd name="connsiteX205" fmla="*/ 429662 w 439877"/>
              <a:gd name="connsiteY205" fmla="*/ 19195 h 487550"/>
              <a:gd name="connsiteX206" fmla="*/ 422232 w 439877"/>
              <a:gd name="connsiteY206" fmla="*/ 16124 h 487550"/>
              <a:gd name="connsiteX207" fmla="*/ 415113 w 439877"/>
              <a:gd name="connsiteY207" fmla="*/ 13667 h 487550"/>
              <a:gd name="connsiteX208" fmla="*/ 408612 w 439877"/>
              <a:gd name="connsiteY208" fmla="*/ 12131 h 487550"/>
              <a:gd name="connsiteX209" fmla="*/ 402576 w 439877"/>
              <a:gd name="connsiteY209" fmla="*/ 11056 h 487550"/>
              <a:gd name="connsiteX210" fmla="*/ 396849 w 439877"/>
              <a:gd name="connsiteY210" fmla="*/ 10442 h 487550"/>
              <a:gd name="connsiteX211" fmla="*/ 391741 w 439877"/>
              <a:gd name="connsiteY211" fmla="*/ 10442 h 487550"/>
              <a:gd name="connsiteX212" fmla="*/ 387098 w 439877"/>
              <a:gd name="connsiteY212" fmla="*/ 10749 h 487550"/>
              <a:gd name="connsiteX213" fmla="*/ 382919 w 439877"/>
              <a:gd name="connsiteY213" fmla="*/ 11517 h 487550"/>
              <a:gd name="connsiteX214" fmla="*/ 379359 w 439877"/>
              <a:gd name="connsiteY214" fmla="*/ 12592 h 487550"/>
              <a:gd name="connsiteX215" fmla="*/ 376418 w 439877"/>
              <a:gd name="connsiteY215" fmla="*/ 13820 h 487550"/>
              <a:gd name="connsiteX216" fmla="*/ 373787 w 439877"/>
              <a:gd name="connsiteY216" fmla="*/ 15356 h 487550"/>
              <a:gd name="connsiteX217" fmla="*/ 371929 w 439877"/>
              <a:gd name="connsiteY217" fmla="*/ 17045 h 487550"/>
              <a:gd name="connsiteX218" fmla="*/ 370227 w 439877"/>
              <a:gd name="connsiteY218" fmla="*/ 19348 h 487550"/>
              <a:gd name="connsiteX219" fmla="*/ 368989 w 439877"/>
              <a:gd name="connsiteY219" fmla="*/ 22266 h 487550"/>
              <a:gd name="connsiteX220" fmla="*/ 368215 w 439877"/>
              <a:gd name="connsiteY220" fmla="*/ 25644 h 487550"/>
              <a:gd name="connsiteX221" fmla="*/ 368060 w 439877"/>
              <a:gd name="connsiteY221" fmla="*/ 29330 h 487550"/>
              <a:gd name="connsiteX222" fmla="*/ 368524 w 439877"/>
              <a:gd name="connsiteY222" fmla="*/ 33476 h 487550"/>
              <a:gd name="connsiteX223" fmla="*/ 369763 w 439877"/>
              <a:gd name="connsiteY223" fmla="*/ 37929 h 487550"/>
              <a:gd name="connsiteX224" fmla="*/ 371620 w 439877"/>
              <a:gd name="connsiteY224" fmla="*/ 42689 h 487550"/>
              <a:gd name="connsiteX225" fmla="*/ 374561 w 439877"/>
              <a:gd name="connsiteY225" fmla="*/ 47603 h 487550"/>
              <a:gd name="connsiteX226" fmla="*/ 378430 w 439877"/>
              <a:gd name="connsiteY226" fmla="*/ 52671 h 487550"/>
              <a:gd name="connsiteX227" fmla="*/ 383228 w 439877"/>
              <a:gd name="connsiteY227" fmla="*/ 57892 h 487550"/>
              <a:gd name="connsiteX228" fmla="*/ 389265 w 439877"/>
              <a:gd name="connsiteY228" fmla="*/ 63113 h 487550"/>
              <a:gd name="connsiteX229" fmla="*/ 395920 w 439877"/>
              <a:gd name="connsiteY229" fmla="*/ 68948 h 487550"/>
              <a:gd name="connsiteX230" fmla="*/ 401492 w 439877"/>
              <a:gd name="connsiteY230" fmla="*/ 74630 h 487550"/>
              <a:gd name="connsiteX231" fmla="*/ 406445 w 439877"/>
              <a:gd name="connsiteY231" fmla="*/ 80311 h 487550"/>
              <a:gd name="connsiteX232" fmla="*/ 410005 w 439877"/>
              <a:gd name="connsiteY232" fmla="*/ 85839 h 487550"/>
              <a:gd name="connsiteX233" fmla="*/ 412946 w 439877"/>
              <a:gd name="connsiteY233" fmla="*/ 91214 h 487550"/>
              <a:gd name="connsiteX234" fmla="*/ 414648 w 439877"/>
              <a:gd name="connsiteY234" fmla="*/ 96742 h 487550"/>
              <a:gd name="connsiteX235" fmla="*/ 415577 w 439877"/>
              <a:gd name="connsiteY235" fmla="*/ 102117 h 487550"/>
              <a:gd name="connsiteX236" fmla="*/ 415422 w 439877"/>
              <a:gd name="connsiteY236" fmla="*/ 107338 h 487550"/>
              <a:gd name="connsiteX237" fmla="*/ 414339 w 439877"/>
              <a:gd name="connsiteY237" fmla="*/ 112559 h 487550"/>
              <a:gd name="connsiteX238" fmla="*/ 412327 w 439877"/>
              <a:gd name="connsiteY238" fmla="*/ 117626 h 487550"/>
              <a:gd name="connsiteX239" fmla="*/ 409076 w 439877"/>
              <a:gd name="connsiteY239" fmla="*/ 122694 h 487550"/>
              <a:gd name="connsiteX240" fmla="*/ 405826 w 439877"/>
              <a:gd name="connsiteY240" fmla="*/ 127147 h 487550"/>
              <a:gd name="connsiteX241" fmla="*/ 402111 w 439877"/>
              <a:gd name="connsiteY241" fmla="*/ 131447 h 487550"/>
              <a:gd name="connsiteX242" fmla="*/ 398397 w 439877"/>
              <a:gd name="connsiteY242" fmla="*/ 135132 h 487550"/>
              <a:gd name="connsiteX243" fmla="*/ 394527 w 439877"/>
              <a:gd name="connsiteY243" fmla="*/ 138817 h 487550"/>
              <a:gd name="connsiteX244" fmla="*/ 390503 w 439877"/>
              <a:gd name="connsiteY244" fmla="*/ 141889 h 487550"/>
              <a:gd name="connsiteX245" fmla="*/ 386633 w 439877"/>
              <a:gd name="connsiteY245" fmla="*/ 144960 h 487550"/>
              <a:gd name="connsiteX246" fmla="*/ 382764 w 439877"/>
              <a:gd name="connsiteY246" fmla="*/ 147417 h 487550"/>
              <a:gd name="connsiteX247" fmla="*/ 379204 w 439877"/>
              <a:gd name="connsiteY247" fmla="*/ 149567 h 487550"/>
              <a:gd name="connsiteX248" fmla="*/ 375799 w 439877"/>
              <a:gd name="connsiteY248" fmla="*/ 151409 h 487550"/>
              <a:gd name="connsiteX249" fmla="*/ 373013 w 439877"/>
              <a:gd name="connsiteY249" fmla="*/ 152945 h 487550"/>
              <a:gd name="connsiteX250" fmla="*/ 370536 w 439877"/>
              <a:gd name="connsiteY250" fmla="*/ 154327 h 487550"/>
              <a:gd name="connsiteX251" fmla="*/ 368524 w 439877"/>
              <a:gd name="connsiteY251" fmla="*/ 155248 h 487550"/>
              <a:gd name="connsiteX252" fmla="*/ 367131 w 439877"/>
              <a:gd name="connsiteY252" fmla="*/ 155862 h 487550"/>
              <a:gd name="connsiteX253" fmla="*/ 366357 w 439877"/>
              <a:gd name="connsiteY253" fmla="*/ 156016 h 487550"/>
              <a:gd name="connsiteX254" fmla="*/ 355368 w 439877"/>
              <a:gd name="connsiteY254" fmla="*/ 144192 h 487550"/>
              <a:gd name="connsiteX255" fmla="*/ 356142 w 439877"/>
              <a:gd name="connsiteY255" fmla="*/ 143117 h 487550"/>
              <a:gd name="connsiteX256" fmla="*/ 357535 w 439877"/>
              <a:gd name="connsiteY256" fmla="*/ 142349 h 487550"/>
              <a:gd name="connsiteX257" fmla="*/ 359702 w 439877"/>
              <a:gd name="connsiteY257" fmla="*/ 141735 h 487550"/>
              <a:gd name="connsiteX258" fmla="*/ 361869 w 439877"/>
              <a:gd name="connsiteY258" fmla="*/ 141121 h 487550"/>
              <a:gd name="connsiteX259" fmla="*/ 364190 w 439877"/>
              <a:gd name="connsiteY259" fmla="*/ 140660 h 487550"/>
              <a:gd name="connsiteX260" fmla="*/ 366512 w 439877"/>
              <a:gd name="connsiteY260" fmla="*/ 140199 h 487550"/>
              <a:gd name="connsiteX261" fmla="*/ 368524 w 439877"/>
              <a:gd name="connsiteY261" fmla="*/ 139892 h 487550"/>
              <a:gd name="connsiteX262" fmla="*/ 369917 w 439877"/>
              <a:gd name="connsiteY262" fmla="*/ 139739 h 487550"/>
              <a:gd name="connsiteX263" fmla="*/ 376108 w 439877"/>
              <a:gd name="connsiteY263" fmla="*/ 137435 h 487550"/>
              <a:gd name="connsiteX264" fmla="*/ 381526 w 439877"/>
              <a:gd name="connsiteY264" fmla="*/ 134978 h 487550"/>
              <a:gd name="connsiteX265" fmla="*/ 386169 w 439877"/>
              <a:gd name="connsiteY265" fmla="*/ 132368 h 487550"/>
              <a:gd name="connsiteX266" fmla="*/ 389884 w 439877"/>
              <a:gd name="connsiteY266" fmla="*/ 129911 h 487550"/>
              <a:gd name="connsiteX267" fmla="*/ 392824 w 439877"/>
              <a:gd name="connsiteY267" fmla="*/ 127300 h 487550"/>
              <a:gd name="connsiteX268" fmla="*/ 395301 w 439877"/>
              <a:gd name="connsiteY268" fmla="*/ 125151 h 487550"/>
              <a:gd name="connsiteX269" fmla="*/ 397004 w 439877"/>
              <a:gd name="connsiteY269" fmla="*/ 123154 h 487550"/>
              <a:gd name="connsiteX270" fmla="*/ 398242 w 439877"/>
              <a:gd name="connsiteY270" fmla="*/ 121619 h 487550"/>
              <a:gd name="connsiteX271" fmla="*/ 398861 w 439877"/>
              <a:gd name="connsiteY271" fmla="*/ 120697 h 487550"/>
              <a:gd name="connsiteX272" fmla="*/ 399016 w 439877"/>
              <a:gd name="connsiteY272" fmla="*/ 120390 h 487550"/>
              <a:gd name="connsiteX273" fmla="*/ 400099 w 439877"/>
              <a:gd name="connsiteY273" fmla="*/ 118701 h 487550"/>
              <a:gd name="connsiteX274" fmla="*/ 401028 w 439877"/>
              <a:gd name="connsiteY274" fmla="*/ 116858 h 487550"/>
              <a:gd name="connsiteX275" fmla="*/ 401956 w 439877"/>
              <a:gd name="connsiteY275" fmla="*/ 114862 h 487550"/>
              <a:gd name="connsiteX276" fmla="*/ 402730 w 439877"/>
              <a:gd name="connsiteY276" fmla="*/ 112712 h 487550"/>
              <a:gd name="connsiteX277" fmla="*/ 403195 w 439877"/>
              <a:gd name="connsiteY277" fmla="*/ 110102 h 487550"/>
              <a:gd name="connsiteX278" fmla="*/ 403349 w 439877"/>
              <a:gd name="connsiteY278" fmla="*/ 107491 h 487550"/>
              <a:gd name="connsiteX279" fmla="*/ 403040 w 439877"/>
              <a:gd name="connsiteY279" fmla="*/ 104574 h 487550"/>
              <a:gd name="connsiteX280" fmla="*/ 402111 w 439877"/>
              <a:gd name="connsiteY280" fmla="*/ 101349 h 487550"/>
              <a:gd name="connsiteX281" fmla="*/ 401028 w 439877"/>
              <a:gd name="connsiteY281" fmla="*/ 98124 h 487550"/>
              <a:gd name="connsiteX282" fmla="*/ 399170 w 439877"/>
              <a:gd name="connsiteY282" fmla="*/ 94592 h 487550"/>
              <a:gd name="connsiteX283" fmla="*/ 396849 w 439877"/>
              <a:gd name="connsiteY283" fmla="*/ 90600 h 487550"/>
              <a:gd name="connsiteX284" fmla="*/ 393753 w 439877"/>
              <a:gd name="connsiteY284" fmla="*/ 86607 h 487550"/>
              <a:gd name="connsiteX285" fmla="*/ 389729 w 439877"/>
              <a:gd name="connsiteY285" fmla="*/ 82154 h 487550"/>
              <a:gd name="connsiteX286" fmla="*/ 385086 w 439877"/>
              <a:gd name="connsiteY286" fmla="*/ 77547 h 487550"/>
              <a:gd name="connsiteX287" fmla="*/ 379359 w 439877"/>
              <a:gd name="connsiteY287" fmla="*/ 72633 h 487550"/>
              <a:gd name="connsiteX288" fmla="*/ 373632 w 439877"/>
              <a:gd name="connsiteY288" fmla="*/ 67720 h 487550"/>
              <a:gd name="connsiteX289" fmla="*/ 368834 w 439877"/>
              <a:gd name="connsiteY289" fmla="*/ 62499 h 487550"/>
              <a:gd name="connsiteX290" fmla="*/ 364655 w 439877"/>
              <a:gd name="connsiteY290" fmla="*/ 57277 h 487550"/>
              <a:gd name="connsiteX291" fmla="*/ 361404 w 439877"/>
              <a:gd name="connsiteY291" fmla="*/ 52210 h 487550"/>
              <a:gd name="connsiteX292" fmla="*/ 359083 w 439877"/>
              <a:gd name="connsiteY292" fmla="*/ 46989 h 487550"/>
              <a:gd name="connsiteX293" fmla="*/ 357225 w 439877"/>
              <a:gd name="connsiteY293" fmla="*/ 41768 h 487550"/>
              <a:gd name="connsiteX294" fmla="*/ 356452 w 439877"/>
              <a:gd name="connsiteY294" fmla="*/ 36701 h 487550"/>
              <a:gd name="connsiteX295" fmla="*/ 356606 w 439877"/>
              <a:gd name="connsiteY295" fmla="*/ 31633 h 487550"/>
              <a:gd name="connsiteX296" fmla="*/ 357535 w 439877"/>
              <a:gd name="connsiteY296" fmla="*/ 26873 h 487550"/>
              <a:gd name="connsiteX297" fmla="*/ 359547 w 439877"/>
              <a:gd name="connsiteY297" fmla="*/ 22112 h 487550"/>
              <a:gd name="connsiteX298" fmla="*/ 362178 w 439877"/>
              <a:gd name="connsiteY298" fmla="*/ 17659 h 487550"/>
              <a:gd name="connsiteX299" fmla="*/ 365738 w 439877"/>
              <a:gd name="connsiteY299" fmla="*/ 13206 h 487550"/>
              <a:gd name="connsiteX300" fmla="*/ 369917 w 439877"/>
              <a:gd name="connsiteY300" fmla="*/ 9521 h 487550"/>
              <a:gd name="connsiteX301" fmla="*/ 374406 w 439877"/>
              <a:gd name="connsiteY301" fmla="*/ 6296 h 487550"/>
              <a:gd name="connsiteX302" fmla="*/ 379514 w 439877"/>
              <a:gd name="connsiteY302" fmla="*/ 3839 h 487550"/>
              <a:gd name="connsiteX303" fmla="*/ 384776 w 439877"/>
              <a:gd name="connsiteY303" fmla="*/ 1996 h 487550"/>
              <a:gd name="connsiteX304" fmla="*/ 390503 w 439877"/>
              <a:gd name="connsiteY304" fmla="*/ 614 h 4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</a:cxnLst>
            <a:rect l="l" t="t" r="r" b="b"/>
            <a:pathLst>
              <a:path w="439877" h="487550">
                <a:moveTo>
                  <a:pt x="320012" y="171183"/>
                </a:moveTo>
                <a:lnTo>
                  <a:pt x="323091" y="171646"/>
                </a:lnTo>
                <a:lnTo>
                  <a:pt x="326169" y="172881"/>
                </a:lnTo>
                <a:lnTo>
                  <a:pt x="329094" y="174578"/>
                </a:lnTo>
                <a:lnTo>
                  <a:pt x="331557" y="176894"/>
                </a:lnTo>
                <a:lnTo>
                  <a:pt x="333404" y="179517"/>
                </a:lnTo>
                <a:lnTo>
                  <a:pt x="334944" y="182758"/>
                </a:lnTo>
                <a:lnTo>
                  <a:pt x="335713" y="185845"/>
                </a:lnTo>
                <a:lnTo>
                  <a:pt x="335867" y="188932"/>
                </a:lnTo>
                <a:lnTo>
                  <a:pt x="335405" y="192173"/>
                </a:lnTo>
                <a:lnTo>
                  <a:pt x="334328" y="195260"/>
                </a:lnTo>
                <a:lnTo>
                  <a:pt x="332481" y="198192"/>
                </a:lnTo>
                <a:lnTo>
                  <a:pt x="330326" y="200662"/>
                </a:lnTo>
                <a:lnTo>
                  <a:pt x="307544" y="221035"/>
                </a:lnTo>
                <a:lnTo>
                  <a:pt x="304773" y="223041"/>
                </a:lnTo>
                <a:lnTo>
                  <a:pt x="301848" y="224584"/>
                </a:lnTo>
                <a:lnTo>
                  <a:pt x="298616" y="225356"/>
                </a:lnTo>
                <a:lnTo>
                  <a:pt x="295383" y="225356"/>
                </a:lnTo>
                <a:lnTo>
                  <a:pt x="292304" y="224893"/>
                </a:lnTo>
                <a:lnTo>
                  <a:pt x="289226" y="223658"/>
                </a:lnTo>
                <a:lnTo>
                  <a:pt x="286301" y="222115"/>
                </a:lnTo>
                <a:lnTo>
                  <a:pt x="283838" y="219800"/>
                </a:lnTo>
                <a:lnTo>
                  <a:pt x="281837" y="217022"/>
                </a:lnTo>
                <a:lnTo>
                  <a:pt x="280452" y="213935"/>
                </a:lnTo>
                <a:lnTo>
                  <a:pt x="279682" y="210848"/>
                </a:lnTo>
                <a:lnTo>
                  <a:pt x="279528" y="207607"/>
                </a:lnTo>
                <a:lnTo>
                  <a:pt x="279990" y="204366"/>
                </a:lnTo>
                <a:lnTo>
                  <a:pt x="281067" y="201433"/>
                </a:lnTo>
                <a:lnTo>
                  <a:pt x="282915" y="198655"/>
                </a:lnTo>
                <a:lnTo>
                  <a:pt x="285224" y="196032"/>
                </a:lnTo>
                <a:lnTo>
                  <a:pt x="307698" y="175659"/>
                </a:lnTo>
                <a:lnTo>
                  <a:pt x="310622" y="173652"/>
                </a:lnTo>
                <a:lnTo>
                  <a:pt x="313547" y="172263"/>
                </a:lnTo>
                <a:lnTo>
                  <a:pt x="316626" y="171337"/>
                </a:lnTo>
                <a:close/>
                <a:moveTo>
                  <a:pt x="153539" y="169017"/>
                </a:moveTo>
                <a:lnTo>
                  <a:pt x="320698" y="355370"/>
                </a:lnTo>
                <a:lnTo>
                  <a:pt x="208949" y="455666"/>
                </a:lnTo>
                <a:lnTo>
                  <a:pt x="202603" y="460928"/>
                </a:lnTo>
                <a:lnTo>
                  <a:pt x="195948" y="465572"/>
                </a:lnTo>
                <a:lnTo>
                  <a:pt x="188828" y="470060"/>
                </a:lnTo>
                <a:lnTo>
                  <a:pt x="181399" y="473930"/>
                </a:lnTo>
                <a:lnTo>
                  <a:pt x="173660" y="477490"/>
                </a:lnTo>
                <a:lnTo>
                  <a:pt x="165612" y="480276"/>
                </a:lnTo>
                <a:lnTo>
                  <a:pt x="157563" y="482752"/>
                </a:lnTo>
                <a:lnTo>
                  <a:pt x="149205" y="484764"/>
                </a:lnTo>
                <a:lnTo>
                  <a:pt x="140847" y="486312"/>
                </a:lnTo>
                <a:lnTo>
                  <a:pt x="132489" y="487241"/>
                </a:lnTo>
                <a:lnTo>
                  <a:pt x="123976" y="487550"/>
                </a:lnTo>
                <a:lnTo>
                  <a:pt x="115618" y="487395"/>
                </a:lnTo>
                <a:lnTo>
                  <a:pt x="107415" y="486621"/>
                </a:lnTo>
                <a:lnTo>
                  <a:pt x="99367" y="485383"/>
                </a:lnTo>
                <a:lnTo>
                  <a:pt x="91628" y="483526"/>
                </a:lnTo>
                <a:lnTo>
                  <a:pt x="83889" y="480895"/>
                </a:lnTo>
                <a:lnTo>
                  <a:pt x="76460" y="477799"/>
                </a:lnTo>
                <a:lnTo>
                  <a:pt x="69495" y="474084"/>
                </a:lnTo>
                <a:lnTo>
                  <a:pt x="62839" y="469751"/>
                </a:lnTo>
                <a:lnTo>
                  <a:pt x="56803" y="464643"/>
                </a:lnTo>
                <a:lnTo>
                  <a:pt x="51076" y="459071"/>
                </a:lnTo>
                <a:lnTo>
                  <a:pt x="21359" y="426103"/>
                </a:lnTo>
                <a:lnTo>
                  <a:pt x="16406" y="419757"/>
                </a:lnTo>
                <a:lnTo>
                  <a:pt x="11918" y="413102"/>
                </a:lnTo>
                <a:lnTo>
                  <a:pt x="8358" y="406137"/>
                </a:lnTo>
                <a:lnTo>
                  <a:pt x="5417" y="398708"/>
                </a:lnTo>
                <a:lnTo>
                  <a:pt x="3095" y="391123"/>
                </a:lnTo>
                <a:lnTo>
                  <a:pt x="1393" y="383230"/>
                </a:lnTo>
                <a:lnTo>
                  <a:pt x="464" y="375027"/>
                </a:lnTo>
                <a:lnTo>
                  <a:pt x="0" y="366823"/>
                </a:lnTo>
                <a:lnTo>
                  <a:pt x="155" y="358620"/>
                </a:lnTo>
                <a:lnTo>
                  <a:pt x="929" y="350262"/>
                </a:lnTo>
                <a:lnTo>
                  <a:pt x="2167" y="341904"/>
                </a:lnTo>
                <a:lnTo>
                  <a:pt x="4024" y="333701"/>
                </a:lnTo>
                <a:lnTo>
                  <a:pt x="6346" y="325498"/>
                </a:lnTo>
                <a:lnTo>
                  <a:pt x="9286" y="317449"/>
                </a:lnTo>
                <a:lnTo>
                  <a:pt x="12537" y="309555"/>
                </a:lnTo>
                <a:lnTo>
                  <a:pt x="16406" y="302126"/>
                </a:lnTo>
                <a:lnTo>
                  <a:pt x="20585" y="294852"/>
                </a:lnTo>
                <a:lnTo>
                  <a:pt x="25383" y="287886"/>
                </a:lnTo>
                <a:lnTo>
                  <a:pt x="30491" y="281231"/>
                </a:lnTo>
                <a:lnTo>
                  <a:pt x="35908" y="275040"/>
                </a:lnTo>
                <a:lnTo>
                  <a:pt x="41790" y="269468"/>
                </a:lnTo>
                <a:close/>
                <a:moveTo>
                  <a:pt x="367585" y="156016"/>
                </a:moveTo>
                <a:lnTo>
                  <a:pt x="376834" y="166314"/>
                </a:lnTo>
                <a:lnTo>
                  <a:pt x="382846" y="173648"/>
                </a:lnTo>
                <a:lnTo>
                  <a:pt x="388087" y="181293"/>
                </a:lnTo>
                <a:lnTo>
                  <a:pt x="392403" y="189407"/>
                </a:lnTo>
                <a:lnTo>
                  <a:pt x="396103" y="197676"/>
                </a:lnTo>
                <a:lnTo>
                  <a:pt x="398877" y="206102"/>
                </a:lnTo>
                <a:lnTo>
                  <a:pt x="401035" y="214840"/>
                </a:lnTo>
                <a:lnTo>
                  <a:pt x="402423" y="223577"/>
                </a:lnTo>
                <a:lnTo>
                  <a:pt x="403039" y="232471"/>
                </a:lnTo>
                <a:lnTo>
                  <a:pt x="402885" y="241365"/>
                </a:lnTo>
                <a:lnTo>
                  <a:pt x="402114" y="250103"/>
                </a:lnTo>
                <a:lnTo>
                  <a:pt x="400573" y="258840"/>
                </a:lnTo>
                <a:lnTo>
                  <a:pt x="398261" y="267422"/>
                </a:lnTo>
                <a:lnTo>
                  <a:pt x="395178" y="275848"/>
                </a:lnTo>
                <a:lnTo>
                  <a:pt x="391324" y="283805"/>
                </a:lnTo>
                <a:lnTo>
                  <a:pt x="387008" y="291763"/>
                </a:lnTo>
                <a:lnTo>
                  <a:pt x="381613" y="299252"/>
                </a:lnTo>
                <a:lnTo>
                  <a:pt x="375601" y="306274"/>
                </a:lnTo>
                <a:lnTo>
                  <a:pt x="369127" y="312983"/>
                </a:lnTo>
                <a:lnTo>
                  <a:pt x="329511" y="348870"/>
                </a:lnTo>
                <a:lnTo>
                  <a:pt x="251358" y="260713"/>
                </a:lnTo>
                <a:lnTo>
                  <a:pt x="279105" y="235436"/>
                </a:lnTo>
                <a:lnTo>
                  <a:pt x="279105" y="235124"/>
                </a:lnTo>
                <a:lnTo>
                  <a:pt x="282958" y="238712"/>
                </a:lnTo>
                <a:lnTo>
                  <a:pt x="286658" y="241521"/>
                </a:lnTo>
                <a:lnTo>
                  <a:pt x="290512" y="243237"/>
                </a:lnTo>
                <a:lnTo>
                  <a:pt x="294365" y="244329"/>
                </a:lnTo>
                <a:lnTo>
                  <a:pt x="298065" y="244798"/>
                </a:lnTo>
                <a:lnTo>
                  <a:pt x="301918" y="244641"/>
                </a:lnTo>
                <a:lnTo>
                  <a:pt x="305310" y="244173"/>
                </a:lnTo>
                <a:lnTo>
                  <a:pt x="308701" y="243237"/>
                </a:lnTo>
                <a:lnTo>
                  <a:pt x="311630" y="242145"/>
                </a:lnTo>
                <a:lnTo>
                  <a:pt x="314404" y="241053"/>
                </a:lnTo>
                <a:lnTo>
                  <a:pt x="316562" y="239649"/>
                </a:lnTo>
                <a:lnTo>
                  <a:pt x="318566" y="238556"/>
                </a:lnTo>
                <a:lnTo>
                  <a:pt x="319954" y="237620"/>
                </a:lnTo>
                <a:lnTo>
                  <a:pt x="320879" y="236996"/>
                </a:lnTo>
                <a:lnTo>
                  <a:pt x="321187" y="236840"/>
                </a:lnTo>
                <a:lnTo>
                  <a:pt x="343076" y="217024"/>
                </a:lnTo>
                <a:lnTo>
                  <a:pt x="346621" y="213123"/>
                </a:lnTo>
                <a:lnTo>
                  <a:pt x="349242" y="209379"/>
                </a:lnTo>
                <a:lnTo>
                  <a:pt x="351091" y="205478"/>
                </a:lnTo>
                <a:lnTo>
                  <a:pt x="352325" y="201733"/>
                </a:lnTo>
                <a:lnTo>
                  <a:pt x="352941" y="197988"/>
                </a:lnTo>
                <a:lnTo>
                  <a:pt x="352941" y="194400"/>
                </a:lnTo>
                <a:lnTo>
                  <a:pt x="352479" y="190967"/>
                </a:lnTo>
                <a:lnTo>
                  <a:pt x="351708" y="187690"/>
                </a:lnTo>
                <a:lnTo>
                  <a:pt x="350629" y="184882"/>
                </a:lnTo>
                <a:lnTo>
                  <a:pt x="349550" y="182385"/>
                </a:lnTo>
                <a:lnTo>
                  <a:pt x="348471" y="180045"/>
                </a:lnTo>
                <a:lnTo>
                  <a:pt x="347546" y="178172"/>
                </a:lnTo>
                <a:lnTo>
                  <a:pt x="346621" y="176924"/>
                </a:lnTo>
                <a:lnTo>
                  <a:pt x="346005" y="175988"/>
                </a:lnTo>
                <a:lnTo>
                  <a:pt x="345850" y="175832"/>
                </a:lnTo>
                <a:close/>
                <a:moveTo>
                  <a:pt x="267011" y="99677"/>
                </a:moveTo>
                <a:lnTo>
                  <a:pt x="275617" y="99832"/>
                </a:lnTo>
                <a:lnTo>
                  <a:pt x="284376" y="100609"/>
                </a:lnTo>
                <a:lnTo>
                  <a:pt x="292981" y="102316"/>
                </a:lnTo>
                <a:lnTo>
                  <a:pt x="301433" y="104645"/>
                </a:lnTo>
                <a:lnTo>
                  <a:pt x="309731" y="107751"/>
                </a:lnTo>
                <a:lnTo>
                  <a:pt x="317722" y="111632"/>
                </a:lnTo>
                <a:lnTo>
                  <a:pt x="325405" y="115979"/>
                </a:lnTo>
                <a:lnTo>
                  <a:pt x="332627" y="121414"/>
                </a:lnTo>
                <a:lnTo>
                  <a:pt x="339696" y="127313"/>
                </a:lnTo>
                <a:lnTo>
                  <a:pt x="346150" y="133990"/>
                </a:lnTo>
                <a:lnTo>
                  <a:pt x="355370" y="144237"/>
                </a:lnTo>
                <a:lnTo>
                  <a:pt x="334010" y="163800"/>
                </a:lnTo>
                <a:lnTo>
                  <a:pt x="330476" y="160384"/>
                </a:lnTo>
                <a:lnTo>
                  <a:pt x="326942" y="157900"/>
                </a:lnTo>
                <a:lnTo>
                  <a:pt x="323100" y="156192"/>
                </a:lnTo>
                <a:lnTo>
                  <a:pt x="319412" y="155105"/>
                </a:lnTo>
                <a:lnTo>
                  <a:pt x="315724" y="154639"/>
                </a:lnTo>
                <a:lnTo>
                  <a:pt x="312190" y="154639"/>
                </a:lnTo>
                <a:lnTo>
                  <a:pt x="308809" y="154950"/>
                </a:lnTo>
                <a:lnTo>
                  <a:pt x="305428" y="155726"/>
                </a:lnTo>
                <a:lnTo>
                  <a:pt x="302508" y="156658"/>
                </a:lnTo>
                <a:lnTo>
                  <a:pt x="299896" y="157589"/>
                </a:lnTo>
                <a:lnTo>
                  <a:pt x="297437" y="158676"/>
                </a:lnTo>
                <a:lnTo>
                  <a:pt x="295593" y="159608"/>
                </a:lnTo>
                <a:lnTo>
                  <a:pt x="294210" y="160384"/>
                </a:lnTo>
                <a:lnTo>
                  <a:pt x="293288" y="161005"/>
                </a:lnTo>
                <a:lnTo>
                  <a:pt x="292981" y="161160"/>
                </a:lnTo>
                <a:lnTo>
                  <a:pt x="269931" y="182276"/>
                </a:lnTo>
                <a:lnTo>
                  <a:pt x="266397" y="186002"/>
                </a:lnTo>
                <a:lnTo>
                  <a:pt x="263477" y="189883"/>
                </a:lnTo>
                <a:lnTo>
                  <a:pt x="261633" y="193610"/>
                </a:lnTo>
                <a:lnTo>
                  <a:pt x="260557" y="197647"/>
                </a:lnTo>
                <a:lnTo>
                  <a:pt x="260096" y="201217"/>
                </a:lnTo>
                <a:lnTo>
                  <a:pt x="260096" y="204788"/>
                </a:lnTo>
                <a:lnTo>
                  <a:pt x="260557" y="208359"/>
                </a:lnTo>
                <a:lnTo>
                  <a:pt x="261325" y="211465"/>
                </a:lnTo>
                <a:lnTo>
                  <a:pt x="262401" y="214415"/>
                </a:lnTo>
                <a:lnTo>
                  <a:pt x="263477" y="217209"/>
                </a:lnTo>
                <a:lnTo>
                  <a:pt x="264860" y="219383"/>
                </a:lnTo>
                <a:lnTo>
                  <a:pt x="265936" y="221246"/>
                </a:lnTo>
                <a:lnTo>
                  <a:pt x="266858" y="222643"/>
                </a:lnTo>
                <a:lnTo>
                  <a:pt x="267626" y="223730"/>
                </a:lnTo>
                <a:lnTo>
                  <a:pt x="267933" y="224196"/>
                </a:lnTo>
                <a:lnTo>
                  <a:pt x="240119" y="249193"/>
                </a:lnTo>
                <a:lnTo>
                  <a:pt x="162517" y="161781"/>
                </a:lnTo>
                <a:lnTo>
                  <a:pt x="201702" y="126071"/>
                </a:lnTo>
                <a:lnTo>
                  <a:pt x="208925" y="120327"/>
                </a:lnTo>
                <a:lnTo>
                  <a:pt x="216608" y="115048"/>
                </a:lnTo>
                <a:lnTo>
                  <a:pt x="224445" y="110701"/>
                </a:lnTo>
                <a:lnTo>
                  <a:pt x="232743" y="106819"/>
                </a:lnTo>
                <a:lnTo>
                  <a:pt x="241041" y="104024"/>
                </a:lnTo>
                <a:lnTo>
                  <a:pt x="249647" y="101695"/>
                </a:lnTo>
                <a:lnTo>
                  <a:pt x="258252" y="100298"/>
                </a:lnTo>
                <a:close/>
                <a:moveTo>
                  <a:pt x="396694" y="0"/>
                </a:moveTo>
                <a:lnTo>
                  <a:pt x="403195" y="0"/>
                </a:lnTo>
                <a:lnTo>
                  <a:pt x="409695" y="461"/>
                </a:lnTo>
                <a:lnTo>
                  <a:pt x="416660" y="1689"/>
                </a:lnTo>
                <a:lnTo>
                  <a:pt x="423780" y="3532"/>
                </a:lnTo>
                <a:lnTo>
                  <a:pt x="431210" y="5989"/>
                </a:lnTo>
                <a:lnTo>
                  <a:pt x="438639" y="9214"/>
                </a:lnTo>
                <a:lnTo>
                  <a:pt x="439568" y="9828"/>
                </a:lnTo>
                <a:lnTo>
                  <a:pt x="439877" y="11056"/>
                </a:lnTo>
                <a:lnTo>
                  <a:pt x="439722" y="12438"/>
                </a:lnTo>
                <a:lnTo>
                  <a:pt x="438948" y="13974"/>
                </a:lnTo>
                <a:lnTo>
                  <a:pt x="437710" y="15663"/>
                </a:lnTo>
                <a:lnTo>
                  <a:pt x="436008" y="17352"/>
                </a:lnTo>
                <a:lnTo>
                  <a:pt x="434305" y="18427"/>
                </a:lnTo>
                <a:lnTo>
                  <a:pt x="432603" y="19195"/>
                </a:lnTo>
                <a:lnTo>
                  <a:pt x="431055" y="19502"/>
                </a:lnTo>
                <a:lnTo>
                  <a:pt x="429662" y="19195"/>
                </a:lnTo>
                <a:lnTo>
                  <a:pt x="422232" y="16124"/>
                </a:lnTo>
                <a:lnTo>
                  <a:pt x="415113" y="13667"/>
                </a:lnTo>
                <a:lnTo>
                  <a:pt x="408612" y="12131"/>
                </a:lnTo>
                <a:lnTo>
                  <a:pt x="402576" y="11056"/>
                </a:lnTo>
                <a:lnTo>
                  <a:pt x="396849" y="10442"/>
                </a:lnTo>
                <a:lnTo>
                  <a:pt x="391741" y="10442"/>
                </a:lnTo>
                <a:lnTo>
                  <a:pt x="387098" y="10749"/>
                </a:lnTo>
                <a:lnTo>
                  <a:pt x="382919" y="11517"/>
                </a:lnTo>
                <a:lnTo>
                  <a:pt x="379359" y="12592"/>
                </a:lnTo>
                <a:lnTo>
                  <a:pt x="376418" y="13820"/>
                </a:lnTo>
                <a:lnTo>
                  <a:pt x="373787" y="15356"/>
                </a:lnTo>
                <a:lnTo>
                  <a:pt x="371929" y="17045"/>
                </a:lnTo>
                <a:lnTo>
                  <a:pt x="370227" y="19348"/>
                </a:lnTo>
                <a:lnTo>
                  <a:pt x="368989" y="22266"/>
                </a:lnTo>
                <a:lnTo>
                  <a:pt x="368215" y="25644"/>
                </a:lnTo>
                <a:lnTo>
                  <a:pt x="368060" y="29330"/>
                </a:lnTo>
                <a:lnTo>
                  <a:pt x="368524" y="33476"/>
                </a:lnTo>
                <a:lnTo>
                  <a:pt x="369763" y="37929"/>
                </a:lnTo>
                <a:lnTo>
                  <a:pt x="371620" y="42689"/>
                </a:lnTo>
                <a:lnTo>
                  <a:pt x="374561" y="47603"/>
                </a:lnTo>
                <a:lnTo>
                  <a:pt x="378430" y="52671"/>
                </a:lnTo>
                <a:lnTo>
                  <a:pt x="383228" y="57892"/>
                </a:lnTo>
                <a:lnTo>
                  <a:pt x="389265" y="63113"/>
                </a:lnTo>
                <a:lnTo>
                  <a:pt x="395920" y="68948"/>
                </a:lnTo>
                <a:lnTo>
                  <a:pt x="401492" y="74630"/>
                </a:lnTo>
                <a:lnTo>
                  <a:pt x="406445" y="80311"/>
                </a:lnTo>
                <a:lnTo>
                  <a:pt x="410005" y="85839"/>
                </a:lnTo>
                <a:lnTo>
                  <a:pt x="412946" y="91214"/>
                </a:lnTo>
                <a:lnTo>
                  <a:pt x="414648" y="96742"/>
                </a:lnTo>
                <a:lnTo>
                  <a:pt x="415577" y="102117"/>
                </a:lnTo>
                <a:lnTo>
                  <a:pt x="415422" y="107338"/>
                </a:lnTo>
                <a:lnTo>
                  <a:pt x="414339" y="112559"/>
                </a:lnTo>
                <a:lnTo>
                  <a:pt x="412327" y="117626"/>
                </a:lnTo>
                <a:lnTo>
                  <a:pt x="409076" y="122694"/>
                </a:lnTo>
                <a:lnTo>
                  <a:pt x="405826" y="127147"/>
                </a:lnTo>
                <a:lnTo>
                  <a:pt x="402111" y="131447"/>
                </a:lnTo>
                <a:lnTo>
                  <a:pt x="398397" y="135132"/>
                </a:lnTo>
                <a:lnTo>
                  <a:pt x="394527" y="138817"/>
                </a:lnTo>
                <a:lnTo>
                  <a:pt x="390503" y="141889"/>
                </a:lnTo>
                <a:lnTo>
                  <a:pt x="386633" y="144960"/>
                </a:lnTo>
                <a:lnTo>
                  <a:pt x="382764" y="147417"/>
                </a:lnTo>
                <a:lnTo>
                  <a:pt x="379204" y="149567"/>
                </a:lnTo>
                <a:lnTo>
                  <a:pt x="375799" y="151409"/>
                </a:lnTo>
                <a:lnTo>
                  <a:pt x="373013" y="152945"/>
                </a:lnTo>
                <a:lnTo>
                  <a:pt x="370536" y="154327"/>
                </a:lnTo>
                <a:lnTo>
                  <a:pt x="368524" y="155248"/>
                </a:lnTo>
                <a:lnTo>
                  <a:pt x="367131" y="155862"/>
                </a:lnTo>
                <a:lnTo>
                  <a:pt x="366357" y="156016"/>
                </a:lnTo>
                <a:lnTo>
                  <a:pt x="355368" y="144192"/>
                </a:lnTo>
                <a:lnTo>
                  <a:pt x="356142" y="143117"/>
                </a:lnTo>
                <a:lnTo>
                  <a:pt x="357535" y="142349"/>
                </a:lnTo>
                <a:lnTo>
                  <a:pt x="359702" y="141735"/>
                </a:lnTo>
                <a:lnTo>
                  <a:pt x="361869" y="141121"/>
                </a:lnTo>
                <a:lnTo>
                  <a:pt x="364190" y="140660"/>
                </a:lnTo>
                <a:lnTo>
                  <a:pt x="366512" y="140199"/>
                </a:lnTo>
                <a:lnTo>
                  <a:pt x="368524" y="139892"/>
                </a:lnTo>
                <a:lnTo>
                  <a:pt x="369917" y="139739"/>
                </a:lnTo>
                <a:lnTo>
                  <a:pt x="376108" y="137435"/>
                </a:lnTo>
                <a:lnTo>
                  <a:pt x="381526" y="134978"/>
                </a:lnTo>
                <a:lnTo>
                  <a:pt x="386169" y="132368"/>
                </a:lnTo>
                <a:lnTo>
                  <a:pt x="389884" y="129911"/>
                </a:lnTo>
                <a:lnTo>
                  <a:pt x="392824" y="127300"/>
                </a:lnTo>
                <a:lnTo>
                  <a:pt x="395301" y="125151"/>
                </a:lnTo>
                <a:lnTo>
                  <a:pt x="397004" y="123154"/>
                </a:lnTo>
                <a:lnTo>
                  <a:pt x="398242" y="121619"/>
                </a:lnTo>
                <a:lnTo>
                  <a:pt x="398861" y="120697"/>
                </a:lnTo>
                <a:lnTo>
                  <a:pt x="399016" y="120390"/>
                </a:lnTo>
                <a:lnTo>
                  <a:pt x="400099" y="118701"/>
                </a:lnTo>
                <a:lnTo>
                  <a:pt x="401028" y="116858"/>
                </a:lnTo>
                <a:lnTo>
                  <a:pt x="401956" y="114862"/>
                </a:lnTo>
                <a:lnTo>
                  <a:pt x="402730" y="112712"/>
                </a:lnTo>
                <a:lnTo>
                  <a:pt x="403195" y="110102"/>
                </a:lnTo>
                <a:lnTo>
                  <a:pt x="403349" y="107491"/>
                </a:lnTo>
                <a:lnTo>
                  <a:pt x="403040" y="104574"/>
                </a:lnTo>
                <a:lnTo>
                  <a:pt x="402111" y="101349"/>
                </a:lnTo>
                <a:lnTo>
                  <a:pt x="401028" y="98124"/>
                </a:lnTo>
                <a:lnTo>
                  <a:pt x="399170" y="94592"/>
                </a:lnTo>
                <a:lnTo>
                  <a:pt x="396849" y="90600"/>
                </a:lnTo>
                <a:lnTo>
                  <a:pt x="393753" y="86607"/>
                </a:lnTo>
                <a:lnTo>
                  <a:pt x="389729" y="82154"/>
                </a:lnTo>
                <a:lnTo>
                  <a:pt x="385086" y="77547"/>
                </a:lnTo>
                <a:lnTo>
                  <a:pt x="379359" y="72633"/>
                </a:lnTo>
                <a:lnTo>
                  <a:pt x="373632" y="67720"/>
                </a:lnTo>
                <a:lnTo>
                  <a:pt x="368834" y="62499"/>
                </a:lnTo>
                <a:lnTo>
                  <a:pt x="364655" y="57277"/>
                </a:lnTo>
                <a:lnTo>
                  <a:pt x="361404" y="52210"/>
                </a:lnTo>
                <a:lnTo>
                  <a:pt x="359083" y="46989"/>
                </a:lnTo>
                <a:lnTo>
                  <a:pt x="357225" y="41768"/>
                </a:lnTo>
                <a:lnTo>
                  <a:pt x="356452" y="36701"/>
                </a:lnTo>
                <a:lnTo>
                  <a:pt x="356606" y="31633"/>
                </a:lnTo>
                <a:lnTo>
                  <a:pt x="357535" y="26873"/>
                </a:lnTo>
                <a:lnTo>
                  <a:pt x="359547" y="22112"/>
                </a:lnTo>
                <a:lnTo>
                  <a:pt x="362178" y="17659"/>
                </a:lnTo>
                <a:lnTo>
                  <a:pt x="365738" y="13206"/>
                </a:lnTo>
                <a:lnTo>
                  <a:pt x="369917" y="9521"/>
                </a:lnTo>
                <a:lnTo>
                  <a:pt x="374406" y="6296"/>
                </a:lnTo>
                <a:lnTo>
                  <a:pt x="379514" y="3839"/>
                </a:lnTo>
                <a:lnTo>
                  <a:pt x="384776" y="1996"/>
                </a:lnTo>
                <a:lnTo>
                  <a:pt x="390503" y="614"/>
                </a:lnTo>
                <a:close/>
              </a:path>
            </a:pathLst>
          </a:custGeom>
          <a:solidFill>
            <a:srgbClr val="212121"/>
          </a:solidFill>
          <a:ln w="0">
            <a:noFill/>
            <a:prstDash val="solid"/>
            <a:round/>
            <a:headEnd/>
            <a:tailE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10121536" y="2988600"/>
            <a:ext cx="1129952" cy="11299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Group 4"/>
          <p:cNvGrpSpPr>
            <a:grpSpLocks noChangeAspect="1"/>
          </p:cNvGrpSpPr>
          <p:nvPr/>
        </p:nvGrpSpPr>
        <p:grpSpPr bwMode="auto">
          <a:xfrm>
            <a:off x="10408261" y="3223793"/>
            <a:ext cx="556502" cy="659566"/>
            <a:chOff x="2536" y="613"/>
            <a:chExt cx="2608" cy="3091"/>
          </a:xfrm>
          <a:solidFill>
            <a:srgbClr val="212121"/>
          </a:solidFill>
        </p:grpSpPr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3151" y="613"/>
              <a:ext cx="1378" cy="1834"/>
            </a:xfrm>
            <a:custGeom>
              <a:avLst/>
              <a:gdLst>
                <a:gd name="T0" fmla="*/ 449 w 4135"/>
                <a:gd name="T1" fmla="*/ 4088 h 5500"/>
                <a:gd name="T2" fmla="*/ 567 w 4135"/>
                <a:gd name="T3" fmla="*/ 4417 h 5500"/>
                <a:gd name="T4" fmla="*/ 753 w 4135"/>
                <a:gd name="T5" fmla="*/ 4739 h 5500"/>
                <a:gd name="T6" fmla="*/ 1004 w 4135"/>
                <a:gd name="T7" fmla="*/ 5036 h 5500"/>
                <a:gd name="T8" fmla="*/ 1316 w 4135"/>
                <a:gd name="T9" fmla="*/ 5279 h 5500"/>
                <a:gd name="T10" fmla="*/ 1623 w 4135"/>
                <a:gd name="T11" fmla="*/ 5425 h 5500"/>
                <a:gd name="T12" fmla="*/ 1898 w 4135"/>
                <a:gd name="T13" fmla="*/ 5490 h 5500"/>
                <a:gd name="T14" fmla="*/ 2234 w 4135"/>
                <a:gd name="T15" fmla="*/ 5490 h 5500"/>
                <a:gd name="T16" fmla="*/ 2509 w 4135"/>
                <a:gd name="T17" fmla="*/ 5423 h 5500"/>
                <a:gd name="T18" fmla="*/ 2811 w 4135"/>
                <a:gd name="T19" fmla="*/ 5277 h 5500"/>
                <a:gd name="T20" fmla="*/ 3124 w 4135"/>
                <a:gd name="T21" fmla="*/ 5033 h 5500"/>
                <a:gd name="T22" fmla="*/ 3376 w 4135"/>
                <a:gd name="T23" fmla="*/ 4738 h 5500"/>
                <a:gd name="T24" fmla="*/ 3565 w 4135"/>
                <a:gd name="T25" fmla="*/ 4415 h 5500"/>
                <a:gd name="T26" fmla="*/ 3686 w 4135"/>
                <a:gd name="T27" fmla="*/ 4088 h 5500"/>
                <a:gd name="T28" fmla="*/ 3736 w 4135"/>
                <a:gd name="T29" fmla="*/ 3929 h 5500"/>
                <a:gd name="T30" fmla="*/ 3854 w 4135"/>
                <a:gd name="T31" fmla="*/ 3835 h 5500"/>
                <a:gd name="T32" fmla="*/ 3989 w 4135"/>
                <a:gd name="T33" fmla="*/ 3560 h 5500"/>
                <a:gd name="T34" fmla="*/ 4093 w 4135"/>
                <a:gd name="T35" fmla="*/ 3217 h 5500"/>
                <a:gd name="T36" fmla="*/ 4119 w 4135"/>
                <a:gd name="T37" fmla="*/ 2774 h 5500"/>
                <a:gd name="T38" fmla="*/ 3981 w 4135"/>
                <a:gd name="T39" fmla="*/ 2627 h 5500"/>
                <a:gd name="T40" fmla="*/ 3912 w 4135"/>
                <a:gd name="T41" fmla="*/ 2556 h 5500"/>
                <a:gd name="T42" fmla="*/ 3982 w 4135"/>
                <a:gd name="T43" fmla="*/ 2212 h 5500"/>
                <a:gd name="T44" fmla="*/ 4002 w 4135"/>
                <a:gd name="T45" fmla="*/ 1498 h 5500"/>
                <a:gd name="T46" fmla="*/ 3883 w 4135"/>
                <a:gd name="T47" fmla="*/ 1045 h 5500"/>
                <a:gd name="T48" fmla="*/ 3697 w 4135"/>
                <a:gd name="T49" fmla="*/ 798 h 5500"/>
                <a:gd name="T50" fmla="*/ 3495 w 4135"/>
                <a:gd name="T51" fmla="*/ 682 h 5500"/>
                <a:gd name="T52" fmla="*/ 3420 w 4135"/>
                <a:gd name="T53" fmla="*/ 661 h 5500"/>
                <a:gd name="T54" fmla="*/ 3207 w 4135"/>
                <a:gd name="T55" fmla="*/ 407 h 5500"/>
                <a:gd name="T56" fmla="*/ 2939 w 4135"/>
                <a:gd name="T57" fmla="*/ 217 h 5500"/>
                <a:gd name="T58" fmla="*/ 2690 w 4135"/>
                <a:gd name="T59" fmla="*/ 99 h 5500"/>
                <a:gd name="T60" fmla="*/ 2317 w 4135"/>
                <a:gd name="T61" fmla="*/ 10 h 5500"/>
                <a:gd name="T62" fmla="*/ 1943 w 4135"/>
                <a:gd name="T63" fmla="*/ 6 h 5500"/>
                <a:gd name="T64" fmla="*/ 1639 w 4135"/>
                <a:gd name="T65" fmla="*/ 52 h 5500"/>
                <a:gd name="T66" fmla="*/ 1371 w 4135"/>
                <a:gd name="T67" fmla="*/ 151 h 5500"/>
                <a:gd name="T68" fmla="*/ 1107 w 4135"/>
                <a:gd name="T69" fmla="*/ 305 h 5500"/>
                <a:gd name="T70" fmla="*/ 816 w 4135"/>
                <a:gd name="T71" fmla="*/ 524 h 5500"/>
                <a:gd name="T72" fmla="*/ 579 w 4135"/>
                <a:gd name="T73" fmla="*/ 762 h 5500"/>
                <a:gd name="T74" fmla="*/ 334 w 4135"/>
                <a:gd name="T75" fmla="*/ 1109 h 5500"/>
                <a:gd name="T76" fmla="*/ 188 w 4135"/>
                <a:gd name="T77" fmla="*/ 1466 h 5500"/>
                <a:gd name="T78" fmla="*/ 141 w 4135"/>
                <a:gd name="T79" fmla="*/ 1680 h 5500"/>
                <a:gd name="T80" fmla="*/ 155 w 4135"/>
                <a:gd name="T81" fmla="*/ 2254 h 5500"/>
                <a:gd name="T82" fmla="*/ 223 w 4135"/>
                <a:gd name="T83" fmla="*/ 2559 h 5500"/>
                <a:gd name="T84" fmla="*/ 154 w 4135"/>
                <a:gd name="T85" fmla="*/ 2628 h 5500"/>
                <a:gd name="T86" fmla="*/ 15 w 4135"/>
                <a:gd name="T87" fmla="*/ 2776 h 5500"/>
                <a:gd name="T88" fmla="*/ 41 w 4135"/>
                <a:gd name="T89" fmla="*/ 3220 h 5500"/>
                <a:gd name="T90" fmla="*/ 145 w 4135"/>
                <a:gd name="T91" fmla="*/ 3560 h 5500"/>
                <a:gd name="T92" fmla="*/ 282 w 4135"/>
                <a:gd name="T93" fmla="*/ 3835 h 5500"/>
                <a:gd name="T94" fmla="*/ 400 w 4135"/>
                <a:gd name="T95" fmla="*/ 3929 h 5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35" h="5500">
                  <a:moveTo>
                    <a:pt x="417" y="3931"/>
                  </a:moveTo>
                  <a:lnTo>
                    <a:pt x="426" y="3983"/>
                  </a:lnTo>
                  <a:lnTo>
                    <a:pt x="449" y="4088"/>
                  </a:lnTo>
                  <a:lnTo>
                    <a:pt x="481" y="4196"/>
                  </a:lnTo>
                  <a:lnTo>
                    <a:pt x="521" y="4306"/>
                  </a:lnTo>
                  <a:lnTo>
                    <a:pt x="567" y="4417"/>
                  </a:lnTo>
                  <a:lnTo>
                    <a:pt x="622" y="4526"/>
                  </a:lnTo>
                  <a:lnTo>
                    <a:pt x="684" y="4634"/>
                  </a:lnTo>
                  <a:lnTo>
                    <a:pt x="753" y="4739"/>
                  </a:lnTo>
                  <a:lnTo>
                    <a:pt x="829" y="4843"/>
                  </a:lnTo>
                  <a:lnTo>
                    <a:pt x="913" y="4941"/>
                  </a:lnTo>
                  <a:lnTo>
                    <a:pt x="1004" y="5036"/>
                  </a:lnTo>
                  <a:lnTo>
                    <a:pt x="1102" y="5124"/>
                  </a:lnTo>
                  <a:lnTo>
                    <a:pt x="1205" y="5205"/>
                  </a:lnTo>
                  <a:lnTo>
                    <a:pt x="1316" y="5279"/>
                  </a:lnTo>
                  <a:lnTo>
                    <a:pt x="1434" y="5344"/>
                  </a:lnTo>
                  <a:lnTo>
                    <a:pt x="1558" y="5400"/>
                  </a:lnTo>
                  <a:lnTo>
                    <a:pt x="1623" y="5425"/>
                  </a:lnTo>
                  <a:lnTo>
                    <a:pt x="1678" y="5442"/>
                  </a:lnTo>
                  <a:lnTo>
                    <a:pt x="1787" y="5471"/>
                  </a:lnTo>
                  <a:lnTo>
                    <a:pt x="1898" y="5490"/>
                  </a:lnTo>
                  <a:lnTo>
                    <a:pt x="2010" y="5500"/>
                  </a:lnTo>
                  <a:lnTo>
                    <a:pt x="2123" y="5500"/>
                  </a:lnTo>
                  <a:lnTo>
                    <a:pt x="2234" y="5490"/>
                  </a:lnTo>
                  <a:lnTo>
                    <a:pt x="2346" y="5471"/>
                  </a:lnTo>
                  <a:lnTo>
                    <a:pt x="2455" y="5442"/>
                  </a:lnTo>
                  <a:lnTo>
                    <a:pt x="2509" y="5423"/>
                  </a:lnTo>
                  <a:lnTo>
                    <a:pt x="2572" y="5399"/>
                  </a:lnTo>
                  <a:lnTo>
                    <a:pt x="2695" y="5343"/>
                  </a:lnTo>
                  <a:lnTo>
                    <a:pt x="2811" y="5277"/>
                  </a:lnTo>
                  <a:lnTo>
                    <a:pt x="2922" y="5203"/>
                  </a:lnTo>
                  <a:lnTo>
                    <a:pt x="3026" y="5121"/>
                  </a:lnTo>
                  <a:lnTo>
                    <a:pt x="3124" y="5033"/>
                  </a:lnTo>
                  <a:lnTo>
                    <a:pt x="3215" y="4940"/>
                  </a:lnTo>
                  <a:lnTo>
                    <a:pt x="3300" y="4840"/>
                  </a:lnTo>
                  <a:lnTo>
                    <a:pt x="3376" y="4738"/>
                  </a:lnTo>
                  <a:lnTo>
                    <a:pt x="3446" y="4631"/>
                  </a:lnTo>
                  <a:lnTo>
                    <a:pt x="3510" y="4525"/>
                  </a:lnTo>
                  <a:lnTo>
                    <a:pt x="3565" y="4415"/>
                  </a:lnTo>
                  <a:lnTo>
                    <a:pt x="3613" y="4306"/>
                  </a:lnTo>
                  <a:lnTo>
                    <a:pt x="3652" y="4196"/>
                  </a:lnTo>
                  <a:lnTo>
                    <a:pt x="3686" y="4088"/>
                  </a:lnTo>
                  <a:lnTo>
                    <a:pt x="3710" y="3983"/>
                  </a:lnTo>
                  <a:lnTo>
                    <a:pt x="3719" y="3931"/>
                  </a:lnTo>
                  <a:lnTo>
                    <a:pt x="3736" y="3929"/>
                  </a:lnTo>
                  <a:lnTo>
                    <a:pt x="3773" y="3913"/>
                  </a:lnTo>
                  <a:lnTo>
                    <a:pt x="3812" y="3882"/>
                  </a:lnTo>
                  <a:lnTo>
                    <a:pt x="3854" y="3835"/>
                  </a:lnTo>
                  <a:lnTo>
                    <a:pt x="3899" y="3766"/>
                  </a:lnTo>
                  <a:lnTo>
                    <a:pt x="3943" y="3675"/>
                  </a:lnTo>
                  <a:lnTo>
                    <a:pt x="3989" y="3560"/>
                  </a:lnTo>
                  <a:lnTo>
                    <a:pt x="4038" y="3416"/>
                  </a:lnTo>
                  <a:lnTo>
                    <a:pt x="4063" y="3332"/>
                  </a:lnTo>
                  <a:lnTo>
                    <a:pt x="4093" y="3217"/>
                  </a:lnTo>
                  <a:lnTo>
                    <a:pt x="4128" y="3028"/>
                  </a:lnTo>
                  <a:lnTo>
                    <a:pt x="4135" y="2883"/>
                  </a:lnTo>
                  <a:lnTo>
                    <a:pt x="4119" y="2774"/>
                  </a:lnTo>
                  <a:lnTo>
                    <a:pt x="4084" y="2699"/>
                  </a:lnTo>
                  <a:lnTo>
                    <a:pt x="4037" y="2651"/>
                  </a:lnTo>
                  <a:lnTo>
                    <a:pt x="3981" y="2627"/>
                  </a:lnTo>
                  <a:lnTo>
                    <a:pt x="3920" y="2619"/>
                  </a:lnTo>
                  <a:lnTo>
                    <a:pt x="3890" y="2621"/>
                  </a:lnTo>
                  <a:lnTo>
                    <a:pt x="3912" y="2556"/>
                  </a:lnTo>
                  <a:lnTo>
                    <a:pt x="3946" y="2426"/>
                  </a:lnTo>
                  <a:lnTo>
                    <a:pt x="3959" y="2362"/>
                  </a:lnTo>
                  <a:lnTo>
                    <a:pt x="3982" y="2212"/>
                  </a:lnTo>
                  <a:lnTo>
                    <a:pt x="4010" y="1941"/>
                  </a:lnTo>
                  <a:lnTo>
                    <a:pt x="4015" y="1704"/>
                  </a:lnTo>
                  <a:lnTo>
                    <a:pt x="4002" y="1498"/>
                  </a:lnTo>
                  <a:lnTo>
                    <a:pt x="3975" y="1320"/>
                  </a:lnTo>
                  <a:lnTo>
                    <a:pt x="3935" y="1171"/>
                  </a:lnTo>
                  <a:lnTo>
                    <a:pt x="3883" y="1045"/>
                  </a:lnTo>
                  <a:lnTo>
                    <a:pt x="3825" y="943"/>
                  </a:lnTo>
                  <a:lnTo>
                    <a:pt x="3762" y="861"/>
                  </a:lnTo>
                  <a:lnTo>
                    <a:pt x="3697" y="798"/>
                  </a:lnTo>
                  <a:lnTo>
                    <a:pt x="3634" y="750"/>
                  </a:lnTo>
                  <a:lnTo>
                    <a:pt x="3575" y="716"/>
                  </a:lnTo>
                  <a:lnTo>
                    <a:pt x="3495" y="682"/>
                  </a:lnTo>
                  <a:lnTo>
                    <a:pt x="3431" y="670"/>
                  </a:lnTo>
                  <a:lnTo>
                    <a:pt x="3425" y="668"/>
                  </a:lnTo>
                  <a:lnTo>
                    <a:pt x="3420" y="661"/>
                  </a:lnTo>
                  <a:lnTo>
                    <a:pt x="3366" y="579"/>
                  </a:lnTo>
                  <a:lnTo>
                    <a:pt x="3284" y="482"/>
                  </a:lnTo>
                  <a:lnTo>
                    <a:pt x="3207" y="407"/>
                  </a:lnTo>
                  <a:lnTo>
                    <a:pt x="3115" y="331"/>
                  </a:lnTo>
                  <a:lnTo>
                    <a:pt x="3003" y="255"/>
                  </a:lnTo>
                  <a:lnTo>
                    <a:pt x="2939" y="217"/>
                  </a:lnTo>
                  <a:lnTo>
                    <a:pt x="2893" y="191"/>
                  </a:lnTo>
                  <a:lnTo>
                    <a:pt x="2797" y="142"/>
                  </a:lnTo>
                  <a:lnTo>
                    <a:pt x="2690" y="99"/>
                  </a:lnTo>
                  <a:lnTo>
                    <a:pt x="2575" y="62"/>
                  </a:lnTo>
                  <a:lnTo>
                    <a:pt x="2451" y="32"/>
                  </a:lnTo>
                  <a:lnTo>
                    <a:pt x="2317" y="10"/>
                  </a:lnTo>
                  <a:lnTo>
                    <a:pt x="2175" y="0"/>
                  </a:lnTo>
                  <a:lnTo>
                    <a:pt x="2022" y="0"/>
                  </a:lnTo>
                  <a:lnTo>
                    <a:pt x="1943" y="6"/>
                  </a:lnTo>
                  <a:lnTo>
                    <a:pt x="1889" y="8"/>
                  </a:lnTo>
                  <a:lnTo>
                    <a:pt x="1787" y="21"/>
                  </a:lnTo>
                  <a:lnTo>
                    <a:pt x="1639" y="52"/>
                  </a:lnTo>
                  <a:lnTo>
                    <a:pt x="1545" y="80"/>
                  </a:lnTo>
                  <a:lnTo>
                    <a:pt x="1485" y="102"/>
                  </a:lnTo>
                  <a:lnTo>
                    <a:pt x="1371" y="151"/>
                  </a:lnTo>
                  <a:lnTo>
                    <a:pt x="1261" y="207"/>
                  </a:lnTo>
                  <a:lnTo>
                    <a:pt x="1156" y="272"/>
                  </a:lnTo>
                  <a:lnTo>
                    <a:pt x="1107" y="305"/>
                  </a:lnTo>
                  <a:lnTo>
                    <a:pt x="1047" y="344"/>
                  </a:lnTo>
                  <a:lnTo>
                    <a:pt x="929" y="430"/>
                  </a:lnTo>
                  <a:lnTo>
                    <a:pt x="816" y="524"/>
                  </a:lnTo>
                  <a:lnTo>
                    <a:pt x="708" y="625"/>
                  </a:lnTo>
                  <a:lnTo>
                    <a:pt x="658" y="678"/>
                  </a:lnTo>
                  <a:lnTo>
                    <a:pt x="579" y="762"/>
                  </a:lnTo>
                  <a:lnTo>
                    <a:pt x="466" y="901"/>
                  </a:lnTo>
                  <a:lnTo>
                    <a:pt x="397" y="1002"/>
                  </a:lnTo>
                  <a:lnTo>
                    <a:pt x="334" y="1109"/>
                  </a:lnTo>
                  <a:lnTo>
                    <a:pt x="278" y="1221"/>
                  </a:lnTo>
                  <a:lnTo>
                    <a:pt x="229" y="1341"/>
                  </a:lnTo>
                  <a:lnTo>
                    <a:pt x="188" y="1466"/>
                  </a:lnTo>
                  <a:lnTo>
                    <a:pt x="171" y="1531"/>
                  </a:lnTo>
                  <a:lnTo>
                    <a:pt x="160" y="1580"/>
                  </a:lnTo>
                  <a:lnTo>
                    <a:pt x="141" y="1680"/>
                  </a:lnTo>
                  <a:lnTo>
                    <a:pt x="126" y="1832"/>
                  </a:lnTo>
                  <a:lnTo>
                    <a:pt x="129" y="2039"/>
                  </a:lnTo>
                  <a:lnTo>
                    <a:pt x="155" y="2254"/>
                  </a:lnTo>
                  <a:lnTo>
                    <a:pt x="175" y="2365"/>
                  </a:lnTo>
                  <a:lnTo>
                    <a:pt x="188" y="2429"/>
                  </a:lnTo>
                  <a:lnTo>
                    <a:pt x="223" y="2559"/>
                  </a:lnTo>
                  <a:lnTo>
                    <a:pt x="245" y="2624"/>
                  </a:lnTo>
                  <a:lnTo>
                    <a:pt x="214" y="2621"/>
                  </a:lnTo>
                  <a:lnTo>
                    <a:pt x="154" y="2628"/>
                  </a:lnTo>
                  <a:lnTo>
                    <a:pt x="96" y="2653"/>
                  </a:lnTo>
                  <a:lnTo>
                    <a:pt x="49" y="2700"/>
                  </a:lnTo>
                  <a:lnTo>
                    <a:pt x="15" y="2776"/>
                  </a:lnTo>
                  <a:lnTo>
                    <a:pt x="0" y="2884"/>
                  </a:lnTo>
                  <a:lnTo>
                    <a:pt x="7" y="3030"/>
                  </a:lnTo>
                  <a:lnTo>
                    <a:pt x="41" y="3220"/>
                  </a:lnTo>
                  <a:lnTo>
                    <a:pt x="72" y="3334"/>
                  </a:lnTo>
                  <a:lnTo>
                    <a:pt x="96" y="3417"/>
                  </a:lnTo>
                  <a:lnTo>
                    <a:pt x="145" y="3560"/>
                  </a:lnTo>
                  <a:lnTo>
                    <a:pt x="193" y="3677"/>
                  </a:lnTo>
                  <a:lnTo>
                    <a:pt x="237" y="3766"/>
                  </a:lnTo>
                  <a:lnTo>
                    <a:pt x="282" y="3835"/>
                  </a:lnTo>
                  <a:lnTo>
                    <a:pt x="322" y="3882"/>
                  </a:lnTo>
                  <a:lnTo>
                    <a:pt x="363" y="3913"/>
                  </a:lnTo>
                  <a:lnTo>
                    <a:pt x="400" y="3929"/>
                  </a:lnTo>
                  <a:lnTo>
                    <a:pt x="417" y="39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2536" y="2370"/>
              <a:ext cx="2608" cy="1334"/>
            </a:xfrm>
            <a:custGeom>
              <a:avLst/>
              <a:gdLst>
                <a:gd name="T0" fmla="*/ 6989 w 7824"/>
                <a:gd name="T1" fmla="*/ 787 h 4004"/>
                <a:gd name="T2" fmla="*/ 6551 w 7824"/>
                <a:gd name="T3" fmla="*/ 644 h 4004"/>
                <a:gd name="T4" fmla="*/ 5947 w 7824"/>
                <a:gd name="T5" fmla="*/ 378 h 4004"/>
                <a:gd name="T6" fmla="*/ 5514 w 7824"/>
                <a:gd name="T7" fmla="*/ 137 h 4004"/>
                <a:gd name="T8" fmla="*/ 5302 w 7824"/>
                <a:gd name="T9" fmla="*/ 0 h 4004"/>
                <a:gd name="T10" fmla="*/ 4562 w 7824"/>
                <a:gd name="T11" fmla="*/ 2339 h 4004"/>
                <a:gd name="T12" fmla="*/ 4458 w 7824"/>
                <a:gd name="T13" fmla="*/ 2649 h 4004"/>
                <a:gd name="T14" fmla="*/ 4202 w 7824"/>
                <a:gd name="T15" fmla="*/ 1613 h 4004"/>
                <a:gd name="T16" fmla="*/ 4389 w 7824"/>
                <a:gd name="T17" fmla="*/ 1268 h 4004"/>
                <a:gd name="T18" fmla="*/ 4449 w 7824"/>
                <a:gd name="T19" fmla="*/ 1011 h 4004"/>
                <a:gd name="T20" fmla="*/ 4415 w 7824"/>
                <a:gd name="T21" fmla="*/ 831 h 4004"/>
                <a:gd name="T22" fmla="*/ 4315 w 7824"/>
                <a:gd name="T23" fmla="*/ 713 h 4004"/>
                <a:gd name="T24" fmla="*/ 4184 w 7824"/>
                <a:gd name="T25" fmla="*/ 646 h 4004"/>
                <a:gd name="T26" fmla="*/ 4020 w 7824"/>
                <a:gd name="T27" fmla="*/ 610 h 4004"/>
                <a:gd name="T28" fmla="*/ 3913 w 7824"/>
                <a:gd name="T29" fmla="*/ 605 h 4004"/>
                <a:gd name="T30" fmla="*/ 3805 w 7824"/>
                <a:gd name="T31" fmla="*/ 610 h 4004"/>
                <a:gd name="T32" fmla="*/ 3643 w 7824"/>
                <a:gd name="T33" fmla="*/ 646 h 4004"/>
                <a:gd name="T34" fmla="*/ 3510 w 7824"/>
                <a:gd name="T35" fmla="*/ 713 h 4004"/>
                <a:gd name="T36" fmla="*/ 3411 w 7824"/>
                <a:gd name="T37" fmla="*/ 831 h 4004"/>
                <a:gd name="T38" fmla="*/ 3376 w 7824"/>
                <a:gd name="T39" fmla="*/ 1011 h 4004"/>
                <a:gd name="T40" fmla="*/ 3437 w 7824"/>
                <a:gd name="T41" fmla="*/ 1268 h 4004"/>
                <a:gd name="T42" fmla="*/ 3624 w 7824"/>
                <a:gd name="T43" fmla="*/ 1613 h 4004"/>
                <a:gd name="T44" fmla="*/ 3368 w 7824"/>
                <a:gd name="T45" fmla="*/ 2649 h 4004"/>
                <a:gd name="T46" fmla="*/ 3264 w 7824"/>
                <a:gd name="T47" fmla="*/ 2339 h 4004"/>
                <a:gd name="T48" fmla="*/ 2522 w 7824"/>
                <a:gd name="T49" fmla="*/ 0 h 4004"/>
                <a:gd name="T50" fmla="*/ 2310 w 7824"/>
                <a:gd name="T51" fmla="*/ 137 h 4004"/>
                <a:gd name="T52" fmla="*/ 1877 w 7824"/>
                <a:gd name="T53" fmla="*/ 378 h 4004"/>
                <a:gd name="T54" fmla="*/ 1273 w 7824"/>
                <a:gd name="T55" fmla="*/ 644 h 4004"/>
                <a:gd name="T56" fmla="*/ 835 w 7824"/>
                <a:gd name="T57" fmla="*/ 787 h 4004"/>
                <a:gd name="T58" fmla="*/ 677 w 7824"/>
                <a:gd name="T59" fmla="*/ 830 h 4004"/>
                <a:gd name="T60" fmla="*/ 449 w 7824"/>
                <a:gd name="T61" fmla="*/ 942 h 4004"/>
                <a:gd name="T62" fmla="*/ 278 w 7824"/>
                <a:gd name="T63" fmla="*/ 1099 h 4004"/>
                <a:gd name="T64" fmla="*/ 154 w 7824"/>
                <a:gd name="T65" fmla="*/ 1291 h 4004"/>
                <a:gd name="T66" fmla="*/ 73 w 7824"/>
                <a:gd name="T67" fmla="*/ 1502 h 4004"/>
                <a:gd name="T68" fmla="*/ 16 w 7824"/>
                <a:gd name="T69" fmla="*/ 1776 h 4004"/>
                <a:gd name="T70" fmla="*/ 1 w 7824"/>
                <a:gd name="T71" fmla="*/ 2176 h 4004"/>
                <a:gd name="T72" fmla="*/ 12 w 7824"/>
                <a:gd name="T73" fmla="*/ 2329 h 4004"/>
                <a:gd name="T74" fmla="*/ 75 w 7824"/>
                <a:gd name="T75" fmla="*/ 2971 h 4004"/>
                <a:gd name="T76" fmla="*/ 135 w 7824"/>
                <a:gd name="T77" fmla="*/ 3104 h 4004"/>
                <a:gd name="T78" fmla="*/ 766 w 7824"/>
                <a:gd name="T79" fmla="*/ 3409 h 4004"/>
                <a:gd name="T80" fmla="*/ 1230 w 7824"/>
                <a:gd name="T81" fmla="*/ 3582 h 4004"/>
                <a:gd name="T82" fmla="*/ 1805 w 7824"/>
                <a:gd name="T83" fmla="*/ 3749 h 4004"/>
                <a:gd name="T84" fmla="*/ 2485 w 7824"/>
                <a:gd name="T85" fmla="*/ 3890 h 4004"/>
                <a:gd name="T86" fmla="*/ 3265 w 7824"/>
                <a:gd name="T87" fmla="*/ 3981 h 4004"/>
                <a:gd name="T88" fmla="*/ 3913 w 7824"/>
                <a:gd name="T89" fmla="*/ 4004 h 4004"/>
                <a:gd name="T90" fmla="*/ 4562 w 7824"/>
                <a:gd name="T91" fmla="*/ 3982 h 4004"/>
                <a:gd name="T92" fmla="*/ 5341 w 7824"/>
                <a:gd name="T93" fmla="*/ 3890 h 4004"/>
                <a:gd name="T94" fmla="*/ 6021 w 7824"/>
                <a:gd name="T95" fmla="*/ 3750 h 4004"/>
                <a:gd name="T96" fmla="*/ 6595 w 7824"/>
                <a:gd name="T97" fmla="*/ 3583 h 4004"/>
                <a:gd name="T98" fmla="*/ 7059 w 7824"/>
                <a:gd name="T99" fmla="*/ 3411 h 4004"/>
                <a:gd name="T100" fmla="*/ 7690 w 7824"/>
                <a:gd name="T101" fmla="*/ 3104 h 4004"/>
                <a:gd name="T102" fmla="*/ 7751 w 7824"/>
                <a:gd name="T103" fmla="*/ 2971 h 4004"/>
                <a:gd name="T104" fmla="*/ 7814 w 7824"/>
                <a:gd name="T105" fmla="*/ 2329 h 4004"/>
                <a:gd name="T106" fmla="*/ 7824 w 7824"/>
                <a:gd name="T107" fmla="*/ 2176 h 4004"/>
                <a:gd name="T108" fmla="*/ 7808 w 7824"/>
                <a:gd name="T109" fmla="*/ 1776 h 4004"/>
                <a:gd name="T110" fmla="*/ 7752 w 7824"/>
                <a:gd name="T111" fmla="*/ 1502 h 4004"/>
                <a:gd name="T112" fmla="*/ 7670 w 7824"/>
                <a:gd name="T113" fmla="*/ 1291 h 4004"/>
                <a:gd name="T114" fmla="*/ 7546 w 7824"/>
                <a:gd name="T115" fmla="*/ 1099 h 4004"/>
                <a:gd name="T116" fmla="*/ 7375 w 7824"/>
                <a:gd name="T117" fmla="*/ 942 h 4004"/>
                <a:gd name="T118" fmla="*/ 7147 w 7824"/>
                <a:gd name="T119" fmla="*/ 830 h 4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24" h="4004">
                  <a:moveTo>
                    <a:pt x="7079" y="811"/>
                  </a:moveTo>
                  <a:lnTo>
                    <a:pt x="6989" y="787"/>
                  </a:lnTo>
                  <a:lnTo>
                    <a:pt x="6809" y="733"/>
                  </a:lnTo>
                  <a:lnTo>
                    <a:pt x="6551" y="644"/>
                  </a:lnTo>
                  <a:lnTo>
                    <a:pt x="6231" y="512"/>
                  </a:lnTo>
                  <a:lnTo>
                    <a:pt x="5947" y="378"/>
                  </a:lnTo>
                  <a:lnTo>
                    <a:pt x="5705" y="248"/>
                  </a:lnTo>
                  <a:lnTo>
                    <a:pt x="5514" y="137"/>
                  </a:lnTo>
                  <a:lnTo>
                    <a:pt x="5326" y="18"/>
                  </a:lnTo>
                  <a:lnTo>
                    <a:pt x="5302" y="0"/>
                  </a:lnTo>
                  <a:lnTo>
                    <a:pt x="4680" y="1969"/>
                  </a:lnTo>
                  <a:lnTo>
                    <a:pt x="4562" y="2339"/>
                  </a:lnTo>
                  <a:lnTo>
                    <a:pt x="4560" y="2333"/>
                  </a:lnTo>
                  <a:lnTo>
                    <a:pt x="4458" y="2649"/>
                  </a:lnTo>
                  <a:lnTo>
                    <a:pt x="4129" y="1717"/>
                  </a:lnTo>
                  <a:lnTo>
                    <a:pt x="4202" y="1613"/>
                  </a:lnTo>
                  <a:lnTo>
                    <a:pt x="4314" y="1429"/>
                  </a:lnTo>
                  <a:lnTo>
                    <a:pt x="4389" y="1268"/>
                  </a:lnTo>
                  <a:lnTo>
                    <a:pt x="4433" y="1129"/>
                  </a:lnTo>
                  <a:lnTo>
                    <a:pt x="4449" y="1011"/>
                  </a:lnTo>
                  <a:lnTo>
                    <a:pt x="4442" y="912"/>
                  </a:lnTo>
                  <a:lnTo>
                    <a:pt x="4415" y="831"/>
                  </a:lnTo>
                  <a:lnTo>
                    <a:pt x="4371" y="765"/>
                  </a:lnTo>
                  <a:lnTo>
                    <a:pt x="4315" y="713"/>
                  </a:lnTo>
                  <a:lnTo>
                    <a:pt x="4252" y="674"/>
                  </a:lnTo>
                  <a:lnTo>
                    <a:pt x="4184" y="646"/>
                  </a:lnTo>
                  <a:lnTo>
                    <a:pt x="4115" y="627"/>
                  </a:lnTo>
                  <a:lnTo>
                    <a:pt x="4020" y="610"/>
                  </a:lnTo>
                  <a:lnTo>
                    <a:pt x="3931" y="605"/>
                  </a:lnTo>
                  <a:lnTo>
                    <a:pt x="3913" y="605"/>
                  </a:lnTo>
                  <a:lnTo>
                    <a:pt x="3896" y="605"/>
                  </a:lnTo>
                  <a:lnTo>
                    <a:pt x="3805" y="610"/>
                  </a:lnTo>
                  <a:lnTo>
                    <a:pt x="3710" y="627"/>
                  </a:lnTo>
                  <a:lnTo>
                    <a:pt x="3643" y="646"/>
                  </a:lnTo>
                  <a:lnTo>
                    <a:pt x="3574" y="674"/>
                  </a:lnTo>
                  <a:lnTo>
                    <a:pt x="3510" y="713"/>
                  </a:lnTo>
                  <a:lnTo>
                    <a:pt x="3455" y="765"/>
                  </a:lnTo>
                  <a:lnTo>
                    <a:pt x="3411" y="831"/>
                  </a:lnTo>
                  <a:lnTo>
                    <a:pt x="3383" y="912"/>
                  </a:lnTo>
                  <a:lnTo>
                    <a:pt x="3376" y="1011"/>
                  </a:lnTo>
                  <a:lnTo>
                    <a:pt x="3392" y="1129"/>
                  </a:lnTo>
                  <a:lnTo>
                    <a:pt x="3437" y="1268"/>
                  </a:lnTo>
                  <a:lnTo>
                    <a:pt x="3512" y="1429"/>
                  </a:lnTo>
                  <a:lnTo>
                    <a:pt x="3624" y="1613"/>
                  </a:lnTo>
                  <a:lnTo>
                    <a:pt x="3696" y="1717"/>
                  </a:lnTo>
                  <a:lnTo>
                    <a:pt x="3368" y="2649"/>
                  </a:lnTo>
                  <a:lnTo>
                    <a:pt x="3265" y="2333"/>
                  </a:lnTo>
                  <a:lnTo>
                    <a:pt x="3264" y="2339"/>
                  </a:lnTo>
                  <a:lnTo>
                    <a:pt x="3147" y="1969"/>
                  </a:lnTo>
                  <a:lnTo>
                    <a:pt x="2522" y="0"/>
                  </a:lnTo>
                  <a:lnTo>
                    <a:pt x="2498" y="18"/>
                  </a:lnTo>
                  <a:lnTo>
                    <a:pt x="2310" y="137"/>
                  </a:lnTo>
                  <a:lnTo>
                    <a:pt x="2119" y="248"/>
                  </a:lnTo>
                  <a:lnTo>
                    <a:pt x="1877" y="378"/>
                  </a:lnTo>
                  <a:lnTo>
                    <a:pt x="1593" y="512"/>
                  </a:lnTo>
                  <a:lnTo>
                    <a:pt x="1273" y="644"/>
                  </a:lnTo>
                  <a:lnTo>
                    <a:pt x="1015" y="733"/>
                  </a:lnTo>
                  <a:lnTo>
                    <a:pt x="835" y="787"/>
                  </a:lnTo>
                  <a:lnTo>
                    <a:pt x="745" y="811"/>
                  </a:lnTo>
                  <a:lnTo>
                    <a:pt x="677" y="830"/>
                  </a:lnTo>
                  <a:lnTo>
                    <a:pt x="556" y="879"/>
                  </a:lnTo>
                  <a:lnTo>
                    <a:pt x="449" y="942"/>
                  </a:lnTo>
                  <a:lnTo>
                    <a:pt x="357" y="1016"/>
                  </a:lnTo>
                  <a:lnTo>
                    <a:pt x="278" y="1099"/>
                  </a:lnTo>
                  <a:lnTo>
                    <a:pt x="210" y="1191"/>
                  </a:lnTo>
                  <a:lnTo>
                    <a:pt x="154" y="1291"/>
                  </a:lnTo>
                  <a:lnTo>
                    <a:pt x="109" y="1394"/>
                  </a:lnTo>
                  <a:lnTo>
                    <a:pt x="73" y="1502"/>
                  </a:lnTo>
                  <a:lnTo>
                    <a:pt x="45" y="1612"/>
                  </a:lnTo>
                  <a:lnTo>
                    <a:pt x="16" y="1776"/>
                  </a:lnTo>
                  <a:lnTo>
                    <a:pt x="0" y="1986"/>
                  </a:lnTo>
                  <a:lnTo>
                    <a:pt x="1" y="2176"/>
                  </a:lnTo>
                  <a:lnTo>
                    <a:pt x="7" y="2258"/>
                  </a:lnTo>
                  <a:lnTo>
                    <a:pt x="12" y="2329"/>
                  </a:lnTo>
                  <a:lnTo>
                    <a:pt x="46" y="2706"/>
                  </a:lnTo>
                  <a:lnTo>
                    <a:pt x="75" y="2971"/>
                  </a:lnTo>
                  <a:lnTo>
                    <a:pt x="91" y="3075"/>
                  </a:lnTo>
                  <a:lnTo>
                    <a:pt x="135" y="3104"/>
                  </a:lnTo>
                  <a:lnTo>
                    <a:pt x="491" y="3288"/>
                  </a:lnTo>
                  <a:lnTo>
                    <a:pt x="766" y="3409"/>
                  </a:lnTo>
                  <a:lnTo>
                    <a:pt x="984" y="3496"/>
                  </a:lnTo>
                  <a:lnTo>
                    <a:pt x="1230" y="3582"/>
                  </a:lnTo>
                  <a:lnTo>
                    <a:pt x="1504" y="3668"/>
                  </a:lnTo>
                  <a:lnTo>
                    <a:pt x="1805" y="3749"/>
                  </a:lnTo>
                  <a:lnTo>
                    <a:pt x="2132" y="3824"/>
                  </a:lnTo>
                  <a:lnTo>
                    <a:pt x="2485" y="3890"/>
                  </a:lnTo>
                  <a:lnTo>
                    <a:pt x="2862" y="3943"/>
                  </a:lnTo>
                  <a:lnTo>
                    <a:pt x="3265" y="3981"/>
                  </a:lnTo>
                  <a:lnTo>
                    <a:pt x="3690" y="4003"/>
                  </a:lnTo>
                  <a:lnTo>
                    <a:pt x="3913" y="4004"/>
                  </a:lnTo>
                  <a:lnTo>
                    <a:pt x="4135" y="4003"/>
                  </a:lnTo>
                  <a:lnTo>
                    <a:pt x="4562" y="3982"/>
                  </a:lnTo>
                  <a:lnTo>
                    <a:pt x="4963" y="3943"/>
                  </a:lnTo>
                  <a:lnTo>
                    <a:pt x="5341" y="3890"/>
                  </a:lnTo>
                  <a:lnTo>
                    <a:pt x="5694" y="3825"/>
                  </a:lnTo>
                  <a:lnTo>
                    <a:pt x="6021" y="3750"/>
                  </a:lnTo>
                  <a:lnTo>
                    <a:pt x="6322" y="3668"/>
                  </a:lnTo>
                  <a:lnTo>
                    <a:pt x="6595" y="3583"/>
                  </a:lnTo>
                  <a:lnTo>
                    <a:pt x="6842" y="3496"/>
                  </a:lnTo>
                  <a:lnTo>
                    <a:pt x="7059" y="3411"/>
                  </a:lnTo>
                  <a:lnTo>
                    <a:pt x="7336" y="3288"/>
                  </a:lnTo>
                  <a:lnTo>
                    <a:pt x="7690" y="3104"/>
                  </a:lnTo>
                  <a:lnTo>
                    <a:pt x="7735" y="3075"/>
                  </a:lnTo>
                  <a:lnTo>
                    <a:pt x="7751" y="2971"/>
                  </a:lnTo>
                  <a:lnTo>
                    <a:pt x="7781" y="2706"/>
                  </a:lnTo>
                  <a:lnTo>
                    <a:pt x="7814" y="2329"/>
                  </a:lnTo>
                  <a:lnTo>
                    <a:pt x="7820" y="2258"/>
                  </a:lnTo>
                  <a:lnTo>
                    <a:pt x="7824" y="2176"/>
                  </a:lnTo>
                  <a:lnTo>
                    <a:pt x="7824" y="1986"/>
                  </a:lnTo>
                  <a:lnTo>
                    <a:pt x="7808" y="1776"/>
                  </a:lnTo>
                  <a:lnTo>
                    <a:pt x="7779" y="1612"/>
                  </a:lnTo>
                  <a:lnTo>
                    <a:pt x="7752" y="1502"/>
                  </a:lnTo>
                  <a:lnTo>
                    <a:pt x="7715" y="1394"/>
                  </a:lnTo>
                  <a:lnTo>
                    <a:pt x="7670" y="1291"/>
                  </a:lnTo>
                  <a:lnTo>
                    <a:pt x="7614" y="1191"/>
                  </a:lnTo>
                  <a:lnTo>
                    <a:pt x="7546" y="1099"/>
                  </a:lnTo>
                  <a:lnTo>
                    <a:pt x="7467" y="1016"/>
                  </a:lnTo>
                  <a:lnTo>
                    <a:pt x="7375" y="942"/>
                  </a:lnTo>
                  <a:lnTo>
                    <a:pt x="7268" y="879"/>
                  </a:lnTo>
                  <a:lnTo>
                    <a:pt x="7147" y="830"/>
                  </a:lnTo>
                  <a:lnTo>
                    <a:pt x="7079" y="8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2" name="왼쪽 대괄호 11"/>
          <p:cNvSpPr/>
          <p:nvPr/>
        </p:nvSpPr>
        <p:spPr>
          <a:xfrm>
            <a:off x="3014257" y="2266638"/>
            <a:ext cx="1222161" cy="2685457"/>
          </a:xfrm>
          <a:prstGeom prst="leftBracket">
            <a:avLst>
              <a:gd name="adj" fmla="val 90271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왼쪽 대괄호 43"/>
          <p:cNvSpPr/>
          <p:nvPr/>
        </p:nvSpPr>
        <p:spPr>
          <a:xfrm flipH="1">
            <a:off x="8366482" y="2266638"/>
            <a:ext cx="1222160" cy="2685457"/>
          </a:xfrm>
          <a:prstGeom prst="leftBracket">
            <a:avLst>
              <a:gd name="adj" fmla="val 86985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9B8C70B-34F8-4427-BD70-6563F16DD83F}"/>
              </a:ext>
            </a:extLst>
          </p:cNvPr>
          <p:cNvSpPr/>
          <p:nvPr/>
        </p:nvSpPr>
        <p:spPr>
          <a:xfrm>
            <a:off x="4236418" y="4475671"/>
            <a:ext cx="4108210" cy="822924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Expression</a:t>
            </a:r>
          </a:p>
          <a:p>
            <a:pPr marL="0" lvl="1">
              <a:lnSpc>
                <a:spcPct val="150000"/>
              </a:lnSpc>
            </a:pPr>
            <a:endParaRPr lang="en-US" altLang="ko-KR" sz="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표현식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126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603418" y="1126165"/>
            <a:ext cx="3930354" cy="755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rgbClr val="21212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602514" y="0"/>
            <a:ext cx="6589486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양쪽 모서리가 둥근 사각형 22"/>
          <p:cNvSpPr/>
          <p:nvPr/>
        </p:nvSpPr>
        <p:spPr>
          <a:xfrm rot="16200000">
            <a:off x="5083260" y="4205145"/>
            <a:ext cx="782696" cy="255813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양쪽 모서리가 둥근 사각형 23"/>
          <p:cNvSpPr/>
          <p:nvPr/>
        </p:nvSpPr>
        <p:spPr>
          <a:xfrm rot="16200000">
            <a:off x="5083261" y="5131168"/>
            <a:ext cx="782696" cy="255813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053791" y="0"/>
            <a:ext cx="6138209" cy="6858000"/>
          </a:xfrm>
          <a:prstGeom prst="rect">
            <a:avLst/>
          </a:prstGeom>
          <a:solidFill>
            <a:srgbClr val="1B1B1B"/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35C6E0-4009-4A69-AE9A-3A416F728873}"/>
              </a:ext>
            </a:extLst>
          </p:cNvPr>
          <p:cNvSpPr txBox="1"/>
          <p:nvPr/>
        </p:nvSpPr>
        <p:spPr>
          <a:xfrm>
            <a:off x="930876" y="1054443"/>
            <a:ext cx="289148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400" b="1" dirty="0">
                <a:solidFill>
                  <a:schemeClr val="bg1"/>
                </a:solidFill>
              </a:rPr>
              <a:t>Directive</a:t>
            </a:r>
          </a:p>
          <a:p>
            <a:pPr algn="r"/>
            <a:r>
              <a:rPr lang="ko-KR" altLang="en-US" sz="2400" b="1" dirty="0">
                <a:solidFill>
                  <a:schemeClr val="bg1"/>
                </a:solidFill>
              </a:rPr>
              <a:t>지시자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5641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895590" y="234844"/>
            <a:ext cx="4826185" cy="966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Directive</a:t>
            </a:r>
            <a:r>
              <a:rPr lang="ko-KR" altLang="en-US" sz="2400" b="1" dirty="0">
                <a:solidFill>
                  <a:prstClr val="white"/>
                </a:solidFill>
              </a:rPr>
              <a:t> </a:t>
            </a:r>
            <a:r>
              <a:rPr lang="en-US" altLang="ko-KR" sz="2400" b="1" dirty="0">
                <a:solidFill>
                  <a:prstClr val="white"/>
                </a:solidFill>
              </a:rPr>
              <a:t>(</a:t>
            </a:r>
            <a:r>
              <a:rPr lang="ko-KR" altLang="en-US" sz="2400" b="1" dirty="0">
                <a:solidFill>
                  <a:prstClr val="white"/>
                </a:solidFill>
              </a:rPr>
              <a:t>지시자</a:t>
            </a:r>
            <a:r>
              <a:rPr lang="en-US" altLang="ko-KR" sz="2400" b="1" dirty="0">
                <a:solidFill>
                  <a:prstClr val="white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prstClr val="white"/>
                </a:solidFill>
                <a:latin typeface="+mj-lt"/>
                <a:ea typeface="굴림체" panose="020B0609000101010101" pitchFamily="49" charset="-127"/>
              </a:rPr>
              <a:t>&lt;%@ </a:t>
            </a:r>
            <a:r>
              <a:rPr lang="ko-KR" altLang="en-US" sz="1600" dirty="0">
                <a:solidFill>
                  <a:prstClr val="white"/>
                </a:solidFill>
                <a:latin typeface="+mj-lt"/>
                <a:ea typeface="굴림체" panose="020B0609000101010101" pitchFamily="49" charset="-127"/>
              </a:rPr>
              <a:t>지시자 속성</a:t>
            </a:r>
            <a:r>
              <a:rPr lang="en-US" altLang="ko-KR" sz="1600" dirty="0">
                <a:solidFill>
                  <a:prstClr val="white"/>
                </a:solidFill>
                <a:latin typeface="+mj-lt"/>
                <a:ea typeface="굴림체" panose="020B0609000101010101" pitchFamily="49" charset="-127"/>
              </a:rPr>
              <a:t>=“</a:t>
            </a:r>
            <a:r>
              <a:rPr lang="ko-KR" altLang="en-US" sz="1600" dirty="0">
                <a:solidFill>
                  <a:prstClr val="white"/>
                </a:solidFill>
                <a:latin typeface="+mj-lt"/>
                <a:ea typeface="굴림체" panose="020B0609000101010101" pitchFamily="49" charset="-127"/>
              </a:rPr>
              <a:t>값</a:t>
            </a:r>
            <a:r>
              <a:rPr lang="en-US" altLang="ko-KR" sz="1600" dirty="0">
                <a:solidFill>
                  <a:prstClr val="white"/>
                </a:solidFill>
                <a:latin typeface="+mj-lt"/>
                <a:ea typeface="굴림체" panose="020B0609000101010101" pitchFamily="49" charset="-127"/>
              </a:rPr>
              <a:t>” </a:t>
            </a:r>
            <a:r>
              <a:rPr lang="ko-KR" altLang="en-US" sz="1600" dirty="0">
                <a:solidFill>
                  <a:prstClr val="white"/>
                </a:solidFill>
                <a:latin typeface="+mj-lt"/>
                <a:ea typeface="굴림체" panose="020B0609000101010101" pitchFamily="49" charset="-127"/>
              </a:rPr>
              <a:t>속성</a:t>
            </a:r>
            <a:r>
              <a:rPr lang="en-US" altLang="ko-KR" sz="1600" dirty="0">
                <a:solidFill>
                  <a:prstClr val="white"/>
                </a:solidFill>
                <a:latin typeface="+mj-lt"/>
                <a:ea typeface="굴림체" panose="020B0609000101010101" pitchFamily="49" charset="-127"/>
              </a:rPr>
              <a:t>=“</a:t>
            </a:r>
            <a:r>
              <a:rPr lang="ko-KR" altLang="en-US" sz="1600" dirty="0">
                <a:solidFill>
                  <a:prstClr val="white"/>
                </a:solidFill>
                <a:latin typeface="+mj-lt"/>
                <a:ea typeface="굴림체" panose="020B0609000101010101" pitchFamily="49" charset="-127"/>
              </a:rPr>
              <a:t>값</a:t>
            </a:r>
            <a:r>
              <a:rPr lang="en-US" altLang="ko-KR" sz="1600" dirty="0">
                <a:solidFill>
                  <a:prstClr val="white"/>
                </a:solidFill>
                <a:latin typeface="+mj-lt"/>
                <a:ea typeface="굴림체" panose="020B0609000101010101" pitchFamily="49" charset="-127"/>
              </a:rPr>
              <a:t>“…%&gt;</a:t>
            </a:r>
            <a:endParaRPr lang="en-US" altLang="ko-KR" sz="1600" dirty="0">
              <a:solidFill>
                <a:srgbClr val="212121"/>
              </a:solidFill>
              <a:latin typeface="+mj-lt"/>
              <a:ea typeface="굴림체" panose="020B0609000101010101" pitchFamily="49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499827" y="1975813"/>
            <a:ext cx="104954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Page</a:t>
            </a:r>
          </a:p>
        </p:txBody>
      </p:sp>
      <p:sp>
        <p:nvSpPr>
          <p:cNvPr id="26" name="사각형 설명선 25"/>
          <p:cNvSpPr/>
          <p:nvPr/>
        </p:nvSpPr>
        <p:spPr>
          <a:xfrm>
            <a:off x="6395151" y="2599743"/>
            <a:ext cx="3015047" cy="430344"/>
          </a:xfrm>
          <a:prstGeom prst="wedgeRectCallout">
            <a:avLst>
              <a:gd name="adj1" fmla="val -53975"/>
              <a:gd name="adj2" fmla="val -116243"/>
            </a:avLst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ctr"/>
          <a:lstStyle/>
          <a:p>
            <a:pPr marL="177800" lvl="1" algn="ctr"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JSP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</a:rPr>
              <a:t> 페이지에 대한 정보를 명시</a:t>
            </a:r>
          </a:p>
        </p:txBody>
      </p:sp>
      <p:sp>
        <p:nvSpPr>
          <p:cNvPr id="12" name="원호 11">
            <a:extLst>
              <a:ext uri="{FF2B5EF4-FFF2-40B4-BE49-F238E27FC236}">
                <a16:creationId xmlns:a16="http://schemas.microsoft.com/office/drawing/2014/main" id="{2AD6F87A-8F0F-485C-A100-64BA715F0949}"/>
              </a:ext>
            </a:extLst>
          </p:cNvPr>
          <p:cNvSpPr/>
          <p:nvPr/>
        </p:nvSpPr>
        <p:spPr>
          <a:xfrm>
            <a:off x="1503907" y="1711009"/>
            <a:ext cx="1098483" cy="1089852"/>
          </a:xfrm>
          <a:prstGeom prst="arc">
            <a:avLst>
              <a:gd name="adj1" fmla="val 16096352"/>
              <a:gd name="adj2" fmla="val 7776445"/>
            </a:avLst>
          </a:prstGeom>
          <a:ln w="190500"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CD424F9-A7C3-4913-BB1B-70CCB67A7DAF}"/>
              </a:ext>
            </a:extLst>
          </p:cNvPr>
          <p:cNvSpPr/>
          <p:nvPr/>
        </p:nvSpPr>
        <p:spPr>
          <a:xfrm>
            <a:off x="1261919" y="3797865"/>
            <a:ext cx="139561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Include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35D4812-DEA0-4484-84D1-30012888CB82}"/>
              </a:ext>
            </a:extLst>
          </p:cNvPr>
          <p:cNvSpPr/>
          <p:nvPr/>
        </p:nvSpPr>
        <p:spPr>
          <a:xfrm>
            <a:off x="1470503" y="5635507"/>
            <a:ext cx="1165290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err="1">
                <a:solidFill>
                  <a:schemeClr val="bg1"/>
                </a:solidFill>
                <a:latin typeface="+mn-ea"/>
              </a:rPr>
              <a:t>Taglib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원호 15">
            <a:extLst>
              <a:ext uri="{FF2B5EF4-FFF2-40B4-BE49-F238E27FC236}">
                <a16:creationId xmlns:a16="http://schemas.microsoft.com/office/drawing/2014/main" id="{73611891-594D-4AD3-B316-C78A51FF9C87}"/>
              </a:ext>
            </a:extLst>
          </p:cNvPr>
          <p:cNvSpPr/>
          <p:nvPr/>
        </p:nvSpPr>
        <p:spPr>
          <a:xfrm>
            <a:off x="1524167" y="3512214"/>
            <a:ext cx="1078224" cy="1089852"/>
          </a:xfrm>
          <a:prstGeom prst="arc">
            <a:avLst>
              <a:gd name="adj1" fmla="val 16096352"/>
              <a:gd name="adj2" fmla="val 8052347"/>
            </a:avLst>
          </a:prstGeom>
          <a:ln w="190500"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</p:txBody>
      </p:sp>
      <p:sp>
        <p:nvSpPr>
          <p:cNvPr id="17" name="원호 16">
            <a:extLst>
              <a:ext uri="{FF2B5EF4-FFF2-40B4-BE49-F238E27FC236}">
                <a16:creationId xmlns:a16="http://schemas.microsoft.com/office/drawing/2014/main" id="{BA45CF30-5ACF-4CA0-A960-A32268BA037A}"/>
              </a:ext>
            </a:extLst>
          </p:cNvPr>
          <p:cNvSpPr/>
          <p:nvPr/>
        </p:nvSpPr>
        <p:spPr>
          <a:xfrm>
            <a:off x="1499827" y="5377251"/>
            <a:ext cx="1165290" cy="1089852"/>
          </a:xfrm>
          <a:prstGeom prst="arc">
            <a:avLst>
              <a:gd name="adj1" fmla="val 16096352"/>
              <a:gd name="adj2" fmla="val 8337280"/>
            </a:avLst>
          </a:prstGeom>
          <a:ln w="190500"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BD43404-12F5-4CA2-B18D-24BE4BB32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9403" y="1821799"/>
            <a:ext cx="8402547" cy="22506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9A630A4-A14D-4316-8887-2AF135A30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9403" y="3605291"/>
            <a:ext cx="5033272" cy="27962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22D45D3-8EE6-486C-8F1D-4D0708EE8E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7780" y="5382608"/>
            <a:ext cx="5715035" cy="267428"/>
          </a:xfrm>
          <a:prstGeom prst="rect">
            <a:avLst/>
          </a:prstGeom>
        </p:spPr>
      </p:pic>
      <p:sp>
        <p:nvSpPr>
          <p:cNvPr id="28" name="사각형 설명선 25">
            <a:extLst>
              <a:ext uri="{FF2B5EF4-FFF2-40B4-BE49-F238E27FC236}">
                <a16:creationId xmlns:a16="http://schemas.microsoft.com/office/drawing/2014/main" id="{A788300E-2374-4857-97DD-A7BF2FE57ECB}"/>
              </a:ext>
            </a:extLst>
          </p:cNvPr>
          <p:cNvSpPr/>
          <p:nvPr/>
        </p:nvSpPr>
        <p:spPr>
          <a:xfrm>
            <a:off x="6395151" y="4416364"/>
            <a:ext cx="3443414" cy="476319"/>
          </a:xfrm>
          <a:prstGeom prst="wedgeRectCallout">
            <a:avLst>
              <a:gd name="adj1" fmla="val -53975"/>
              <a:gd name="adj2" fmla="val -116243"/>
            </a:avLst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ctr"/>
          <a:lstStyle/>
          <a:p>
            <a:pPr marL="177800" lvl="1" algn="ctr"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JSP 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</a:rPr>
              <a:t>페이지에 다른 문서를 포함 시킴</a:t>
            </a:r>
          </a:p>
        </p:txBody>
      </p:sp>
      <p:sp>
        <p:nvSpPr>
          <p:cNvPr id="29" name="사각형 설명선 25">
            <a:extLst>
              <a:ext uri="{FF2B5EF4-FFF2-40B4-BE49-F238E27FC236}">
                <a16:creationId xmlns:a16="http://schemas.microsoft.com/office/drawing/2014/main" id="{99074667-893B-42DF-977F-16E3FA5995F4}"/>
              </a:ext>
            </a:extLst>
          </p:cNvPr>
          <p:cNvSpPr/>
          <p:nvPr/>
        </p:nvSpPr>
        <p:spPr>
          <a:xfrm>
            <a:off x="6395151" y="6152214"/>
            <a:ext cx="4275436" cy="476319"/>
          </a:xfrm>
          <a:prstGeom prst="wedgeRectCallout">
            <a:avLst>
              <a:gd name="adj1" fmla="val -53975"/>
              <a:gd name="adj2" fmla="val -116243"/>
            </a:avLst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ctr"/>
          <a:lstStyle/>
          <a:p>
            <a:pPr marL="177800" lvl="1" algn="ctr"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JSP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</a:rPr>
              <a:t> 페이지에서 사용할 태그 라이브러리를 지정</a:t>
            </a:r>
          </a:p>
        </p:txBody>
      </p:sp>
    </p:spTree>
    <p:extLst>
      <p:ext uri="{BB962C8B-B14F-4D97-AF65-F5344CB8AC3E}">
        <p14:creationId xmlns:p14="http://schemas.microsoft.com/office/powerpoint/2010/main" val="2439474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603418" y="1126165"/>
            <a:ext cx="3930354" cy="755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rgbClr val="21212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602514" y="0"/>
            <a:ext cx="6589486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양쪽 모서리가 둥근 사각형 22"/>
          <p:cNvSpPr/>
          <p:nvPr/>
        </p:nvSpPr>
        <p:spPr>
          <a:xfrm rot="16200000">
            <a:off x="5083260" y="4205145"/>
            <a:ext cx="782696" cy="255813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양쪽 모서리가 둥근 사각형 23"/>
          <p:cNvSpPr/>
          <p:nvPr/>
        </p:nvSpPr>
        <p:spPr>
          <a:xfrm rot="16200000">
            <a:off x="5083261" y="5131168"/>
            <a:ext cx="782696" cy="255813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053791" y="0"/>
            <a:ext cx="6138209" cy="6858000"/>
          </a:xfrm>
          <a:prstGeom prst="rect">
            <a:avLst/>
          </a:prstGeom>
          <a:solidFill>
            <a:srgbClr val="1B1B1B"/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35C6E0-4009-4A69-AE9A-3A416F728873}"/>
              </a:ext>
            </a:extLst>
          </p:cNvPr>
          <p:cNvSpPr txBox="1"/>
          <p:nvPr/>
        </p:nvSpPr>
        <p:spPr>
          <a:xfrm>
            <a:off x="930876" y="1054443"/>
            <a:ext cx="289148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400" b="1" dirty="0" err="1">
                <a:solidFill>
                  <a:schemeClr val="bg1"/>
                </a:solidFill>
              </a:rPr>
              <a:t>Scriptlet</a:t>
            </a:r>
            <a:endParaRPr lang="en-US" altLang="ko-KR" sz="4400" b="1" dirty="0">
              <a:solidFill>
                <a:schemeClr val="bg1"/>
              </a:solidFill>
            </a:endParaRPr>
          </a:p>
          <a:p>
            <a:pPr algn="r"/>
            <a:r>
              <a:rPr lang="ko-KR" altLang="en-US" sz="2400" b="1" dirty="0" err="1">
                <a:solidFill>
                  <a:schemeClr val="bg1"/>
                </a:solidFill>
              </a:rPr>
              <a:t>스크립트릿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5029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2778543A-3E06-42AC-BB84-857F97E1460D}"/>
              </a:ext>
            </a:extLst>
          </p:cNvPr>
          <p:cNvSpPr/>
          <p:nvPr/>
        </p:nvSpPr>
        <p:spPr>
          <a:xfrm>
            <a:off x="895590" y="234844"/>
            <a:ext cx="4826185" cy="966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err="1">
                <a:solidFill>
                  <a:prstClr val="white"/>
                </a:solidFill>
              </a:rPr>
              <a:t>Scriptlet</a:t>
            </a:r>
            <a:r>
              <a:rPr lang="en-US" altLang="ko-KR" sz="2400" b="1" dirty="0">
                <a:solidFill>
                  <a:prstClr val="white"/>
                </a:solidFill>
              </a:rPr>
              <a:t> (</a:t>
            </a:r>
            <a:r>
              <a:rPr lang="ko-KR" altLang="en-US" sz="2400" b="1" dirty="0" err="1">
                <a:solidFill>
                  <a:prstClr val="white"/>
                </a:solidFill>
              </a:rPr>
              <a:t>스크립트릿</a:t>
            </a:r>
            <a:r>
              <a:rPr lang="en-US" altLang="ko-KR" sz="2400" b="1" dirty="0">
                <a:solidFill>
                  <a:prstClr val="white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prstClr val="white"/>
                </a:solidFill>
                <a:latin typeface="+mj-lt"/>
                <a:ea typeface="굴림체" panose="020B0609000101010101" pitchFamily="49" charset="-127"/>
              </a:rPr>
              <a:t>&lt;% </a:t>
            </a:r>
            <a:r>
              <a:rPr lang="ko-KR" altLang="en-US" sz="1600" dirty="0">
                <a:solidFill>
                  <a:prstClr val="white"/>
                </a:solidFill>
                <a:latin typeface="+mj-lt"/>
                <a:ea typeface="굴림체" panose="020B0609000101010101" pitchFamily="49" charset="-127"/>
              </a:rPr>
              <a:t>자바 코드 </a:t>
            </a:r>
            <a:r>
              <a:rPr lang="en-US" altLang="ko-KR" sz="1600" dirty="0">
                <a:solidFill>
                  <a:prstClr val="white"/>
                </a:solidFill>
                <a:latin typeface="+mj-lt"/>
                <a:ea typeface="굴림체" panose="020B0609000101010101" pitchFamily="49" charset="-127"/>
              </a:rPr>
              <a:t>%&gt;</a:t>
            </a:r>
            <a:endParaRPr lang="en-US" altLang="ko-KR" sz="1000" dirty="0">
              <a:solidFill>
                <a:srgbClr val="212121"/>
              </a:solidFill>
              <a:latin typeface="+mj-lt"/>
              <a:ea typeface="굴림체" panose="020B0609000101010101" pitchFamily="49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3963790-306E-4F2C-BD3D-F1E803946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371" y="1924594"/>
            <a:ext cx="3360982" cy="2440317"/>
          </a:xfrm>
          <a:prstGeom prst="rect">
            <a:avLst/>
          </a:prstGeom>
        </p:spPr>
      </p:pic>
      <p:sp>
        <p:nvSpPr>
          <p:cNvPr id="32" name="사각형 설명선 25">
            <a:extLst>
              <a:ext uri="{FF2B5EF4-FFF2-40B4-BE49-F238E27FC236}">
                <a16:creationId xmlns:a16="http://schemas.microsoft.com/office/drawing/2014/main" id="{D82D0ED5-4081-4996-A606-94D08CC30929}"/>
              </a:ext>
            </a:extLst>
          </p:cNvPr>
          <p:cNvSpPr/>
          <p:nvPr/>
        </p:nvSpPr>
        <p:spPr>
          <a:xfrm>
            <a:off x="3308682" y="5747780"/>
            <a:ext cx="6102446" cy="525909"/>
          </a:xfrm>
          <a:prstGeom prst="wedgeRectCallout">
            <a:avLst>
              <a:gd name="adj1" fmla="val -42491"/>
              <a:gd name="adj2" fmla="val -202780"/>
            </a:avLst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ctr"/>
          <a:lstStyle/>
          <a:p>
            <a:pPr marL="177800" lvl="1" algn="ctr">
              <a:lnSpc>
                <a:spcPct val="150000"/>
              </a:lnSpc>
            </a:pP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</a:rPr>
              <a:t>자바 코드를 실행 할 수 있는 영역</a:t>
            </a:r>
          </a:p>
        </p:txBody>
      </p:sp>
      <p:sp>
        <p:nvSpPr>
          <p:cNvPr id="33" name="자유형 8">
            <a:extLst>
              <a:ext uri="{FF2B5EF4-FFF2-40B4-BE49-F238E27FC236}">
                <a16:creationId xmlns:a16="http://schemas.microsoft.com/office/drawing/2014/main" id="{FB9E7CED-2032-4468-9243-E3931AFD00FB}"/>
              </a:ext>
            </a:extLst>
          </p:cNvPr>
          <p:cNvSpPr/>
          <p:nvPr/>
        </p:nvSpPr>
        <p:spPr>
          <a:xfrm>
            <a:off x="4680710" y="3109912"/>
            <a:ext cx="2609636" cy="638175"/>
          </a:xfrm>
          <a:custGeom>
            <a:avLst/>
            <a:gdLst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44700 w 3327400"/>
              <a:gd name="connsiteY13" fmla="*/ 33020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7080 w 3327400"/>
              <a:gd name="connsiteY13" fmla="*/ 27686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7080 w 3327400"/>
              <a:gd name="connsiteY13" fmla="*/ 27686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22792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2317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31182 w 3327400"/>
              <a:gd name="connsiteY11" fmla="*/ 244475 h 457200"/>
              <a:gd name="connsiteX12" fmla="*/ 1892300 w 3327400"/>
              <a:gd name="connsiteY12" fmla="*/ 457200 h 457200"/>
              <a:gd name="connsiteX13" fmla="*/ 2032317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20800 w 3327400"/>
              <a:gd name="connsiteY7" fmla="*/ 241300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31182 w 3327400"/>
              <a:gd name="connsiteY11" fmla="*/ 24447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20800 w 3327400"/>
              <a:gd name="connsiteY7" fmla="*/ 241300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32706 w 3327400"/>
              <a:gd name="connsiteY7" fmla="*/ 231775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32706 w 3327400"/>
              <a:gd name="connsiteY7" fmla="*/ 231775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31775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327400" h="638175">
                <a:moveTo>
                  <a:pt x="0" y="304800"/>
                </a:moveTo>
                <a:lnTo>
                  <a:pt x="228600" y="127000"/>
                </a:lnTo>
                <a:lnTo>
                  <a:pt x="419100" y="406400"/>
                </a:lnTo>
                <a:lnTo>
                  <a:pt x="647700" y="203200"/>
                </a:lnTo>
                <a:lnTo>
                  <a:pt x="889000" y="0"/>
                </a:lnTo>
                <a:lnTo>
                  <a:pt x="1054100" y="279400"/>
                </a:lnTo>
                <a:lnTo>
                  <a:pt x="1193800" y="88900"/>
                </a:lnTo>
                <a:lnTo>
                  <a:pt x="1332706" y="231775"/>
                </a:lnTo>
                <a:lnTo>
                  <a:pt x="1511300" y="406400"/>
                </a:lnTo>
                <a:lnTo>
                  <a:pt x="1587500" y="228600"/>
                </a:lnTo>
                <a:lnTo>
                  <a:pt x="1727200" y="431800"/>
                </a:lnTo>
                <a:lnTo>
                  <a:pt x="1816895" y="339725"/>
                </a:lnTo>
                <a:lnTo>
                  <a:pt x="1868487" y="638175"/>
                </a:lnTo>
                <a:lnTo>
                  <a:pt x="2032317" y="269717"/>
                </a:lnTo>
                <a:lnTo>
                  <a:pt x="2120900" y="139700"/>
                </a:lnTo>
                <a:lnTo>
                  <a:pt x="2260600" y="228600"/>
                </a:lnTo>
                <a:lnTo>
                  <a:pt x="3327400" y="231775"/>
                </a:lnTo>
              </a:path>
            </a:pathLst>
          </a:custGeom>
          <a:noFill/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68630BD3-BC01-4356-988C-7AEFD1CA7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9703" y="1924594"/>
            <a:ext cx="3802677" cy="256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812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603418" y="1126165"/>
            <a:ext cx="3930354" cy="755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rgbClr val="21212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602514" y="0"/>
            <a:ext cx="6589486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양쪽 모서리가 둥근 사각형 22"/>
          <p:cNvSpPr/>
          <p:nvPr/>
        </p:nvSpPr>
        <p:spPr>
          <a:xfrm rot="16200000">
            <a:off x="5083260" y="4205145"/>
            <a:ext cx="782696" cy="255813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양쪽 모서리가 둥근 사각형 23"/>
          <p:cNvSpPr/>
          <p:nvPr/>
        </p:nvSpPr>
        <p:spPr>
          <a:xfrm rot="16200000">
            <a:off x="5083261" y="5131168"/>
            <a:ext cx="782696" cy="255813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053791" y="0"/>
            <a:ext cx="6138209" cy="6858000"/>
          </a:xfrm>
          <a:prstGeom prst="rect">
            <a:avLst/>
          </a:prstGeom>
          <a:solidFill>
            <a:srgbClr val="1B1B1B"/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35C6E0-4009-4A69-AE9A-3A416F728873}"/>
              </a:ext>
            </a:extLst>
          </p:cNvPr>
          <p:cNvSpPr txBox="1"/>
          <p:nvPr/>
        </p:nvSpPr>
        <p:spPr>
          <a:xfrm>
            <a:off x="930876" y="1054443"/>
            <a:ext cx="329513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400" b="1" dirty="0">
                <a:solidFill>
                  <a:schemeClr val="bg1"/>
                </a:solidFill>
              </a:rPr>
              <a:t>Declaration</a:t>
            </a:r>
          </a:p>
          <a:p>
            <a:pPr algn="r"/>
            <a:r>
              <a:rPr lang="ko-KR" altLang="en-US" sz="2400" b="1" dirty="0">
                <a:solidFill>
                  <a:schemeClr val="bg1"/>
                </a:solidFill>
              </a:rPr>
              <a:t>선언문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0924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2778543A-3E06-42AC-BB84-857F97E1460D}"/>
              </a:ext>
            </a:extLst>
          </p:cNvPr>
          <p:cNvSpPr/>
          <p:nvPr/>
        </p:nvSpPr>
        <p:spPr>
          <a:xfrm>
            <a:off x="895590" y="234844"/>
            <a:ext cx="4826185" cy="966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Declaration (</a:t>
            </a:r>
            <a:r>
              <a:rPr lang="ko-KR" altLang="en-US" sz="2400" b="1" dirty="0" err="1">
                <a:solidFill>
                  <a:prstClr val="white"/>
                </a:solidFill>
              </a:rPr>
              <a:t>선언부</a:t>
            </a:r>
            <a:r>
              <a:rPr lang="en-US" altLang="ko-KR" sz="2400" b="1" dirty="0">
                <a:solidFill>
                  <a:prstClr val="white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prstClr val="white"/>
                </a:solidFill>
                <a:latin typeface="+mj-lt"/>
                <a:ea typeface="굴림체" panose="020B0609000101010101" pitchFamily="49" charset="-127"/>
              </a:rPr>
              <a:t>&lt;%! </a:t>
            </a:r>
            <a:r>
              <a:rPr lang="ko-KR" altLang="en-US" sz="1600" dirty="0">
                <a:solidFill>
                  <a:prstClr val="white"/>
                </a:solidFill>
                <a:latin typeface="+mj-lt"/>
                <a:ea typeface="굴림체" panose="020B0609000101010101" pitchFamily="49" charset="-127"/>
              </a:rPr>
              <a:t>변수 </a:t>
            </a:r>
            <a:r>
              <a:rPr lang="en-US" altLang="ko-KR" sz="1600" dirty="0">
                <a:solidFill>
                  <a:prstClr val="white"/>
                </a:solidFill>
                <a:latin typeface="+mj-lt"/>
                <a:ea typeface="굴림체" panose="020B0609000101010101" pitchFamily="49" charset="-127"/>
              </a:rPr>
              <a:t>or </a:t>
            </a:r>
            <a:r>
              <a:rPr lang="ko-KR" altLang="en-US" sz="1600" dirty="0">
                <a:solidFill>
                  <a:prstClr val="white"/>
                </a:solidFill>
                <a:latin typeface="+mj-lt"/>
                <a:ea typeface="굴림체" panose="020B0609000101010101" pitchFamily="49" charset="-127"/>
              </a:rPr>
              <a:t>메소드</a:t>
            </a:r>
            <a:r>
              <a:rPr lang="en-US" altLang="ko-KR" sz="1600" dirty="0">
                <a:solidFill>
                  <a:prstClr val="white"/>
                </a:solidFill>
                <a:latin typeface="+mj-lt"/>
                <a:ea typeface="굴림체" panose="020B0609000101010101" pitchFamily="49" charset="-127"/>
              </a:rPr>
              <a:t> %&gt;</a:t>
            </a:r>
            <a:endParaRPr lang="en-US" altLang="ko-KR" sz="1000" dirty="0">
              <a:solidFill>
                <a:srgbClr val="212121"/>
              </a:solidFill>
              <a:latin typeface="+mj-lt"/>
              <a:ea typeface="굴림체" panose="020B0609000101010101" pitchFamily="49" charset="-127"/>
            </a:endParaRPr>
          </a:p>
        </p:txBody>
      </p:sp>
      <p:sp>
        <p:nvSpPr>
          <p:cNvPr id="33" name="자유형 8">
            <a:extLst>
              <a:ext uri="{FF2B5EF4-FFF2-40B4-BE49-F238E27FC236}">
                <a16:creationId xmlns:a16="http://schemas.microsoft.com/office/drawing/2014/main" id="{FB9E7CED-2032-4468-9243-E3931AFD00FB}"/>
              </a:ext>
            </a:extLst>
          </p:cNvPr>
          <p:cNvSpPr/>
          <p:nvPr/>
        </p:nvSpPr>
        <p:spPr>
          <a:xfrm>
            <a:off x="4667794" y="3109912"/>
            <a:ext cx="2621279" cy="638175"/>
          </a:xfrm>
          <a:custGeom>
            <a:avLst/>
            <a:gdLst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44700 w 3327400"/>
              <a:gd name="connsiteY13" fmla="*/ 33020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7080 w 3327400"/>
              <a:gd name="connsiteY13" fmla="*/ 27686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7080 w 3327400"/>
              <a:gd name="connsiteY13" fmla="*/ 27686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22792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2317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31182 w 3327400"/>
              <a:gd name="connsiteY11" fmla="*/ 244475 h 457200"/>
              <a:gd name="connsiteX12" fmla="*/ 1892300 w 3327400"/>
              <a:gd name="connsiteY12" fmla="*/ 457200 h 457200"/>
              <a:gd name="connsiteX13" fmla="*/ 2032317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20800 w 3327400"/>
              <a:gd name="connsiteY7" fmla="*/ 241300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31182 w 3327400"/>
              <a:gd name="connsiteY11" fmla="*/ 24447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20800 w 3327400"/>
              <a:gd name="connsiteY7" fmla="*/ 241300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32706 w 3327400"/>
              <a:gd name="connsiteY7" fmla="*/ 231775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32706 w 3327400"/>
              <a:gd name="connsiteY7" fmla="*/ 231775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31775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327400" h="638175">
                <a:moveTo>
                  <a:pt x="0" y="304800"/>
                </a:moveTo>
                <a:lnTo>
                  <a:pt x="228600" y="127000"/>
                </a:lnTo>
                <a:lnTo>
                  <a:pt x="419100" y="406400"/>
                </a:lnTo>
                <a:lnTo>
                  <a:pt x="647700" y="203200"/>
                </a:lnTo>
                <a:lnTo>
                  <a:pt x="889000" y="0"/>
                </a:lnTo>
                <a:lnTo>
                  <a:pt x="1054100" y="279400"/>
                </a:lnTo>
                <a:lnTo>
                  <a:pt x="1193800" y="88900"/>
                </a:lnTo>
                <a:lnTo>
                  <a:pt x="1332706" y="231775"/>
                </a:lnTo>
                <a:lnTo>
                  <a:pt x="1511300" y="406400"/>
                </a:lnTo>
                <a:lnTo>
                  <a:pt x="1587500" y="228600"/>
                </a:lnTo>
                <a:lnTo>
                  <a:pt x="1727200" y="431800"/>
                </a:lnTo>
                <a:lnTo>
                  <a:pt x="1816895" y="339725"/>
                </a:lnTo>
                <a:lnTo>
                  <a:pt x="1868487" y="638175"/>
                </a:lnTo>
                <a:lnTo>
                  <a:pt x="2032317" y="269717"/>
                </a:lnTo>
                <a:lnTo>
                  <a:pt x="2120900" y="139700"/>
                </a:lnTo>
                <a:lnTo>
                  <a:pt x="2260600" y="228600"/>
                </a:lnTo>
                <a:lnTo>
                  <a:pt x="3327400" y="231775"/>
                </a:lnTo>
              </a:path>
            </a:pathLst>
          </a:custGeom>
          <a:noFill/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746A047-0AB0-4023-AE77-D03FF5C4E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789" y="1467615"/>
            <a:ext cx="3681564" cy="338582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449BEC1-E3E2-4C8A-A276-C57D8DD2C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7452" y="1451764"/>
            <a:ext cx="3834021" cy="3455663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AF07D148-1BA3-4DD8-BC15-06393DD272A5}"/>
              </a:ext>
            </a:extLst>
          </p:cNvPr>
          <p:cNvSpPr/>
          <p:nvPr/>
        </p:nvSpPr>
        <p:spPr>
          <a:xfrm>
            <a:off x="2464129" y="5358583"/>
            <a:ext cx="3039688" cy="966290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solidFill>
              <a:schemeClr val="bg1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 algn="ctr">
              <a:lnSpc>
                <a:spcPct val="150000"/>
              </a:lnSpc>
            </a:pPr>
            <a:r>
              <a:rPr lang="ko-KR" altLang="en-US" sz="2000" dirty="0">
                <a:solidFill>
                  <a:srgbClr val="212121"/>
                </a:solidFill>
              </a:rPr>
              <a:t>변수의 선언과 초기화</a:t>
            </a:r>
            <a:r>
              <a:rPr lang="en-US" altLang="ko-KR" sz="2000" dirty="0">
                <a:solidFill>
                  <a:srgbClr val="212121"/>
                </a:solidFill>
              </a:rPr>
              <a:t>,</a:t>
            </a:r>
          </a:p>
          <a:p>
            <a:pPr marL="0" lvl="1" algn="ctr">
              <a:lnSpc>
                <a:spcPct val="150000"/>
              </a:lnSpc>
            </a:pPr>
            <a:r>
              <a:rPr lang="ko-KR" altLang="en-US" sz="2000" dirty="0">
                <a:solidFill>
                  <a:srgbClr val="212121"/>
                </a:solidFill>
              </a:rPr>
              <a:t>메소드의 정의 </a:t>
            </a:r>
            <a:r>
              <a:rPr lang="ko-KR" altLang="en-US" sz="2000" dirty="0">
                <a:solidFill>
                  <a:srgbClr val="00B050"/>
                </a:solidFill>
              </a:rPr>
              <a:t>가능</a:t>
            </a:r>
            <a:endParaRPr lang="en-US" altLang="ko-KR" sz="2000" dirty="0">
              <a:solidFill>
                <a:srgbClr val="00B05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1BC50C6-EF2A-4F47-B1A3-D4D7E75DEA9F}"/>
              </a:ext>
            </a:extLst>
          </p:cNvPr>
          <p:cNvSpPr/>
          <p:nvPr/>
        </p:nvSpPr>
        <p:spPr>
          <a:xfrm>
            <a:off x="6781724" y="5358583"/>
            <a:ext cx="3039687" cy="966289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solidFill>
              <a:srgbClr val="FF000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 algn="ctr">
              <a:lnSpc>
                <a:spcPct val="150000"/>
              </a:lnSpc>
            </a:pPr>
            <a:endParaRPr lang="en-US" altLang="ko-KR" sz="1200" dirty="0">
              <a:solidFill>
                <a:srgbClr val="212121"/>
              </a:solidFill>
            </a:endParaRPr>
          </a:p>
          <a:p>
            <a:pPr marL="0" lvl="1" algn="ctr">
              <a:lnSpc>
                <a:spcPct val="150000"/>
              </a:lnSpc>
            </a:pPr>
            <a:r>
              <a:rPr lang="ko-KR" altLang="en-US" sz="2000" dirty="0">
                <a:solidFill>
                  <a:srgbClr val="212121"/>
                </a:solidFill>
              </a:rPr>
              <a:t>메소드의 호출 </a:t>
            </a:r>
            <a:r>
              <a:rPr lang="ko-KR" altLang="en-US" sz="2000" dirty="0">
                <a:solidFill>
                  <a:srgbClr val="FF0000"/>
                </a:solidFill>
              </a:rPr>
              <a:t>불가능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marL="0" lvl="1">
              <a:lnSpc>
                <a:spcPct val="150000"/>
              </a:lnSpc>
            </a:pPr>
            <a:endParaRPr lang="en-US" altLang="ko-KR" sz="1200" dirty="0">
              <a:solidFill>
                <a:srgbClr val="2121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218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603418" y="1126165"/>
            <a:ext cx="3930354" cy="755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rgbClr val="21212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602514" y="0"/>
            <a:ext cx="6589486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양쪽 모서리가 둥근 사각형 22"/>
          <p:cNvSpPr/>
          <p:nvPr/>
        </p:nvSpPr>
        <p:spPr>
          <a:xfrm rot="16200000">
            <a:off x="5083260" y="4205145"/>
            <a:ext cx="782696" cy="255813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양쪽 모서리가 둥근 사각형 23"/>
          <p:cNvSpPr/>
          <p:nvPr/>
        </p:nvSpPr>
        <p:spPr>
          <a:xfrm rot="16200000">
            <a:off x="5083261" y="5131168"/>
            <a:ext cx="782696" cy="255813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053791" y="0"/>
            <a:ext cx="6138209" cy="6858000"/>
          </a:xfrm>
          <a:prstGeom prst="rect">
            <a:avLst/>
          </a:prstGeom>
          <a:solidFill>
            <a:srgbClr val="1B1B1B"/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35C6E0-4009-4A69-AE9A-3A416F728873}"/>
              </a:ext>
            </a:extLst>
          </p:cNvPr>
          <p:cNvSpPr txBox="1"/>
          <p:nvPr/>
        </p:nvSpPr>
        <p:spPr>
          <a:xfrm>
            <a:off x="930876" y="1054443"/>
            <a:ext cx="329513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400" b="1" dirty="0">
                <a:solidFill>
                  <a:schemeClr val="bg1"/>
                </a:solidFill>
              </a:rPr>
              <a:t>Expression</a:t>
            </a:r>
          </a:p>
          <a:p>
            <a:pPr algn="r"/>
            <a:r>
              <a:rPr lang="ko-KR" altLang="en-US" sz="2400" b="1" dirty="0">
                <a:solidFill>
                  <a:schemeClr val="bg1"/>
                </a:solidFill>
              </a:rPr>
              <a:t>표현식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818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1264</TotalTime>
  <Words>108</Words>
  <Application>Microsoft Office PowerPoint</Application>
  <PresentationFormat>와이드스크린</PresentationFormat>
  <Paragraphs>47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신 송희</cp:lastModifiedBy>
  <cp:revision>140</cp:revision>
  <dcterms:created xsi:type="dcterms:W3CDTF">2017-10-09T06:24:25Z</dcterms:created>
  <dcterms:modified xsi:type="dcterms:W3CDTF">2020-08-02T16:32:46Z</dcterms:modified>
</cp:coreProperties>
</file>