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6" r:id="rId2"/>
    <p:sldId id="263" r:id="rId3"/>
    <p:sldId id="264" r:id="rId4"/>
    <p:sldId id="265" r:id="rId5"/>
    <p:sldId id="266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B46"/>
    <a:srgbClr val="E8BF89"/>
    <a:srgbClr val="070708"/>
    <a:srgbClr val="363433"/>
    <a:srgbClr val="333944"/>
    <a:srgbClr val="0F0E13"/>
    <a:srgbClr val="2326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50" autoAdjust="0"/>
    <p:restoredTop sz="95480" autoAdjust="0"/>
  </p:normalViewPr>
  <p:slideViewPr>
    <p:cSldViewPr snapToGrid="0">
      <p:cViewPr varScale="1">
        <p:scale>
          <a:sx n="73" d="100"/>
          <a:sy n="73" d="100"/>
        </p:scale>
        <p:origin x="1668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110" d="100"/>
          <a:sy n="110" d="100"/>
        </p:scale>
        <p:origin x="1560" y="12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DAD422-0CE2-7345-9C9C-5AE431B01D98}" type="datetimeFigureOut">
              <a:rPr lang="en-US" altLang="ko-KR" smtClean="0"/>
              <a:t>8/3/2020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CFAF04-A4AB-394B-8174-0452DE40444D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87835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5593C2-BB06-FE4C-A097-5F24D72EFBBA}" type="datetimeFigureOut">
              <a:rPr lang="en-US" altLang="ko-KR" smtClean="0"/>
              <a:t>8/3/2020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CC0F5F-2408-184D-BCB4-04B8D7BCC9C3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2816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762125" y="3049433"/>
            <a:ext cx="5619750" cy="754988"/>
          </a:xfrm>
        </p:spPr>
        <p:txBody>
          <a:bodyPr lIns="0" rIns="0" anchor="ctr">
            <a:normAutofit/>
          </a:bodyPr>
          <a:lstStyle>
            <a:lvl1pPr marL="0" indent="0" algn="dist">
              <a:lnSpc>
                <a:spcPct val="100000"/>
              </a:lnSpc>
              <a:buFont typeface="Arial" panose="020B0604020202020204" pitchFamily="34" charset="0"/>
              <a:buNone/>
              <a:defRPr sz="3400" b="1" baseline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BLACK AND WHITE BASIC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762125" y="3942925"/>
            <a:ext cx="5619750" cy="457626"/>
          </a:xfrm>
        </p:spPr>
        <p:txBody>
          <a:bodyPr lIns="0" rIns="0" anchor="ctr"/>
          <a:lstStyle>
            <a:lvl1pPr marL="0" indent="0" algn="dist">
              <a:buFont typeface="Arial" panose="020B0604020202020204" pitchFamily="34" charset="0"/>
              <a:buNone/>
              <a:defRPr sz="16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dirty="0"/>
              <a:t>ADSTORE POWERPOINT TEMPLATE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69080" y="4944685"/>
            <a:ext cx="1005840" cy="631614"/>
          </a:xfrm>
        </p:spPr>
        <p:txBody>
          <a:bodyPr anchor="ctr"/>
          <a:lstStyle>
            <a:lvl1pPr marL="0" indent="0" algn="dist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altLang="en-US" sz="1050" kern="1000" spc="-7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373B46"/>
                </a:solidFill>
                <a:latin typeface="+mj-ea"/>
                <a:ea typeface="+mj-ea"/>
                <a:cs typeface="+mn-cs"/>
              </a:defRPr>
            </a:lvl1pPr>
          </a:lstStyle>
          <a:p>
            <a:r>
              <a:rPr lang="en-US" altLang="ko-KR"/>
              <a:t>DESIGNED BY</a:t>
            </a:r>
          </a:p>
          <a:p>
            <a:r>
              <a:rPr lang="en-US"/>
              <a:t>L@RGO</a:t>
            </a:r>
          </a:p>
        </p:txBody>
      </p:sp>
      <p:sp>
        <p:nvSpPr>
          <p:cNvPr id="14" name="내용 개체 틀 13"/>
          <p:cNvSpPr>
            <a:spLocks noGrp="1"/>
          </p:cNvSpPr>
          <p:nvPr>
            <p:ph sz="quarter" idx="12" hasCustomPrompt="1"/>
          </p:nvPr>
        </p:nvSpPr>
        <p:spPr>
          <a:xfrm>
            <a:off x="1762125" y="2483503"/>
            <a:ext cx="5619750" cy="450116"/>
          </a:xfrm>
        </p:spPr>
        <p:txBody>
          <a:bodyPr vert="horz" lIns="0" tIns="45720" rIns="0" bIns="45720" rtlCol="0" anchor="ctr">
            <a:noAutofit/>
          </a:bodyPr>
          <a:lstStyle>
            <a:lvl1pPr>
              <a:defRPr lang="ko-KR" altLang="en-US" sz="1600" b="0" baseline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defRPr lang="ko-KR" altLang="en-US" sz="1400" smtClean="0">
                <a:solidFill>
                  <a:schemeClr val="bg1"/>
                </a:solidFill>
              </a:defRPr>
            </a:lvl2pPr>
            <a:lvl3pPr>
              <a:defRPr lang="ko-KR" altLang="en-US" sz="1200" smtClean="0">
                <a:solidFill>
                  <a:schemeClr val="bg1"/>
                </a:solidFill>
              </a:defRPr>
            </a:lvl3pPr>
            <a:lvl4pPr>
              <a:defRPr lang="ko-KR" altLang="en-US" sz="1100" smtClean="0">
                <a:solidFill>
                  <a:schemeClr val="bg1"/>
                </a:solidFill>
              </a:defRPr>
            </a:lvl4pPr>
            <a:lvl5pPr>
              <a:defRPr lang="ko-KR" altLang="en-US" sz="1100">
                <a:solidFill>
                  <a:schemeClr val="bg1"/>
                </a:solidFill>
              </a:defRPr>
            </a:lvl5pPr>
          </a:lstStyle>
          <a:p>
            <a:pPr lvl="0" algn="ctr">
              <a:lnSpc>
                <a:spcPct val="100000"/>
              </a:lnSpc>
              <a:spcBef>
                <a:spcPct val="0"/>
              </a:spcBef>
            </a:pPr>
            <a:r>
              <a:rPr lang="en-US" altLang="ko-KR" dirty="0"/>
              <a:t>YOUR LOGO HERE</a:t>
            </a:r>
            <a:endParaRPr lang="ko-KR" altLang="en-US" dirty="0"/>
          </a:p>
        </p:txBody>
      </p:sp>
      <p:cxnSp>
        <p:nvCxnSpPr>
          <p:cNvPr id="18" name="직선 연결선 17"/>
          <p:cNvCxnSpPr/>
          <p:nvPr userDrawn="1"/>
        </p:nvCxnSpPr>
        <p:spPr>
          <a:xfrm>
            <a:off x="4507341" y="5859352"/>
            <a:ext cx="147954" cy="99353"/>
          </a:xfrm>
          <a:prstGeom prst="line">
            <a:avLst/>
          </a:prstGeom>
          <a:ln w="6350" cap="rnd" cmpd="sng">
            <a:solidFill>
              <a:schemeClr val="tx1"/>
            </a:solidFill>
            <a:round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내용 개체 틀 19"/>
          <p:cNvSpPr>
            <a:spLocks noGrp="1"/>
          </p:cNvSpPr>
          <p:nvPr>
            <p:ph sz="quarter" idx="13" hasCustomPrompt="1"/>
          </p:nvPr>
        </p:nvSpPr>
        <p:spPr>
          <a:xfrm>
            <a:off x="4068763" y="6229350"/>
            <a:ext cx="1006475" cy="628650"/>
          </a:xfrm>
        </p:spPr>
        <p:txBody>
          <a:bodyPr/>
          <a:lstStyle>
            <a:lvl1pPr algn="ctr">
              <a:lnSpc>
                <a:spcPct val="100000"/>
              </a:lnSpc>
              <a:defRPr sz="2000">
                <a:ln>
                  <a:solidFill>
                    <a:schemeClr val="tx1">
                      <a:alpha val="0"/>
                    </a:schemeClr>
                  </a:solidFill>
                </a:ln>
              </a:defRPr>
            </a:lvl1pPr>
          </a:lstStyle>
          <a:p>
            <a:pPr lvl="0"/>
            <a:r>
              <a:rPr lang="en-US" altLang="ko-KR" dirty="0"/>
              <a:t>LOGO2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0367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 userDrawn="1"/>
        </p:nvSpPr>
        <p:spPr>
          <a:xfrm>
            <a:off x="0" y="0"/>
            <a:ext cx="82708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414" y="488112"/>
            <a:ext cx="8314586" cy="488202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2400" spc="-90" baseline="0" dirty="0">
                <a:solidFill>
                  <a:srgbClr val="373B46"/>
                </a:solidFill>
              </a:defRPr>
            </a:lvl1pPr>
          </a:lstStyle>
          <a:p>
            <a:pPr marL="0" lvl="0" indent="0" algn="ctr">
              <a:lnSpc>
                <a:spcPct val="100000"/>
              </a:lnSpc>
              <a:buFont typeface="Arial" panose="020B0604020202020204" pitchFamily="34" charset="0"/>
            </a:pPr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5634" y="1270762"/>
            <a:ext cx="8219465" cy="450883"/>
          </a:xfr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ko-KR" altLang="en-US" sz="1300" spc="-9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373B46"/>
                </a:solidFill>
                <a:latin typeface="+mj-ea"/>
                <a:ea typeface="+mj-ea"/>
              </a:defRPr>
            </a:lvl1pPr>
          </a:lstStyle>
          <a:p>
            <a:pPr lvl="0" algn="ctr">
              <a:lnSpc>
                <a:spcPct val="80000"/>
              </a:lnSpc>
            </a:pPr>
            <a:r>
              <a:rPr lang="ko-KR" altLang="en-US" dirty="0"/>
              <a:t>마스터 텍스트 스타일 편집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829414" y="0"/>
            <a:ext cx="0" cy="685800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358667" y="6325221"/>
            <a:ext cx="83592" cy="78118"/>
          </a:xfrm>
          <a:prstGeom prst="line">
            <a:avLst/>
          </a:prstGeom>
          <a:ln w="6350" cap="rnd" cmpd="sng">
            <a:solidFill>
              <a:schemeClr val="bg1">
                <a:lumMod val="85000"/>
              </a:schemeClr>
            </a:solidFill>
            <a:round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 userDrawn="1"/>
        </p:nvCxnSpPr>
        <p:spPr>
          <a:xfrm>
            <a:off x="164349" y="1721645"/>
            <a:ext cx="488114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164349" y="976313"/>
            <a:ext cx="488114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183227">
            <a:off x="38766" y="263059"/>
            <a:ext cx="718413" cy="450196"/>
          </a:xfrm>
          <a:prstGeom prst="rect">
            <a:avLst/>
          </a:prstGeom>
        </p:spPr>
      </p:pic>
      <p:cxnSp>
        <p:nvCxnSpPr>
          <p:cNvPr id="15" name="직선 연결선 14"/>
          <p:cNvCxnSpPr/>
          <p:nvPr userDrawn="1"/>
        </p:nvCxnSpPr>
        <p:spPr>
          <a:xfrm>
            <a:off x="4878265" y="1152295"/>
            <a:ext cx="205968" cy="0"/>
          </a:xfrm>
          <a:prstGeom prst="line">
            <a:avLst/>
          </a:prstGeom>
          <a:ln w="34925">
            <a:solidFill>
              <a:srgbClr val="E8BF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텍스트 개체 틀 10"/>
          <p:cNvSpPr>
            <a:spLocks noGrp="1"/>
          </p:cNvSpPr>
          <p:nvPr>
            <p:ph type="body" sz="quarter" idx="10" hasCustomPrompt="1"/>
          </p:nvPr>
        </p:nvSpPr>
        <p:spPr>
          <a:xfrm>
            <a:off x="164350" y="5679168"/>
            <a:ext cx="488113" cy="468540"/>
          </a:xfrm>
        </p:spPr>
        <p:txBody>
          <a:bodyPr/>
          <a:lstStyle>
            <a:lvl1pPr algn="dist">
              <a:defRPr sz="800" b="1" baseline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73B46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ko-KR" dirty="0"/>
              <a:t>ADSTORE</a:t>
            </a:r>
          </a:p>
          <a:p>
            <a:pPr lvl="0"/>
            <a:r>
              <a:rPr lang="en-US" altLang="ko-KR" dirty="0"/>
              <a:t>-L@RGO</a:t>
            </a:r>
            <a:endParaRPr lang="ko-KR" altLang="en-US" dirty="0"/>
          </a:p>
        </p:txBody>
      </p:sp>
      <p:sp>
        <p:nvSpPr>
          <p:cNvPr id="20" name="텍스트 개체 틀 10"/>
          <p:cNvSpPr>
            <a:spLocks noGrp="1"/>
          </p:cNvSpPr>
          <p:nvPr>
            <p:ph type="body" sz="quarter" idx="11" hasCustomPrompt="1"/>
          </p:nvPr>
        </p:nvSpPr>
        <p:spPr>
          <a:xfrm>
            <a:off x="164350" y="975520"/>
            <a:ext cx="488113" cy="746125"/>
          </a:xfrm>
        </p:spPr>
        <p:txBody>
          <a:bodyPr/>
          <a:lstStyle>
            <a:lvl1pPr marL="0" indent="0" algn="dist" defTabSz="914377" rtl="0" eaLnBrk="1" latinLnBrk="1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  <a:defRPr lang="ko-KR" altLang="en-US" sz="800" b="1" kern="1000" spc="-70" dirty="0">
                <a:ln>
                  <a:solidFill>
                    <a:sysClr val="window" lastClr="FFFFFF">
                      <a:alpha val="0"/>
                    </a:sysClr>
                  </a:solidFill>
                </a:ln>
                <a:solidFill>
                  <a:srgbClr val="373B46"/>
                </a:solidFill>
                <a:latin typeface="+mj-ea"/>
                <a:ea typeface="+mj-ea"/>
                <a:cs typeface="+mj-cs"/>
              </a:defRPr>
            </a:lvl1pPr>
          </a:lstStyle>
          <a:p>
            <a:pPr lvl="0"/>
            <a:r>
              <a:rPr lang="en-US" altLang="ko-KR" dirty="0"/>
              <a:t>SIMPLE</a:t>
            </a:r>
          </a:p>
          <a:p>
            <a:pPr lvl="0"/>
            <a:r>
              <a:rPr lang="en-US" altLang="ko-KR" dirty="0"/>
              <a:t>WHITE</a:t>
            </a:r>
          </a:p>
          <a:p>
            <a:pPr lvl="0"/>
            <a:r>
              <a:rPr lang="en-US" altLang="ko-KR" dirty="0"/>
              <a:t>BASIC</a:t>
            </a:r>
            <a:endParaRPr lang="ko-KR" altLang="en-US" dirty="0"/>
          </a:p>
        </p:txBody>
      </p:sp>
      <p:pic>
        <p:nvPicPr>
          <p:cNvPr id="21" name="그림 20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6185" y="6572689"/>
            <a:ext cx="488114" cy="183043"/>
          </a:xfrm>
          <a:prstGeom prst="rect">
            <a:avLst/>
          </a:prstGeom>
        </p:spPr>
      </p:pic>
      <p:sp>
        <p:nvSpPr>
          <p:cNvPr id="22" name="Content Placeholder 2"/>
          <p:cNvSpPr>
            <a:spLocks noGrp="1"/>
          </p:cNvSpPr>
          <p:nvPr>
            <p:ph idx="12"/>
          </p:nvPr>
        </p:nvSpPr>
        <p:spPr>
          <a:xfrm>
            <a:off x="835634" y="1840111"/>
            <a:ext cx="8219465" cy="4923785"/>
          </a:xfr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ko-KR" altLang="en-US" sz="1300" spc="-9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373B46"/>
                </a:solidFill>
                <a:latin typeface="+mj-ea"/>
                <a:ea typeface="+mj-ea"/>
              </a:defRPr>
            </a:lvl1pPr>
          </a:lstStyle>
          <a:p>
            <a:pPr lvl="0" algn="ctr">
              <a:lnSpc>
                <a:spcPct val="80000"/>
              </a:lnSpc>
            </a:pPr>
            <a:r>
              <a:rPr lang="ko-KR" altLang="en-US" dirty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60644295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9" userDrawn="1">
          <p15:clr>
            <a:srgbClr val="FBAE40"/>
          </p15:clr>
        </p15:guide>
        <p15:guide id="3" pos="521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내용 개체 틀 8"/>
          <p:cNvSpPr txBox="1">
            <a:spLocks/>
          </p:cNvSpPr>
          <p:nvPr userDrawn="1"/>
        </p:nvSpPr>
        <p:spPr>
          <a:xfrm>
            <a:off x="917349" y="140941"/>
            <a:ext cx="8099878" cy="657611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7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altLang="en-US" sz="1300" kern="1200" spc="-90" baseline="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373B46"/>
                </a:solidFill>
                <a:latin typeface="+mj-ea"/>
                <a:ea typeface="+mj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 userDrawn="1"/>
        </p:nvSpPr>
        <p:spPr>
          <a:xfrm>
            <a:off x="0" y="0"/>
            <a:ext cx="82708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414" y="488112"/>
            <a:ext cx="8314586" cy="488202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2400" spc="-90" baseline="0" dirty="0">
                <a:solidFill>
                  <a:schemeClr val="bg1"/>
                </a:solidFill>
              </a:defRPr>
            </a:lvl1pPr>
          </a:lstStyle>
          <a:p>
            <a:pPr marL="0" lvl="0" indent="0" algn="ctr">
              <a:lnSpc>
                <a:spcPct val="100000"/>
              </a:lnSpc>
              <a:buFont typeface="Arial" panose="020B0604020202020204" pitchFamily="34" charset="0"/>
            </a:pPr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5634" y="1270762"/>
            <a:ext cx="8219465" cy="450883"/>
          </a:xfr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ko-KR" altLang="en-US" sz="1300" spc="-9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 algn="ctr">
              <a:lnSpc>
                <a:spcPct val="80000"/>
              </a:lnSpc>
            </a:pPr>
            <a:r>
              <a:rPr lang="ko-KR" altLang="en-US" dirty="0"/>
              <a:t>마스터 텍스트 스타일 편집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829414" y="0"/>
            <a:ext cx="0" cy="685800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358667" y="6325221"/>
            <a:ext cx="83592" cy="78118"/>
          </a:xfrm>
          <a:prstGeom prst="line">
            <a:avLst/>
          </a:prstGeom>
          <a:ln w="6350" cap="rnd" cmpd="sng">
            <a:solidFill>
              <a:schemeClr val="bg1">
                <a:lumMod val="85000"/>
              </a:schemeClr>
            </a:solidFill>
            <a:round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 userDrawn="1"/>
        </p:nvCxnSpPr>
        <p:spPr>
          <a:xfrm>
            <a:off x="164349" y="1721645"/>
            <a:ext cx="488114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164349" y="976313"/>
            <a:ext cx="488114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183227">
            <a:off x="38766" y="263059"/>
            <a:ext cx="718413" cy="450196"/>
          </a:xfrm>
          <a:prstGeom prst="rect">
            <a:avLst/>
          </a:prstGeom>
        </p:spPr>
      </p:pic>
      <p:cxnSp>
        <p:nvCxnSpPr>
          <p:cNvPr id="15" name="직선 연결선 14"/>
          <p:cNvCxnSpPr/>
          <p:nvPr userDrawn="1"/>
        </p:nvCxnSpPr>
        <p:spPr>
          <a:xfrm>
            <a:off x="4878265" y="1152295"/>
            <a:ext cx="205968" cy="0"/>
          </a:xfrm>
          <a:prstGeom prst="line">
            <a:avLst/>
          </a:prstGeom>
          <a:ln w="34925">
            <a:solidFill>
              <a:srgbClr val="E8BF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텍스트 개체 틀 10"/>
          <p:cNvSpPr>
            <a:spLocks noGrp="1"/>
          </p:cNvSpPr>
          <p:nvPr>
            <p:ph type="body" sz="quarter" idx="10" hasCustomPrompt="1"/>
          </p:nvPr>
        </p:nvSpPr>
        <p:spPr>
          <a:xfrm>
            <a:off x="164350" y="5679168"/>
            <a:ext cx="488113" cy="468540"/>
          </a:xfrm>
        </p:spPr>
        <p:txBody>
          <a:bodyPr/>
          <a:lstStyle>
            <a:lvl1pPr algn="dist">
              <a:defRPr sz="800" b="1" baseline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73B46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ko-KR" dirty="0"/>
              <a:t>ADSTORE</a:t>
            </a:r>
          </a:p>
          <a:p>
            <a:pPr lvl="0"/>
            <a:r>
              <a:rPr lang="en-US" altLang="ko-KR" dirty="0"/>
              <a:t>-L@RGO</a:t>
            </a:r>
            <a:endParaRPr lang="ko-KR" altLang="en-US" dirty="0"/>
          </a:p>
        </p:txBody>
      </p:sp>
      <p:sp>
        <p:nvSpPr>
          <p:cNvPr id="20" name="텍스트 개체 틀 10"/>
          <p:cNvSpPr>
            <a:spLocks noGrp="1"/>
          </p:cNvSpPr>
          <p:nvPr>
            <p:ph type="body" sz="quarter" idx="11" hasCustomPrompt="1"/>
          </p:nvPr>
        </p:nvSpPr>
        <p:spPr>
          <a:xfrm>
            <a:off x="164350" y="975520"/>
            <a:ext cx="488113" cy="746125"/>
          </a:xfrm>
        </p:spPr>
        <p:txBody>
          <a:bodyPr/>
          <a:lstStyle>
            <a:lvl1pPr marL="0" indent="0" algn="dist" defTabSz="914377" rtl="0" eaLnBrk="1" latinLnBrk="1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  <a:defRPr lang="ko-KR" altLang="en-US" sz="800" b="1" kern="1000" spc="-70" dirty="0">
                <a:ln>
                  <a:solidFill>
                    <a:sysClr val="window" lastClr="FFFFFF">
                      <a:alpha val="0"/>
                    </a:sysClr>
                  </a:solidFill>
                </a:ln>
                <a:solidFill>
                  <a:srgbClr val="373B46"/>
                </a:solidFill>
                <a:latin typeface="+mj-ea"/>
                <a:ea typeface="+mj-ea"/>
                <a:cs typeface="+mj-cs"/>
              </a:defRPr>
            </a:lvl1pPr>
          </a:lstStyle>
          <a:p>
            <a:pPr lvl="0"/>
            <a:r>
              <a:rPr lang="en-US" altLang="ko-KR" dirty="0"/>
              <a:t>SIMPLE</a:t>
            </a:r>
          </a:p>
          <a:p>
            <a:pPr lvl="0"/>
            <a:r>
              <a:rPr lang="en-US" altLang="ko-KR" dirty="0"/>
              <a:t>WHITE</a:t>
            </a:r>
          </a:p>
          <a:p>
            <a:pPr lvl="0"/>
            <a:r>
              <a:rPr lang="en-US" altLang="ko-KR" dirty="0"/>
              <a:t>BASIC</a:t>
            </a:r>
            <a:endParaRPr lang="ko-KR" altLang="en-US" dirty="0"/>
          </a:p>
        </p:txBody>
      </p:sp>
      <p:pic>
        <p:nvPicPr>
          <p:cNvPr id="21" name="그림 20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6185" y="6572689"/>
            <a:ext cx="488114" cy="183043"/>
          </a:xfrm>
          <a:prstGeom prst="rect">
            <a:avLst/>
          </a:prstGeom>
        </p:spPr>
      </p:pic>
      <p:sp>
        <p:nvSpPr>
          <p:cNvPr id="22" name="Content Placeholder 2"/>
          <p:cNvSpPr>
            <a:spLocks noGrp="1"/>
          </p:cNvSpPr>
          <p:nvPr>
            <p:ph idx="12"/>
          </p:nvPr>
        </p:nvSpPr>
        <p:spPr>
          <a:xfrm>
            <a:off x="835634" y="1840111"/>
            <a:ext cx="8219465" cy="4923785"/>
          </a:xfr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ko-KR" altLang="en-US" sz="1300" spc="-9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 algn="ctr">
              <a:lnSpc>
                <a:spcPct val="80000"/>
              </a:lnSpc>
            </a:pPr>
            <a:r>
              <a:rPr lang="ko-KR" altLang="en-US" dirty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7092164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9">
          <p15:clr>
            <a:srgbClr val="FBAE40"/>
          </p15:clr>
        </p15:guide>
        <p15:guide id="3" pos="52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>
              <a:lnSpc>
                <a:spcPct val="70000"/>
              </a:lnSpc>
              <a:defRPr sz="1200" spc="-7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F33ED0-BB53-40D6-86C9-526C8F33B5AF}" type="datetimeFigureOut">
              <a:rPr lang="ko-KR" altLang="en-US" smtClean="0"/>
              <a:pPr/>
              <a:t>2020-08-03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lnSpc>
                <a:spcPct val="70000"/>
              </a:lnSpc>
              <a:defRPr sz="1200" spc="-7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r">
              <a:lnSpc>
                <a:spcPct val="70000"/>
              </a:lnSpc>
              <a:defRPr sz="1200" spc="-7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884D7C-4A9F-42D1-ACE2-755204AF411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201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1" hangingPunct="1">
        <a:lnSpc>
          <a:spcPct val="100000"/>
        </a:lnSpc>
        <a:spcBef>
          <a:spcPct val="0"/>
        </a:spcBef>
        <a:buNone/>
        <a:defRPr sz="4400" kern="1200" spc="-7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lnSpc>
          <a:spcPct val="70000"/>
        </a:lnSpc>
        <a:spcBef>
          <a:spcPts val="1000"/>
        </a:spcBef>
        <a:buFont typeface="Arial" panose="020B0604020202020204" pitchFamily="34" charset="0"/>
        <a:buNone/>
        <a:defRPr sz="2800" kern="1200" spc="-7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1" hangingPunct="1">
        <a:lnSpc>
          <a:spcPct val="70000"/>
        </a:lnSpc>
        <a:spcBef>
          <a:spcPts val="500"/>
        </a:spcBef>
        <a:buFont typeface="Arial" panose="020B0604020202020204" pitchFamily="34" charset="0"/>
        <a:buNone/>
        <a:defRPr sz="2400" kern="1200" spc="-7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1" hangingPunct="1">
        <a:lnSpc>
          <a:spcPct val="70000"/>
        </a:lnSpc>
        <a:spcBef>
          <a:spcPts val="500"/>
        </a:spcBef>
        <a:buFont typeface="Arial" panose="020B0604020202020204" pitchFamily="34" charset="0"/>
        <a:buNone/>
        <a:defRPr sz="2000" kern="1200" spc="-7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1" hangingPunct="1">
        <a:lnSpc>
          <a:spcPct val="70000"/>
        </a:lnSpc>
        <a:spcBef>
          <a:spcPts val="500"/>
        </a:spcBef>
        <a:buFont typeface="Arial" panose="020B0604020202020204" pitchFamily="34" charset="0"/>
        <a:buNone/>
        <a:defRPr sz="1800" kern="1200" spc="-7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1" hangingPunct="1">
        <a:lnSpc>
          <a:spcPct val="70000"/>
        </a:lnSpc>
        <a:spcBef>
          <a:spcPts val="500"/>
        </a:spcBef>
        <a:buFont typeface="Arial" panose="020B0604020202020204" pitchFamily="34" charset="0"/>
        <a:buNone/>
        <a:defRPr sz="1800" kern="1200" spc="-7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내용 개체 틀 8"/>
          <p:cNvSpPr txBox="1">
            <a:spLocks/>
          </p:cNvSpPr>
          <p:nvPr/>
        </p:nvSpPr>
        <p:spPr>
          <a:xfrm>
            <a:off x="2" y="2194977"/>
            <a:ext cx="9144000" cy="2342509"/>
          </a:xfrm>
          <a:prstGeom prst="rect">
            <a:avLst/>
          </a:prstGeom>
          <a:solidFill>
            <a:srgbClr val="373B46"/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7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altLang="en-US" sz="1300" kern="1200" spc="-90" baseline="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373B46"/>
                </a:solidFill>
                <a:latin typeface="+mj-ea"/>
                <a:ea typeface="+mj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altLang="ko-KR" dirty="0">
              <a:solidFill>
                <a:schemeClr val="bg1"/>
              </a:solidFill>
            </a:endParaRP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9800000">
            <a:off x="4077648" y="763170"/>
            <a:ext cx="988705" cy="619575"/>
          </a:xfrm>
          <a:prstGeom prst="rect">
            <a:avLst/>
          </a:prstGeom>
        </p:spPr>
      </p:pic>
      <p:sp>
        <p:nvSpPr>
          <p:cNvPr id="20" name="제목 19"/>
          <p:cNvSpPr>
            <a:spLocks noGrp="1"/>
          </p:cNvSpPr>
          <p:nvPr>
            <p:ph type="ctrTitle"/>
          </p:nvPr>
        </p:nvSpPr>
        <p:spPr>
          <a:xfrm>
            <a:off x="1735999" y="2783010"/>
            <a:ext cx="5619750" cy="754988"/>
          </a:xfrm>
        </p:spPr>
        <p:txBody>
          <a:bodyPr/>
          <a:lstStyle/>
          <a:p>
            <a:r>
              <a:rPr lang="en-US" altLang="ko-KR" b="0" dirty="0" smtClean="0">
                <a:latin typeface="+mn-ea"/>
                <a:ea typeface="+mn-ea"/>
              </a:rPr>
              <a:t>JSP </a:t>
            </a:r>
            <a:r>
              <a:rPr lang="ko-KR" altLang="en-US" b="0" dirty="0" smtClean="0">
                <a:latin typeface="+mn-ea"/>
                <a:ea typeface="+mn-ea"/>
              </a:rPr>
              <a:t>페이지 구성요소</a:t>
            </a:r>
            <a:endParaRPr lang="ko-KR" altLang="en-US" b="0" dirty="0">
              <a:latin typeface="+mn-ea"/>
              <a:ea typeface="+mn-ea"/>
            </a:endParaRPr>
          </a:p>
        </p:txBody>
      </p:sp>
      <p:sp>
        <p:nvSpPr>
          <p:cNvPr id="18" name="부제목 17"/>
          <p:cNvSpPr>
            <a:spLocks noGrp="1"/>
          </p:cNvSpPr>
          <p:nvPr>
            <p:ph type="subTitle" idx="1"/>
          </p:nvPr>
        </p:nvSpPr>
        <p:spPr>
          <a:xfrm>
            <a:off x="1810838" y="3783036"/>
            <a:ext cx="5470072" cy="45762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sz="140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+mj-ea"/>
                <a:ea typeface="+mj-ea"/>
              </a:rPr>
              <a:t>dIrective</a:t>
            </a:r>
            <a:r>
              <a:rPr lang="en-US" altLang="ko-KR" sz="1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+mj-ea"/>
                <a:ea typeface="+mj-ea"/>
              </a:rPr>
              <a:t>, </a:t>
            </a:r>
            <a:r>
              <a:rPr lang="en-US" altLang="ko-KR" sz="140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+mj-ea"/>
                <a:ea typeface="+mj-ea"/>
              </a:rPr>
              <a:t>Scriptlet</a:t>
            </a:r>
            <a:r>
              <a:rPr lang="en-US" altLang="ko-KR" sz="1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+mj-ea"/>
                <a:ea typeface="+mj-ea"/>
              </a:rPr>
              <a:t> Expression Declaration</a:t>
            </a:r>
            <a:endParaRPr lang="ko-KR" altLang="en-US" sz="1400" b="1" dirty="0">
              <a:ln>
                <a:solidFill>
                  <a:schemeClr val="tx1">
                    <a:alpha val="0"/>
                  </a:schemeClr>
                </a:solidFill>
              </a:ln>
              <a:latin typeface="+mj-ea"/>
              <a:ea typeface="+mj-ea"/>
            </a:endParaRPr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>
          <a:xfrm>
            <a:off x="3789316" y="5144045"/>
            <a:ext cx="1513115" cy="631614"/>
          </a:xfrm>
        </p:spPr>
        <p:txBody>
          <a:bodyPr/>
          <a:lstStyle/>
          <a:p>
            <a:r>
              <a:rPr lang="en-US" altLang="ko-KR" dirty="0" smtClean="0"/>
              <a:t>WRITTEN </a:t>
            </a:r>
            <a:r>
              <a:rPr lang="en-US" altLang="ko-KR" dirty="0"/>
              <a:t>BY</a:t>
            </a:r>
          </a:p>
          <a:p>
            <a:r>
              <a:rPr lang="en-US" sz="2100" dirty="0" smtClean="0"/>
              <a:t>HAE SEONG</a:t>
            </a:r>
            <a:endParaRPr lang="en-US" sz="2100" dirty="0"/>
          </a:p>
        </p:txBody>
      </p:sp>
      <p:grpSp>
        <p:nvGrpSpPr>
          <p:cNvPr id="24" name="그룹 23"/>
          <p:cNvGrpSpPr/>
          <p:nvPr/>
        </p:nvGrpSpPr>
        <p:grpSpPr>
          <a:xfrm>
            <a:off x="1712867" y="2753304"/>
            <a:ext cx="5666014" cy="836478"/>
            <a:chOff x="1892363" y="3049858"/>
            <a:chExt cx="5364480" cy="754563"/>
          </a:xfrm>
        </p:grpSpPr>
        <p:cxnSp>
          <p:nvCxnSpPr>
            <p:cNvPr id="25" name="직선 연결선 24"/>
            <p:cNvCxnSpPr/>
            <p:nvPr/>
          </p:nvCxnSpPr>
          <p:spPr>
            <a:xfrm>
              <a:off x="1892363" y="3804421"/>
              <a:ext cx="5364480" cy="0"/>
            </a:xfrm>
            <a:prstGeom prst="line">
              <a:avLst/>
            </a:prstGeom>
            <a:ln w="12700">
              <a:solidFill>
                <a:schemeClr val="bg1">
                  <a:alpha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>
              <a:off x="1892363" y="3049858"/>
              <a:ext cx="5364480" cy="0"/>
            </a:xfrm>
            <a:prstGeom prst="line">
              <a:avLst/>
            </a:prstGeom>
            <a:ln w="12700">
              <a:solidFill>
                <a:schemeClr val="bg1">
                  <a:alpha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24915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내용 개체 틀 8"/>
          <p:cNvSpPr txBox="1">
            <a:spLocks/>
          </p:cNvSpPr>
          <p:nvPr/>
        </p:nvSpPr>
        <p:spPr>
          <a:xfrm>
            <a:off x="917349" y="1166949"/>
            <a:ext cx="8099878" cy="1933302"/>
          </a:xfrm>
          <a:prstGeom prst="rect">
            <a:avLst/>
          </a:prstGeom>
          <a:solidFill>
            <a:srgbClr val="373B46"/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7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altLang="en-US" sz="1300" kern="1200" spc="-90" baseline="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373B46"/>
                </a:solidFill>
                <a:latin typeface="+mj-ea"/>
                <a:ea typeface="+mj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err="1" smtClean="0"/>
              <a:t>디렉티브</a:t>
            </a:r>
            <a:endParaRPr lang="en-US" altLang="ko-KR" dirty="0"/>
          </a:p>
          <a:p>
            <a:r>
              <a:rPr lang="en-US" altLang="ko-KR" dirty="0" smtClean="0"/>
              <a:t>Directive</a:t>
            </a:r>
            <a:endParaRPr lang="en-US" altLang="ko-KR" dirty="0"/>
          </a:p>
        </p:txBody>
      </p:sp>
      <p:sp>
        <p:nvSpPr>
          <p:cNvPr id="18" name="내용 개체 틀 3"/>
          <p:cNvSpPr txBox="1">
            <a:spLocks/>
          </p:cNvSpPr>
          <p:nvPr/>
        </p:nvSpPr>
        <p:spPr>
          <a:xfrm>
            <a:off x="1098367" y="1572980"/>
            <a:ext cx="6911657" cy="10680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7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altLang="en-US" sz="1300" kern="1200" spc="-90" baseline="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373B46"/>
                </a:solidFill>
                <a:latin typeface="+mj-ea"/>
                <a:ea typeface="+mj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altLang="ko-KR" sz="1800" b="1" dirty="0" smtClean="0">
                <a:solidFill>
                  <a:schemeClr val="bg1"/>
                </a:solidFill>
              </a:rPr>
              <a:t>JSP </a:t>
            </a:r>
            <a:r>
              <a:rPr lang="ko-KR" altLang="en-US" sz="1800" b="1" dirty="0" smtClean="0">
                <a:solidFill>
                  <a:schemeClr val="bg1"/>
                </a:solidFill>
              </a:rPr>
              <a:t>페이지가 </a:t>
            </a:r>
            <a:r>
              <a:rPr lang="ko-KR" altLang="en-US" sz="1800" b="1" dirty="0" err="1" smtClean="0">
                <a:solidFill>
                  <a:schemeClr val="bg1"/>
                </a:solidFill>
              </a:rPr>
              <a:t>실행시에</a:t>
            </a:r>
            <a:r>
              <a:rPr lang="ko-KR" altLang="en-US" sz="1800" b="1" dirty="0" smtClean="0">
                <a:solidFill>
                  <a:schemeClr val="bg1"/>
                </a:solidFill>
              </a:rPr>
              <a:t> 필요한 설정 정보를 지정할 때 사용됩니다</a:t>
            </a:r>
            <a:r>
              <a:rPr lang="en-US" altLang="ko-KR" sz="1800" b="1" dirty="0" smtClean="0">
                <a:solidFill>
                  <a:schemeClr val="bg1"/>
                </a:solidFill>
              </a:rPr>
              <a:t>.</a:t>
            </a:r>
          </a:p>
          <a:p>
            <a:pPr algn="l">
              <a:lnSpc>
                <a:spcPct val="100000"/>
              </a:lnSpc>
            </a:pPr>
            <a:r>
              <a:rPr lang="ko-KR" altLang="en-US" sz="1800" b="1" dirty="0" smtClean="0">
                <a:solidFill>
                  <a:schemeClr val="bg1"/>
                </a:solidFill>
              </a:rPr>
              <a:t>선언 방법  예</a:t>
            </a:r>
            <a:r>
              <a:rPr lang="en-US" altLang="ko-KR" sz="1800" b="1" dirty="0" smtClean="0">
                <a:solidFill>
                  <a:schemeClr val="bg1"/>
                </a:solidFill>
              </a:rPr>
              <a:t>)</a:t>
            </a:r>
          </a:p>
          <a:p>
            <a:pPr algn="l">
              <a:lnSpc>
                <a:spcPct val="100000"/>
              </a:lnSpc>
            </a:pPr>
            <a:r>
              <a:rPr lang="en-US" altLang="ko-KR" sz="1800" b="1" dirty="0" smtClean="0">
                <a:solidFill>
                  <a:schemeClr val="bg1"/>
                </a:solidFill>
              </a:rPr>
              <a:t> </a:t>
            </a:r>
            <a:r>
              <a:rPr lang="en-US" altLang="ko-KR" sz="1800" b="1" dirty="0" smtClean="0">
                <a:solidFill>
                  <a:schemeClr val="bg1"/>
                </a:solidFill>
              </a:rPr>
              <a:t>&lt;%@ </a:t>
            </a:r>
            <a:r>
              <a:rPr lang="en-US" altLang="ko-KR" sz="1800" b="1" dirty="0">
                <a:solidFill>
                  <a:schemeClr val="bg1"/>
                </a:solidFill>
              </a:rPr>
              <a:t>page language="java" </a:t>
            </a:r>
            <a:r>
              <a:rPr lang="en-US" altLang="ko-KR" sz="1800" b="1" dirty="0" err="1">
                <a:solidFill>
                  <a:schemeClr val="bg1"/>
                </a:solidFill>
              </a:rPr>
              <a:t>contentType</a:t>
            </a:r>
            <a:r>
              <a:rPr lang="en-US" altLang="ko-KR" sz="1800" b="1" dirty="0">
                <a:solidFill>
                  <a:schemeClr val="bg1"/>
                </a:solidFill>
              </a:rPr>
              <a:t>="text/html; charset=UTF-8</a:t>
            </a:r>
            <a:r>
              <a:rPr lang="en-US" altLang="ko-KR" sz="1800" b="1" dirty="0" smtClean="0">
                <a:solidFill>
                  <a:schemeClr val="bg1"/>
                </a:solidFill>
              </a:rPr>
              <a:t>"    </a:t>
            </a:r>
            <a:r>
              <a:rPr lang="en-US" altLang="ko-KR" sz="1800" b="1" dirty="0" err="1">
                <a:solidFill>
                  <a:schemeClr val="bg1"/>
                </a:solidFill>
              </a:rPr>
              <a:t>pageEncoding</a:t>
            </a:r>
            <a:r>
              <a:rPr lang="en-US" altLang="ko-KR" sz="1800" b="1" dirty="0">
                <a:solidFill>
                  <a:schemeClr val="bg1"/>
                </a:solidFill>
              </a:rPr>
              <a:t>="UTF-8"%&gt;</a:t>
            </a:r>
            <a:endParaRPr lang="en-US" altLang="ko-KR" sz="1800" b="1" dirty="0" smtClean="0">
              <a:solidFill>
                <a:schemeClr val="bg1"/>
              </a:solidFill>
            </a:endParaRPr>
          </a:p>
        </p:txBody>
      </p:sp>
      <p:sp>
        <p:nvSpPr>
          <p:cNvPr id="16" name="바닥글 개체 틀 6"/>
          <p:cNvSpPr txBox="1">
            <a:spLocks/>
          </p:cNvSpPr>
          <p:nvPr/>
        </p:nvSpPr>
        <p:spPr>
          <a:xfrm>
            <a:off x="1185452" y="343906"/>
            <a:ext cx="3656514" cy="63161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marL="0" indent="0" algn="dist" defTabSz="914377" rtl="0" eaLnBrk="1" latinLnBrk="1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  <a:defRPr lang="ko-KR" altLang="en-US" sz="800" b="1" kern="1000" spc="-70" baseline="0" dirty="0">
                <a:ln>
                  <a:solidFill>
                    <a:sysClr val="window" lastClr="FFFFFF">
                      <a:alpha val="0"/>
                    </a:sysClr>
                  </a:solidFill>
                </a:ln>
                <a:solidFill>
                  <a:srgbClr val="373B46"/>
                </a:solidFill>
                <a:latin typeface="+mj-ea"/>
                <a:ea typeface="+mj-ea"/>
                <a:cs typeface="+mj-cs"/>
              </a:defRPr>
            </a:lvl1pPr>
            <a:lvl2pPr marL="4572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200" spc="300" dirty="0" smtClean="0"/>
              <a:t>Directive</a:t>
            </a:r>
            <a:r>
              <a:rPr lang="ko-KR" altLang="en-US" sz="2100" spc="300" dirty="0" smtClean="0"/>
              <a:t>란</a:t>
            </a:r>
            <a:r>
              <a:rPr lang="en-US" altLang="ko-KR" sz="2100" spc="300" dirty="0" smtClean="0"/>
              <a:t>?</a:t>
            </a:r>
            <a:endParaRPr lang="en-US" sz="2100" spc="300" dirty="0"/>
          </a:p>
        </p:txBody>
      </p:sp>
      <p:sp>
        <p:nvSpPr>
          <p:cNvPr id="19" name="바닥글 개체 틀 6"/>
          <p:cNvSpPr txBox="1">
            <a:spLocks/>
          </p:cNvSpPr>
          <p:nvPr/>
        </p:nvSpPr>
        <p:spPr>
          <a:xfrm>
            <a:off x="917349" y="3562626"/>
            <a:ext cx="3656514" cy="63161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marL="0" indent="0" algn="dist" defTabSz="914377" rtl="0" eaLnBrk="1" latinLnBrk="1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  <a:defRPr lang="ko-KR" altLang="en-US" sz="800" b="1" kern="1000" spc="-70" baseline="0" dirty="0">
                <a:ln>
                  <a:solidFill>
                    <a:sysClr val="window" lastClr="FFFFFF">
                      <a:alpha val="0"/>
                    </a:sysClr>
                  </a:solidFill>
                </a:ln>
                <a:solidFill>
                  <a:srgbClr val="373B46"/>
                </a:solidFill>
                <a:latin typeface="+mj-ea"/>
                <a:ea typeface="+mj-ea"/>
                <a:cs typeface="+mj-cs"/>
              </a:defRPr>
            </a:lvl1pPr>
            <a:lvl2pPr marL="4572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spc="300" dirty="0" smtClean="0"/>
              <a:t>Directive</a:t>
            </a:r>
            <a:r>
              <a:rPr lang="ko-KR" altLang="en-US" sz="1800" spc="300" dirty="0" smtClean="0"/>
              <a:t>종류</a:t>
            </a:r>
            <a:endParaRPr lang="en-US" sz="1800" spc="300" dirty="0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4825062"/>
              </p:ext>
            </p:extLst>
          </p:nvPr>
        </p:nvGraphicFramePr>
        <p:xfrm>
          <a:off x="917348" y="4184188"/>
          <a:ext cx="802246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4155">
                  <a:extLst>
                    <a:ext uri="{9D8B030D-6E8A-4147-A177-3AD203B41FA5}">
                      <a16:colId xmlns:a16="http://schemas.microsoft.com/office/drawing/2014/main" val="803402241"/>
                    </a:ext>
                  </a:extLst>
                </a:gridCol>
                <a:gridCol w="5348310">
                  <a:extLst>
                    <a:ext uri="{9D8B030D-6E8A-4147-A177-3AD203B41FA5}">
                      <a16:colId xmlns:a16="http://schemas.microsoft.com/office/drawing/2014/main" val="6365613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kern="1200" spc="-90" baseline="0" dirty="0" err="1" smtClean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디렉티브</a:t>
                      </a:r>
                      <a:endParaRPr lang="ko-KR" altLang="en-US" sz="1800" b="1" kern="1200" spc="-90" baseline="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>
                    <a:solidFill>
                      <a:srgbClr val="373B4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n>
                            <a:gradFill>
                              <a:gsLst>
                                <a:gs pos="0">
                                  <a:schemeClr val="accent1">
                                    <a:lumMod val="5000"/>
                                    <a:lumOff val="95000"/>
                                  </a:schemeClr>
                                </a:gs>
                                <a:gs pos="74000">
                                  <a:schemeClr val="accent1">
                                    <a:lumMod val="45000"/>
                                    <a:lumOff val="55000"/>
                                  </a:schemeClr>
                                </a:gs>
                                <a:gs pos="83000">
                                  <a:schemeClr val="accent1">
                                    <a:lumMod val="45000"/>
                                    <a:lumOff val="55000"/>
                                  </a:schemeClr>
                                </a:gs>
                                <a:gs pos="100000">
                                  <a:schemeClr val="accent1">
                                    <a:lumMod val="30000"/>
                                    <a:lumOff val="70000"/>
                                  </a:schemeClr>
                                </a:gs>
                              </a:gsLst>
                              <a:lin ang="5400000" scaled="1"/>
                            </a:gradFill>
                          </a:ln>
                        </a:rPr>
                        <a:t> </a:t>
                      </a:r>
                      <a:r>
                        <a:rPr lang="ko-KR" altLang="en-US" dirty="0" smtClean="0">
                          <a:ln>
                            <a:gradFill>
                              <a:gsLst>
                                <a:gs pos="0">
                                  <a:schemeClr val="accent1">
                                    <a:lumMod val="5000"/>
                                    <a:lumOff val="95000"/>
                                  </a:schemeClr>
                                </a:gs>
                                <a:gs pos="74000">
                                  <a:schemeClr val="accent1">
                                    <a:lumMod val="45000"/>
                                    <a:lumOff val="55000"/>
                                  </a:schemeClr>
                                </a:gs>
                                <a:gs pos="83000">
                                  <a:schemeClr val="accent1">
                                    <a:lumMod val="45000"/>
                                    <a:lumOff val="55000"/>
                                  </a:schemeClr>
                                </a:gs>
                                <a:gs pos="100000">
                                  <a:schemeClr val="accent1">
                                    <a:lumMod val="30000"/>
                                    <a:lumOff val="70000"/>
                                  </a:schemeClr>
                                </a:gs>
                              </a:gsLst>
                              <a:lin ang="5400000" scaled="1"/>
                            </a:gradFill>
                          </a:ln>
                        </a:rPr>
                        <a:t>설명</a:t>
                      </a:r>
                      <a:endParaRPr lang="ko-KR" altLang="en-US" dirty="0">
                        <a:ln>
                          <a:gradFill>
                            <a:gsLst>
                              <a:gs pos="0">
                                <a:schemeClr val="accent1">
                                  <a:lumMod val="5000"/>
                                  <a:lumOff val="95000"/>
                                </a:schemeClr>
                              </a:gs>
                              <a:gs pos="74000">
                                <a:schemeClr val="accent1">
                                  <a:lumMod val="45000"/>
                                  <a:lumOff val="55000"/>
                                </a:schemeClr>
                              </a:gs>
                              <a:gs pos="83000">
                                <a:schemeClr val="accent1">
                                  <a:lumMod val="45000"/>
                                  <a:lumOff val="55000"/>
                                </a:schemeClr>
                              </a:gs>
                              <a:gs pos="100000">
                                <a:schemeClr val="accent1">
                                  <a:lumMod val="30000"/>
                                  <a:lumOff val="70000"/>
                                </a:schemeClr>
                              </a:gs>
                            </a:gsLst>
                            <a:lin ang="5400000" scaled="1"/>
                          </a:gradFill>
                        </a:ln>
                      </a:endParaRPr>
                    </a:p>
                  </a:txBody>
                  <a:tcPr>
                    <a:solidFill>
                      <a:srgbClr val="373B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7553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kern="1200" spc="-90" baseline="0" dirty="0" smtClean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rgbClr val="373B46"/>
                          </a:solidFill>
                          <a:latin typeface="+mj-ea"/>
                          <a:ea typeface="+mj-ea"/>
                          <a:cs typeface="+mn-cs"/>
                        </a:rPr>
                        <a:t>page</a:t>
                      </a:r>
                      <a:endParaRPr lang="ko-KR" altLang="en-US" sz="1800" b="1" kern="1200" spc="-90" baseline="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solidFill>
                          <a:srgbClr val="373B46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kern="1200" spc="-90" baseline="0" dirty="0" smtClean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rgbClr val="373B46"/>
                          </a:solidFill>
                          <a:latin typeface="+mj-ea"/>
                          <a:ea typeface="+mj-ea"/>
                          <a:cs typeface="+mn-cs"/>
                        </a:rPr>
                        <a:t>JSP </a:t>
                      </a:r>
                      <a:r>
                        <a:rPr lang="ko-KR" altLang="en-US" sz="1800" b="1" kern="1200" spc="-90" baseline="0" dirty="0" smtClean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rgbClr val="373B46"/>
                          </a:solidFill>
                          <a:latin typeface="+mj-ea"/>
                          <a:ea typeface="+mj-ea"/>
                          <a:cs typeface="+mn-cs"/>
                        </a:rPr>
                        <a:t>페이지에</a:t>
                      </a:r>
                      <a:r>
                        <a:rPr lang="en-US" altLang="ko-KR" sz="1800" b="1" kern="1200" spc="-90" baseline="0" dirty="0" smtClean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rgbClr val="373B46"/>
                          </a:solidFill>
                          <a:latin typeface="+mj-ea"/>
                          <a:ea typeface="+mj-ea"/>
                          <a:cs typeface="+mn-cs"/>
                        </a:rPr>
                        <a:t> </a:t>
                      </a:r>
                      <a:r>
                        <a:rPr lang="ko-KR" altLang="en-US" sz="1800" b="1" kern="1200" spc="-90" baseline="0" dirty="0" smtClean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rgbClr val="373B46"/>
                          </a:solidFill>
                          <a:latin typeface="+mj-ea"/>
                          <a:ea typeface="+mj-ea"/>
                          <a:cs typeface="+mn-cs"/>
                        </a:rPr>
                        <a:t>대한 정보를 지정</a:t>
                      </a:r>
                      <a:endParaRPr lang="ko-KR" altLang="en-US" sz="1800" b="1" kern="1200" spc="-90" baseline="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solidFill>
                          <a:srgbClr val="373B46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8292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kern="1200" spc="-90" baseline="0" dirty="0" err="1" smtClean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rgbClr val="373B46"/>
                          </a:solidFill>
                          <a:latin typeface="+mj-ea"/>
                          <a:ea typeface="+mj-ea"/>
                          <a:cs typeface="+mn-cs"/>
                        </a:rPr>
                        <a:t>taglib</a:t>
                      </a:r>
                      <a:endParaRPr lang="ko-KR" altLang="en-US" sz="1800" b="1" kern="1200" spc="-90" baseline="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solidFill>
                          <a:srgbClr val="373B46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kern="1200" spc="-90" baseline="0" dirty="0" smtClean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rgbClr val="373B46"/>
                          </a:solidFill>
                          <a:latin typeface="+mj-ea"/>
                          <a:ea typeface="+mj-ea"/>
                          <a:cs typeface="+mn-cs"/>
                        </a:rPr>
                        <a:t>JSP </a:t>
                      </a:r>
                      <a:r>
                        <a:rPr lang="ko-KR" altLang="en-US" sz="1800" b="1" kern="1200" spc="-90" baseline="0" dirty="0" smtClean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rgbClr val="373B46"/>
                          </a:solidFill>
                          <a:latin typeface="+mj-ea"/>
                          <a:ea typeface="+mj-ea"/>
                          <a:cs typeface="+mn-cs"/>
                        </a:rPr>
                        <a:t>페이지에 사용할 태그 라이브러리를 지정</a:t>
                      </a:r>
                      <a:endParaRPr lang="ko-KR" altLang="en-US" sz="1800" b="1" kern="1200" spc="-90" baseline="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solidFill>
                          <a:srgbClr val="373B46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6406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kern="1200" spc="-90" baseline="0" dirty="0" smtClean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rgbClr val="373B46"/>
                          </a:solidFill>
                          <a:latin typeface="+mj-ea"/>
                          <a:ea typeface="+mj-ea"/>
                          <a:cs typeface="+mn-cs"/>
                        </a:rPr>
                        <a:t>include</a:t>
                      </a:r>
                      <a:endParaRPr lang="ko-KR" altLang="en-US" sz="1800" b="1" kern="1200" spc="-90" baseline="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solidFill>
                          <a:srgbClr val="373B46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kern="1200" spc="-90" baseline="0" dirty="0" smtClean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rgbClr val="373B46"/>
                          </a:solidFill>
                          <a:latin typeface="+mj-ea"/>
                          <a:ea typeface="+mj-ea"/>
                          <a:cs typeface="+mn-cs"/>
                        </a:rPr>
                        <a:t>JSP </a:t>
                      </a:r>
                      <a:r>
                        <a:rPr lang="ko-KR" altLang="en-US" sz="1800" b="1" kern="1200" spc="-90" baseline="0" dirty="0" smtClean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rgbClr val="373B46"/>
                          </a:solidFill>
                          <a:latin typeface="+mj-ea"/>
                          <a:ea typeface="+mj-ea"/>
                          <a:cs typeface="+mn-cs"/>
                        </a:rPr>
                        <a:t>페이지의</a:t>
                      </a:r>
                      <a:r>
                        <a:rPr lang="en-US" altLang="ko-KR" sz="1800" b="1" kern="1200" spc="-90" baseline="0" dirty="0" smtClean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rgbClr val="373B46"/>
                          </a:solidFill>
                          <a:latin typeface="+mj-ea"/>
                          <a:ea typeface="+mj-ea"/>
                          <a:cs typeface="+mn-cs"/>
                        </a:rPr>
                        <a:t> </a:t>
                      </a:r>
                      <a:r>
                        <a:rPr lang="ko-KR" altLang="en-US" sz="1800" b="1" kern="1200" spc="-90" baseline="0" dirty="0" err="1" smtClean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rgbClr val="373B46"/>
                          </a:solidFill>
                          <a:latin typeface="+mj-ea"/>
                          <a:ea typeface="+mj-ea"/>
                          <a:cs typeface="+mn-cs"/>
                        </a:rPr>
                        <a:t>특정영역에</a:t>
                      </a:r>
                      <a:r>
                        <a:rPr lang="ko-KR" altLang="en-US" sz="1800" b="1" kern="1200" spc="-90" baseline="0" dirty="0" smtClean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rgbClr val="373B46"/>
                          </a:solidFill>
                          <a:latin typeface="+mj-ea"/>
                          <a:ea typeface="+mj-ea"/>
                          <a:cs typeface="+mn-cs"/>
                        </a:rPr>
                        <a:t> </a:t>
                      </a:r>
                      <a:r>
                        <a:rPr lang="ko-KR" altLang="en-US" sz="1800" b="1" kern="1200" spc="-90" baseline="0" dirty="0" err="1" smtClean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rgbClr val="373B46"/>
                          </a:solidFill>
                          <a:latin typeface="+mj-ea"/>
                          <a:ea typeface="+mj-ea"/>
                          <a:cs typeface="+mn-cs"/>
                        </a:rPr>
                        <a:t>다른문서를</a:t>
                      </a:r>
                      <a:r>
                        <a:rPr lang="ko-KR" altLang="en-US" sz="1800" b="1" kern="1200" spc="-90" baseline="0" dirty="0" smtClean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rgbClr val="373B46"/>
                          </a:solidFill>
                          <a:latin typeface="+mj-ea"/>
                          <a:ea typeface="+mj-ea"/>
                          <a:cs typeface="+mn-cs"/>
                        </a:rPr>
                        <a:t> 포함시킨다</a:t>
                      </a:r>
                      <a:r>
                        <a:rPr lang="en-US" altLang="ko-KR" sz="1800" b="1" kern="1200" spc="-90" baseline="0" dirty="0" smtClean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rgbClr val="373B46"/>
                          </a:solidFill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  <a:endParaRPr lang="ko-KR" altLang="en-US" sz="1800" b="1" kern="1200" spc="-90" baseline="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solidFill>
                          <a:srgbClr val="373B46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43124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0309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내용 개체 틀 8"/>
          <p:cNvSpPr txBox="1">
            <a:spLocks/>
          </p:cNvSpPr>
          <p:nvPr/>
        </p:nvSpPr>
        <p:spPr>
          <a:xfrm>
            <a:off x="917349" y="1166949"/>
            <a:ext cx="8099878" cy="2194560"/>
          </a:xfrm>
          <a:prstGeom prst="rect">
            <a:avLst/>
          </a:prstGeom>
          <a:solidFill>
            <a:srgbClr val="373B46"/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7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altLang="en-US" sz="1300" kern="1200" spc="-90" baseline="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373B46"/>
                </a:solidFill>
                <a:latin typeface="+mj-ea"/>
                <a:ea typeface="+mj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err="1" smtClean="0"/>
              <a:t>스크립트릿</a:t>
            </a:r>
            <a:endParaRPr lang="en-US" altLang="ko-KR" dirty="0"/>
          </a:p>
          <a:p>
            <a:r>
              <a:rPr lang="en-US" altLang="ko-KR" dirty="0" err="1" smtClean="0"/>
              <a:t>Scriptlet</a:t>
            </a:r>
            <a:endParaRPr lang="en-US" altLang="ko-KR" dirty="0"/>
          </a:p>
        </p:txBody>
      </p:sp>
      <p:sp>
        <p:nvSpPr>
          <p:cNvPr id="18" name="내용 개체 틀 3"/>
          <p:cNvSpPr txBox="1">
            <a:spLocks/>
          </p:cNvSpPr>
          <p:nvPr/>
        </p:nvSpPr>
        <p:spPr>
          <a:xfrm>
            <a:off x="1098367" y="1572980"/>
            <a:ext cx="6911657" cy="10680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7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altLang="en-US" sz="1300" kern="1200" spc="-90" baseline="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373B46"/>
                </a:solidFill>
                <a:latin typeface="+mj-ea"/>
                <a:ea typeface="+mj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altLang="ko-KR" sz="1800" b="1" dirty="0" smtClean="0">
                <a:solidFill>
                  <a:schemeClr val="bg1"/>
                </a:solidFill>
              </a:rPr>
              <a:t>JSP</a:t>
            </a:r>
            <a:r>
              <a:rPr lang="ko-KR" altLang="en-US" sz="1800" b="1" dirty="0" smtClean="0">
                <a:solidFill>
                  <a:schemeClr val="bg1"/>
                </a:solidFill>
              </a:rPr>
              <a:t>페이지에서 자바 코드를 사용하기 위한 영역</a:t>
            </a:r>
            <a:r>
              <a:rPr lang="en-US" altLang="ko-KR" sz="1800" b="1" dirty="0" smtClean="0">
                <a:solidFill>
                  <a:schemeClr val="bg1"/>
                </a:solidFill>
              </a:rPr>
              <a:t>(</a:t>
            </a:r>
            <a:r>
              <a:rPr lang="ko-KR" altLang="en-US" sz="1800" b="1" dirty="0" smtClean="0">
                <a:solidFill>
                  <a:schemeClr val="bg1"/>
                </a:solidFill>
              </a:rPr>
              <a:t>코드 </a:t>
            </a:r>
            <a:r>
              <a:rPr lang="ko-KR" altLang="en-US" sz="1800" b="1" dirty="0" err="1" smtClean="0">
                <a:solidFill>
                  <a:schemeClr val="bg1"/>
                </a:solidFill>
              </a:rPr>
              <a:t>블럭</a:t>
            </a:r>
            <a:r>
              <a:rPr lang="en-US" altLang="ko-KR" sz="1800" b="1" dirty="0" smtClean="0">
                <a:solidFill>
                  <a:schemeClr val="bg1"/>
                </a:solidFill>
              </a:rPr>
              <a:t>)</a:t>
            </a:r>
            <a:r>
              <a:rPr lang="ko-KR" altLang="en-US" sz="1800" b="1" dirty="0" smtClean="0">
                <a:solidFill>
                  <a:schemeClr val="bg1"/>
                </a:solidFill>
              </a:rPr>
              <a:t>입니다</a:t>
            </a:r>
            <a:endParaRPr lang="en-US" altLang="ko-KR" sz="1800" b="1" dirty="0" smtClean="0">
              <a:solidFill>
                <a:schemeClr val="bg1"/>
              </a:solidFill>
            </a:endParaRPr>
          </a:p>
          <a:p>
            <a:pPr algn="l">
              <a:lnSpc>
                <a:spcPct val="100000"/>
              </a:lnSpc>
            </a:pPr>
            <a:r>
              <a:rPr lang="ko-KR" altLang="en-US" sz="1800" b="1" dirty="0" smtClean="0">
                <a:solidFill>
                  <a:schemeClr val="bg1"/>
                </a:solidFill>
              </a:rPr>
              <a:t>사용 방법  예</a:t>
            </a:r>
            <a:r>
              <a:rPr lang="en-US" altLang="ko-KR" sz="1800" b="1" dirty="0" smtClean="0">
                <a:solidFill>
                  <a:schemeClr val="bg1"/>
                </a:solidFill>
              </a:rPr>
              <a:t>)</a:t>
            </a:r>
          </a:p>
          <a:p>
            <a:pPr algn="l">
              <a:lnSpc>
                <a:spcPct val="100000"/>
              </a:lnSpc>
            </a:pPr>
            <a:r>
              <a:rPr lang="en-US" altLang="ko-KR" sz="1800" b="1" dirty="0" smtClean="0">
                <a:solidFill>
                  <a:schemeClr val="bg1"/>
                </a:solidFill>
              </a:rPr>
              <a:t>&lt;% String </a:t>
            </a:r>
            <a:r>
              <a:rPr lang="en-US" altLang="ko-KR" sz="1800" b="1" dirty="0" err="1" smtClean="0">
                <a:solidFill>
                  <a:schemeClr val="bg1"/>
                </a:solidFill>
              </a:rPr>
              <a:t>str</a:t>
            </a:r>
            <a:r>
              <a:rPr lang="en-US" altLang="ko-KR" sz="1800" b="1" dirty="0" smtClean="0">
                <a:solidFill>
                  <a:schemeClr val="bg1"/>
                </a:solidFill>
              </a:rPr>
              <a:t> = “</a:t>
            </a:r>
            <a:r>
              <a:rPr lang="ko-KR" altLang="en-US" sz="1800" b="1" dirty="0" smtClean="0">
                <a:solidFill>
                  <a:schemeClr val="bg1"/>
                </a:solidFill>
              </a:rPr>
              <a:t>오늘은 </a:t>
            </a:r>
            <a:r>
              <a:rPr lang="ko-KR" altLang="en-US" sz="1800" b="1" dirty="0" err="1" smtClean="0">
                <a:solidFill>
                  <a:schemeClr val="bg1"/>
                </a:solidFill>
              </a:rPr>
              <a:t>쉬는날</a:t>
            </a:r>
            <a:r>
              <a:rPr lang="en-US" altLang="ko-KR" sz="1800" b="1" dirty="0" smtClean="0">
                <a:solidFill>
                  <a:schemeClr val="bg1"/>
                </a:solidFill>
              </a:rPr>
              <a:t>”; %&gt;</a:t>
            </a:r>
            <a:endParaRPr lang="en-US" altLang="ko-KR" sz="1800" b="1" dirty="0" smtClean="0">
              <a:solidFill>
                <a:schemeClr val="bg1"/>
              </a:solidFill>
            </a:endParaRPr>
          </a:p>
        </p:txBody>
      </p:sp>
      <p:sp>
        <p:nvSpPr>
          <p:cNvPr id="16" name="바닥글 개체 틀 6"/>
          <p:cNvSpPr txBox="1">
            <a:spLocks/>
          </p:cNvSpPr>
          <p:nvPr/>
        </p:nvSpPr>
        <p:spPr>
          <a:xfrm>
            <a:off x="1185452" y="343906"/>
            <a:ext cx="3656514" cy="63161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marL="0" indent="0" algn="dist" defTabSz="914377" rtl="0" eaLnBrk="1" latinLnBrk="1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  <a:defRPr lang="ko-KR" altLang="en-US" sz="800" b="1" kern="1000" spc="-70" baseline="0" dirty="0">
                <a:ln>
                  <a:solidFill>
                    <a:sysClr val="window" lastClr="FFFFFF">
                      <a:alpha val="0"/>
                    </a:sysClr>
                  </a:solidFill>
                </a:ln>
                <a:solidFill>
                  <a:srgbClr val="373B46"/>
                </a:solidFill>
                <a:latin typeface="+mj-ea"/>
                <a:ea typeface="+mj-ea"/>
                <a:cs typeface="+mj-cs"/>
              </a:defRPr>
            </a:lvl1pPr>
            <a:lvl2pPr marL="4572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200" spc="300" dirty="0" err="1" smtClean="0"/>
              <a:t>Scriptlet</a:t>
            </a:r>
            <a:r>
              <a:rPr lang="ko-KR" altLang="en-US" sz="2100" spc="300" dirty="0" smtClean="0"/>
              <a:t>란</a:t>
            </a:r>
            <a:r>
              <a:rPr lang="en-US" altLang="ko-KR" sz="2100" spc="300" dirty="0" smtClean="0"/>
              <a:t>?</a:t>
            </a:r>
            <a:endParaRPr lang="en-US" sz="2100" spc="300" dirty="0"/>
          </a:p>
        </p:txBody>
      </p:sp>
      <p:sp>
        <p:nvSpPr>
          <p:cNvPr id="19" name="바닥글 개체 틀 6"/>
          <p:cNvSpPr txBox="1">
            <a:spLocks/>
          </p:cNvSpPr>
          <p:nvPr/>
        </p:nvSpPr>
        <p:spPr>
          <a:xfrm>
            <a:off x="917349" y="3562626"/>
            <a:ext cx="3656514" cy="63161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marL="0" indent="0" algn="dist" defTabSz="914377" rtl="0" eaLnBrk="1" latinLnBrk="1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  <a:defRPr lang="ko-KR" altLang="en-US" sz="800" b="1" kern="1000" spc="-70" baseline="0" dirty="0">
                <a:ln>
                  <a:solidFill>
                    <a:sysClr val="window" lastClr="FFFFFF">
                      <a:alpha val="0"/>
                    </a:sysClr>
                  </a:solidFill>
                </a:ln>
                <a:solidFill>
                  <a:srgbClr val="373B46"/>
                </a:solidFill>
                <a:latin typeface="+mj-ea"/>
                <a:ea typeface="+mj-ea"/>
                <a:cs typeface="+mj-cs"/>
              </a:defRPr>
            </a:lvl1pPr>
            <a:lvl2pPr marL="4572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800" spc="300" dirty="0" err="1" smtClean="0"/>
              <a:t>Scriptlet</a:t>
            </a:r>
            <a:r>
              <a:rPr lang="en-US" altLang="ko-KR" sz="1800" spc="300" dirty="0" smtClean="0"/>
              <a:t> </a:t>
            </a:r>
            <a:r>
              <a:rPr lang="ko-KR" altLang="en-US" sz="1800" spc="300" dirty="0" err="1" smtClean="0"/>
              <a:t>사용예</a:t>
            </a:r>
            <a:r>
              <a:rPr lang="en-US" altLang="ko-KR" sz="1800" spc="300" dirty="0" smtClean="0"/>
              <a:t>)</a:t>
            </a:r>
            <a:endParaRPr lang="en-US" sz="1800" spc="3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349" y="4194240"/>
            <a:ext cx="8057059" cy="2380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100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내용 개체 틀 8"/>
          <p:cNvSpPr txBox="1">
            <a:spLocks/>
          </p:cNvSpPr>
          <p:nvPr/>
        </p:nvSpPr>
        <p:spPr>
          <a:xfrm>
            <a:off x="917349" y="1166949"/>
            <a:ext cx="8099878" cy="2194560"/>
          </a:xfrm>
          <a:prstGeom prst="rect">
            <a:avLst/>
          </a:prstGeom>
          <a:solidFill>
            <a:srgbClr val="373B46"/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7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altLang="en-US" sz="1300" kern="1200" spc="-90" baseline="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373B46"/>
                </a:solidFill>
                <a:latin typeface="+mj-ea"/>
                <a:ea typeface="+mj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표현식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en-US" altLang="ko-KR" dirty="0" smtClean="0"/>
              <a:t>Expression</a:t>
            </a:r>
            <a:endParaRPr lang="en-US" altLang="ko-KR" dirty="0"/>
          </a:p>
        </p:txBody>
      </p:sp>
      <p:sp>
        <p:nvSpPr>
          <p:cNvPr id="18" name="내용 개체 틀 3"/>
          <p:cNvSpPr txBox="1">
            <a:spLocks/>
          </p:cNvSpPr>
          <p:nvPr/>
        </p:nvSpPr>
        <p:spPr>
          <a:xfrm>
            <a:off x="1098367" y="1572980"/>
            <a:ext cx="6911657" cy="10680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7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altLang="en-US" sz="1300" kern="1200" spc="-90" baseline="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373B46"/>
                </a:solidFill>
                <a:latin typeface="+mj-ea"/>
                <a:ea typeface="+mj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altLang="ko-KR" sz="1800" b="1" dirty="0" smtClean="0">
                <a:solidFill>
                  <a:schemeClr val="bg1"/>
                </a:solidFill>
              </a:rPr>
              <a:t>JSP</a:t>
            </a:r>
            <a:r>
              <a:rPr lang="ko-KR" altLang="en-US" sz="1800" b="1" dirty="0" smtClean="0">
                <a:solidFill>
                  <a:schemeClr val="bg1"/>
                </a:solidFill>
              </a:rPr>
              <a:t>페이지에서 사용되는 변수 값 또는 </a:t>
            </a:r>
            <a:r>
              <a:rPr lang="ko-KR" altLang="en-US" sz="1800" b="1" dirty="0" err="1" smtClean="0">
                <a:solidFill>
                  <a:schemeClr val="bg1"/>
                </a:solidFill>
              </a:rPr>
              <a:t>메소드</a:t>
            </a:r>
            <a:r>
              <a:rPr lang="ko-KR" altLang="en-US" sz="1800" b="1" dirty="0" smtClean="0">
                <a:solidFill>
                  <a:schemeClr val="bg1"/>
                </a:solidFill>
              </a:rPr>
              <a:t> </a:t>
            </a:r>
            <a:r>
              <a:rPr lang="ko-KR" altLang="en-US" sz="1800" b="1" dirty="0" err="1" smtClean="0">
                <a:solidFill>
                  <a:schemeClr val="bg1"/>
                </a:solidFill>
              </a:rPr>
              <a:t>호출결과</a:t>
            </a:r>
            <a:r>
              <a:rPr lang="ko-KR" altLang="en-US" sz="1800" b="1" dirty="0" smtClean="0">
                <a:solidFill>
                  <a:schemeClr val="bg1"/>
                </a:solidFill>
              </a:rPr>
              <a:t> 값을 </a:t>
            </a:r>
            <a:r>
              <a:rPr lang="ko-KR" altLang="en-US" sz="1800" b="1" dirty="0" err="1" smtClean="0">
                <a:solidFill>
                  <a:schemeClr val="bg1"/>
                </a:solidFill>
              </a:rPr>
              <a:t>출력시</a:t>
            </a:r>
            <a:r>
              <a:rPr lang="ko-KR" altLang="en-US" sz="1800" b="1" dirty="0" smtClean="0">
                <a:solidFill>
                  <a:schemeClr val="bg1"/>
                </a:solidFill>
              </a:rPr>
              <a:t> 사용됩니다</a:t>
            </a:r>
            <a:r>
              <a:rPr lang="en-US" altLang="ko-KR" sz="1800" b="1" dirty="0" smtClean="0">
                <a:solidFill>
                  <a:schemeClr val="bg1"/>
                </a:solidFill>
              </a:rPr>
              <a:t>. (</a:t>
            </a:r>
            <a:r>
              <a:rPr lang="ko-KR" altLang="en-US" sz="1800" b="1" dirty="0" smtClean="0">
                <a:solidFill>
                  <a:schemeClr val="bg1"/>
                </a:solidFill>
              </a:rPr>
              <a:t>연산</a:t>
            </a:r>
            <a:r>
              <a:rPr lang="en-US" altLang="ko-KR" sz="1800" b="1" dirty="0" smtClean="0">
                <a:solidFill>
                  <a:schemeClr val="bg1"/>
                </a:solidFill>
              </a:rPr>
              <a:t>,</a:t>
            </a:r>
            <a:r>
              <a:rPr lang="ko-KR" altLang="en-US" sz="1800" b="1" dirty="0" smtClean="0">
                <a:solidFill>
                  <a:schemeClr val="bg1"/>
                </a:solidFill>
              </a:rPr>
              <a:t>출력</a:t>
            </a:r>
            <a:r>
              <a:rPr lang="en-US" altLang="ko-KR" sz="1800" b="1" dirty="0" smtClean="0">
                <a:solidFill>
                  <a:schemeClr val="bg1"/>
                </a:solidFill>
              </a:rPr>
              <a:t>)</a:t>
            </a:r>
          </a:p>
          <a:p>
            <a:pPr algn="l">
              <a:lnSpc>
                <a:spcPct val="100000"/>
              </a:lnSpc>
            </a:pPr>
            <a:r>
              <a:rPr lang="ko-KR" altLang="en-US" sz="1800" b="1" dirty="0" smtClean="0">
                <a:solidFill>
                  <a:schemeClr val="bg1"/>
                </a:solidFill>
              </a:rPr>
              <a:t>결과값은 문자열 타입이며</a:t>
            </a:r>
            <a:r>
              <a:rPr lang="en-US" altLang="ko-KR" sz="1800" b="1" dirty="0" smtClean="0">
                <a:solidFill>
                  <a:schemeClr val="bg1"/>
                </a:solidFill>
              </a:rPr>
              <a:t>,  ;(</a:t>
            </a:r>
            <a:r>
              <a:rPr lang="ko-KR" altLang="en-US" sz="1800" b="1" dirty="0" smtClean="0">
                <a:solidFill>
                  <a:schemeClr val="bg1"/>
                </a:solidFill>
              </a:rPr>
              <a:t>세미콜론</a:t>
            </a:r>
            <a:r>
              <a:rPr lang="en-US" altLang="ko-KR" sz="1800" b="1" dirty="0" smtClean="0">
                <a:solidFill>
                  <a:schemeClr val="bg1"/>
                </a:solidFill>
              </a:rPr>
              <a:t>)</a:t>
            </a:r>
            <a:r>
              <a:rPr lang="ko-KR" altLang="en-US" sz="1800" b="1" dirty="0" smtClean="0">
                <a:solidFill>
                  <a:schemeClr val="bg1"/>
                </a:solidFill>
              </a:rPr>
              <a:t>을 사용 할 수 없습니다</a:t>
            </a:r>
            <a:r>
              <a:rPr lang="en-US" altLang="ko-KR" sz="1800" b="1" dirty="0" smtClean="0">
                <a:solidFill>
                  <a:schemeClr val="bg1"/>
                </a:solidFill>
              </a:rPr>
              <a:t>.</a:t>
            </a:r>
          </a:p>
          <a:p>
            <a:pPr algn="l">
              <a:lnSpc>
                <a:spcPct val="100000"/>
              </a:lnSpc>
            </a:pPr>
            <a:r>
              <a:rPr lang="ko-KR" altLang="en-US" sz="1800" b="1" dirty="0" smtClean="0">
                <a:solidFill>
                  <a:schemeClr val="bg1"/>
                </a:solidFill>
              </a:rPr>
              <a:t>사용 방법  예</a:t>
            </a:r>
            <a:r>
              <a:rPr lang="en-US" altLang="ko-KR" sz="1800" b="1" dirty="0" smtClean="0">
                <a:solidFill>
                  <a:schemeClr val="bg1"/>
                </a:solidFill>
              </a:rPr>
              <a:t>)</a:t>
            </a:r>
          </a:p>
          <a:p>
            <a:pPr algn="l">
              <a:lnSpc>
                <a:spcPct val="100000"/>
              </a:lnSpc>
            </a:pPr>
            <a:r>
              <a:rPr lang="en-US" altLang="ko-KR" sz="1800" b="1" dirty="0" smtClean="0">
                <a:solidFill>
                  <a:schemeClr val="bg1"/>
                </a:solidFill>
              </a:rPr>
              <a:t>&lt;%= “</a:t>
            </a:r>
            <a:r>
              <a:rPr lang="ko-KR" altLang="en-US" sz="1800" b="1" dirty="0" err="1" smtClean="0">
                <a:solidFill>
                  <a:schemeClr val="bg1"/>
                </a:solidFill>
              </a:rPr>
              <a:t>오늘저녁은</a:t>
            </a:r>
            <a:r>
              <a:rPr lang="ko-KR" altLang="en-US" sz="1800" b="1" dirty="0" smtClean="0">
                <a:solidFill>
                  <a:schemeClr val="bg1"/>
                </a:solidFill>
              </a:rPr>
              <a:t> 짜장면</a:t>
            </a:r>
            <a:r>
              <a:rPr lang="en-US" altLang="ko-KR" sz="1800" b="1" dirty="0" smtClean="0">
                <a:solidFill>
                  <a:schemeClr val="bg1"/>
                </a:solidFill>
              </a:rPr>
              <a:t>＂ %&gt;</a:t>
            </a:r>
            <a:endParaRPr lang="en-US" altLang="ko-KR" sz="1800" b="1" dirty="0" smtClean="0">
              <a:solidFill>
                <a:schemeClr val="bg1"/>
              </a:solidFill>
            </a:endParaRPr>
          </a:p>
        </p:txBody>
      </p:sp>
      <p:sp>
        <p:nvSpPr>
          <p:cNvPr id="16" name="바닥글 개체 틀 6"/>
          <p:cNvSpPr txBox="1">
            <a:spLocks/>
          </p:cNvSpPr>
          <p:nvPr/>
        </p:nvSpPr>
        <p:spPr>
          <a:xfrm>
            <a:off x="1185452" y="343906"/>
            <a:ext cx="3656514" cy="63161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marL="0" indent="0" algn="dist" defTabSz="914377" rtl="0" eaLnBrk="1" latinLnBrk="1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  <a:defRPr lang="ko-KR" altLang="en-US" sz="800" b="1" kern="1000" spc="-70" baseline="0" dirty="0">
                <a:ln>
                  <a:solidFill>
                    <a:sysClr val="window" lastClr="FFFFFF">
                      <a:alpha val="0"/>
                    </a:sysClr>
                  </a:solidFill>
                </a:ln>
                <a:solidFill>
                  <a:srgbClr val="373B46"/>
                </a:solidFill>
                <a:latin typeface="+mj-ea"/>
                <a:ea typeface="+mj-ea"/>
                <a:cs typeface="+mj-cs"/>
              </a:defRPr>
            </a:lvl1pPr>
            <a:lvl2pPr marL="4572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100" spc="300" dirty="0" smtClean="0"/>
              <a:t>Expression</a:t>
            </a:r>
            <a:r>
              <a:rPr lang="ko-KR" altLang="en-US" sz="2100" spc="300" dirty="0" smtClean="0"/>
              <a:t>란</a:t>
            </a:r>
            <a:r>
              <a:rPr lang="en-US" altLang="ko-KR" sz="2100" spc="300" dirty="0" smtClean="0"/>
              <a:t>?</a:t>
            </a:r>
            <a:endParaRPr lang="en-US" sz="2100" spc="300" dirty="0"/>
          </a:p>
        </p:txBody>
      </p:sp>
      <p:sp>
        <p:nvSpPr>
          <p:cNvPr id="19" name="바닥글 개체 틀 6"/>
          <p:cNvSpPr txBox="1">
            <a:spLocks/>
          </p:cNvSpPr>
          <p:nvPr/>
        </p:nvSpPr>
        <p:spPr>
          <a:xfrm>
            <a:off x="917349" y="3562626"/>
            <a:ext cx="3656514" cy="63161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marL="0" indent="0" algn="dist" defTabSz="914377" rtl="0" eaLnBrk="1" latinLnBrk="1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  <a:defRPr lang="ko-KR" altLang="en-US" sz="800" b="1" kern="1000" spc="-70" baseline="0" dirty="0">
                <a:ln>
                  <a:solidFill>
                    <a:sysClr val="window" lastClr="FFFFFF">
                      <a:alpha val="0"/>
                    </a:sysClr>
                  </a:solidFill>
                </a:ln>
                <a:solidFill>
                  <a:srgbClr val="373B46"/>
                </a:solidFill>
                <a:latin typeface="+mj-ea"/>
                <a:ea typeface="+mj-ea"/>
                <a:cs typeface="+mj-cs"/>
              </a:defRPr>
            </a:lvl1pPr>
            <a:lvl2pPr marL="4572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800" spc="300" dirty="0" smtClean="0"/>
              <a:t>Expression </a:t>
            </a:r>
            <a:r>
              <a:rPr lang="ko-KR" altLang="en-US" sz="1800" spc="300" dirty="0" err="1" smtClean="0"/>
              <a:t>사용예</a:t>
            </a:r>
            <a:r>
              <a:rPr lang="en-US" altLang="ko-KR" sz="1800" spc="300" dirty="0" smtClean="0"/>
              <a:t>)</a:t>
            </a:r>
            <a:endParaRPr lang="en-US" sz="1800" spc="3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349" y="4093573"/>
            <a:ext cx="8099878" cy="2727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525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내용 개체 틀 8"/>
          <p:cNvSpPr txBox="1">
            <a:spLocks/>
          </p:cNvSpPr>
          <p:nvPr/>
        </p:nvSpPr>
        <p:spPr>
          <a:xfrm>
            <a:off x="917349" y="1166949"/>
            <a:ext cx="8099878" cy="1523071"/>
          </a:xfrm>
          <a:prstGeom prst="rect">
            <a:avLst/>
          </a:prstGeom>
          <a:solidFill>
            <a:srgbClr val="373B46"/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7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altLang="en-US" sz="1300" kern="1200" spc="-90" baseline="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373B46"/>
                </a:solidFill>
                <a:latin typeface="+mj-ea"/>
                <a:ea typeface="+mj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err="1" smtClean="0"/>
              <a:t>선언부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en-US" altLang="ko-KR" dirty="0" smtClean="0"/>
              <a:t>Declaration</a:t>
            </a:r>
            <a:endParaRPr lang="en-US" altLang="ko-KR" dirty="0"/>
          </a:p>
        </p:txBody>
      </p:sp>
      <p:sp>
        <p:nvSpPr>
          <p:cNvPr id="18" name="내용 개체 틀 3"/>
          <p:cNvSpPr txBox="1">
            <a:spLocks/>
          </p:cNvSpPr>
          <p:nvPr/>
        </p:nvSpPr>
        <p:spPr>
          <a:xfrm>
            <a:off x="1098367" y="1831022"/>
            <a:ext cx="6911657" cy="10680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7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altLang="en-US" sz="1300" kern="1200" spc="-90" baseline="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373B46"/>
                </a:solidFill>
                <a:latin typeface="+mj-ea"/>
                <a:ea typeface="+mj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altLang="ko-KR" sz="1800" b="1" dirty="0" smtClean="0">
                <a:solidFill>
                  <a:schemeClr val="bg1"/>
                </a:solidFill>
              </a:rPr>
              <a:t>JSP</a:t>
            </a:r>
            <a:r>
              <a:rPr lang="ko-KR" altLang="en-US" sz="1800" b="1" dirty="0" smtClean="0">
                <a:solidFill>
                  <a:schemeClr val="bg1"/>
                </a:solidFill>
              </a:rPr>
              <a:t>페이지에서 </a:t>
            </a:r>
            <a:r>
              <a:rPr lang="ko-KR" altLang="en-US" sz="1800" b="1" dirty="0" err="1" smtClean="0">
                <a:solidFill>
                  <a:schemeClr val="bg1"/>
                </a:solidFill>
              </a:rPr>
              <a:t>스크립트릿이나</a:t>
            </a:r>
            <a:r>
              <a:rPr lang="ko-KR" altLang="en-US" sz="1800" b="1" dirty="0" smtClean="0">
                <a:solidFill>
                  <a:schemeClr val="bg1"/>
                </a:solidFill>
              </a:rPr>
              <a:t> 표현식에서 사용할  변수</a:t>
            </a:r>
            <a:r>
              <a:rPr lang="en-US" altLang="ko-KR" sz="1800" b="1" dirty="0" smtClean="0">
                <a:solidFill>
                  <a:schemeClr val="bg1"/>
                </a:solidFill>
              </a:rPr>
              <a:t>,</a:t>
            </a:r>
            <a:r>
              <a:rPr lang="ko-KR" altLang="en-US" sz="1800" b="1" dirty="0" smtClean="0">
                <a:solidFill>
                  <a:schemeClr val="bg1"/>
                </a:solidFill>
              </a:rPr>
              <a:t>메서드를 작성할 때 사용됩니다</a:t>
            </a:r>
            <a:r>
              <a:rPr lang="en-US" altLang="ko-KR" sz="1800" b="1" dirty="0" smtClean="0">
                <a:solidFill>
                  <a:schemeClr val="bg1"/>
                </a:solidFill>
              </a:rPr>
              <a:t>.</a:t>
            </a:r>
          </a:p>
          <a:p>
            <a:pPr algn="l">
              <a:lnSpc>
                <a:spcPct val="100000"/>
              </a:lnSpc>
            </a:pPr>
            <a:endParaRPr lang="en-US" altLang="ko-KR" sz="1800" b="1" dirty="0">
              <a:solidFill>
                <a:schemeClr val="bg1"/>
              </a:solidFill>
            </a:endParaRPr>
          </a:p>
          <a:p>
            <a:pPr algn="l">
              <a:lnSpc>
                <a:spcPct val="100000"/>
              </a:lnSpc>
            </a:pPr>
            <a:r>
              <a:rPr lang="ko-KR" altLang="en-US" sz="1800" b="1" dirty="0" smtClean="0">
                <a:solidFill>
                  <a:schemeClr val="bg1"/>
                </a:solidFill>
              </a:rPr>
              <a:t>사용 방법 예</a:t>
            </a:r>
            <a:r>
              <a:rPr lang="en-US" altLang="ko-KR" sz="1800" b="1" dirty="0" smtClean="0">
                <a:solidFill>
                  <a:schemeClr val="bg1"/>
                </a:solidFill>
              </a:rPr>
              <a:t>)</a:t>
            </a:r>
          </a:p>
          <a:p>
            <a:pPr algn="l">
              <a:lnSpc>
                <a:spcPct val="100000"/>
              </a:lnSpc>
            </a:pPr>
            <a:endParaRPr lang="en-US" altLang="ko-KR" sz="1800" b="1" dirty="0">
              <a:solidFill>
                <a:schemeClr val="bg1"/>
              </a:solidFill>
            </a:endParaRPr>
          </a:p>
          <a:p>
            <a:pPr algn="l">
              <a:lnSpc>
                <a:spcPct val="100000"/>
              </a:lnSpc>
            </a:pPr>
            <a:endParaRPr lang="en-US" altLang="ko-KR" sz="1800" b="1" dirty="0">
              <a:solidFill>
                <a:schemeClr val="bg1"/>
              </a:solidFill>
            </a:endParaRPr>
          </a:p>
        </p:txBody>
      </p:sp>
      <p:sp>
        <p:nvSpPr>
          <p:cNvPr id="16" name="바닥글 개체 틀 6"/>
          <p:cNvSpPr txBox="1">
            <a:spLocks/>
          </p:cNvSpPr>
          <p:nvPr/>
        </p:nvSpPr>
        <p:spPr>
          <a:xfrm>
            <a:off x="1185452" y="343906"/>
            <a:ext cx="3656514" cy="63161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marL="0" indent="0" algn="dist" defTabSz="914377" rtl="0" eaLnBrk="1" latinLnBrk="1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  <a:defRPr lang="ko-KR" altLang="en-US" sz="800" b="1" kern="1000" spc="-70" baseline="0" dirty="0">
                <a:ln>
                  <a:solidFill>
                    <a:sysClr val="window" lastClr="FFFFFF">
                      <a:alpha val="0"/>
                    </a:sysClr>
                  </a:solidFill>
                </a:ln>
                <a:solidFill>
                  <a:srgbClr val="373B46"/>
                </a:solidFill>
                <a:latin typeface="+mj-ea"/>
                <a:ea typeface="+mj-ea"/>
                <a:cs typeface="+mj-cs"/>
              </a:defRPr>
            </a:lvl1pPr>
            <a:lvl2pPr marL="4572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100" spc="300" dirty="0" smtClean="0"/>
              <a:t>Declaration</a:t>
            </a:r>
            <a:r>
              <a:rPr lang="ko-KR" altLang="en-US" sz="2100" spc="300" dirty="0" smtClean="0"/>
              <a:t>란</a:t>
            </a:r>
            <a:r>
              <a:rPr lang="en-US" altLang="ko-KR" sz="2100" spc="300" dirty="0" smtClean="0"/>
              <a:t>?</a:t>
            </a:r>
            <a:endParaRPr lang="en-US" sz="2100" spc="3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141" y="2960914"/>
            <a:ext cx="786765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868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poqa">
      <a:majorFont>
        <a:latin typeface="SpoqaHanSans"/>
        <a:ea typeface="SpoqaHanSans"/>
        <a:cs typeface=""/>
      </a:majorFont>
      <a:minorFont>
        <a:latin typeface="SpoqaHanSans-thin"/>
        <a:ea typeface="SpoqaHanSans-thin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1811</TotalTime>
  <Words>181</Words>
  <Application>Microsoft Office PowerPoint</Application>
  <PresentationFormat>화면 슬라이드 쇼(4:3)</PresentationFormat>
  <Paragraphs>44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SpoqaHanSans</vt:lpstr>
      <vt:lpstr>SpoqaHanSans-thin</vt:lpstr>
      <vt:lpstr>맑은 고딕</vt:lpstr>
      <vt:lpstr>Arial</vt:lpstr>
      <vt:lpstr>Office 테마</vt:lpstr>
      <vt:lpstr>JSP 페이지 구성요소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최원석</dc:creator>
  <cp:lastModifiedBy>fix k</cp:lastModifiedBy>
  <cp:revision>445</cp:revision>
  <dcterms:created xsi:type="dcterms:W3CDTF">2016-11-18T22:13:00Z</dcterms:created>
  <dcterms:modified xsi:type="dcterms:W3CDTF">2020-08-02T18:37:53Z</dcterms:modified>
</cp:coreProperties>
</file>