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5" r:id="rId8"/>
    <p:sldId id="266" r:id="rId9"/>
    <p:sldId id="26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D27FE7-1607-4CB6-8C41-0BF484A26E1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259630B-BCD9-4AD2-B88F-9C394B6164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</a:t>
          </a:r>
          <a:r>
            <a:rPr lang="en-US" b="1" i="1"/>
            <a:t>primary objective</a:t>
          </a:r>
          <a:r>
            <a:rPr lang="en-US"/>
            <a:t> of our project is to implement search algorithms that successfully solve the 8 Puzzle problem. We aim to analyze the performance of different algorithms and compare their efficiency in finding optimal solutions.</a:t>
          </a:r>
        </a:p>
      </dgm:t>
    </dgm:pt>
    <dgm:pt modelId="{1E3289F8-A9ED-4E33-B178-F53798F19A58}" type="parTrans" cxnId="{73F0879E-2E88-4D2A-A64E-DA9F28F1A071}">
      <dgm:prSet/>
      <dgm:spPr/>
      <dgm:t>
        <a:bodyPr/>
        <a:lstStyle/>
        <a:p>
          <a:endParaRPr lang="en-US"/>
        </a:p>
      </dgm:t>
    </dgm:pt>
    <dgm:pt modelId="{4B66EBBE-9114-491D-9E70-57E999FDB742}" type="sibTrans" cxnId="{73F0879E-2E88-4D2A-A64E-DA9F28F1A071}">
      <dgm:prSet/>
      <dgm:spPr/>
      <dgm:t>
        <a:bodyPr/>
        <a:lstStyle/>
        <a:p>
          <a:endParaRPr lang="en-US"/>
        </a:p>
      </dgm:t>
    </dgm:pt>
    <dgm:pt modelId="{F97CE2D3-7FFA-4269-96C7-E4C1A85962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Through this process, we will develop heuristics that guide the search towards solutions more effectively. Our analysis will include evaluating steps taken, solution quality, and computational requirements of each algorithm.</a:t>
          </a:r>
        </a:p>
      </dgm:t>
    </dgm:pt>
    <dgm:pt modelId="{C390CD80-04F8-43AB-AD68-4DABBF005631}" type="parTrans" cxnId="{B23D2429-16FB-4DF9-BB2F-E9E0BB3E2057}">
      <dgm:prSet/>
      <dgm:spPr/>
      <dgm:t>
        <a:bodyPr/>
        <a:lstStyle/>
        <a:p>
          <a:endParaRPr lang="en-US"/>
        </a:p>
      </dgm:t>
    </dgm:pt>
    <dgm:pt modelId="{08960149-7159-4602-9741-524E0CAEF023}" type="sibTrans" cxnId="{B23D2429-16FB-4DF9-BB2F-E9E0BB3E2057}">
      <dgm:prSet/>
      <dgm:spPr/>
      <dgm:t>
        <a:bodyPr/>
        <a:lstStyle/>
        <a:p>
          <a:endParaRPr lang="en-US"/>
        </a:p>
      </dgm:t>
    </dgm:pt>
    <dgm:pt modelId="{74E1BA86-B9FD-4E97-906D-ADB26AC7DBBC}" type="pres">
      <dgm:prSet presAssocID="{D4D27FE7-1607-4CB6-8C41-0BF484A26E14}" presName="root" presStyleCnt="0">
        <dgm:presLayoutVars>
          <dgm:dir/>
          <dgm:resizeHandles val="exact"/>
        </dgm:presLayoutVars>
      </dgm:prSet>
      <dgm:spPr/>
    </dgm:pt>
    <dgm:pt modelId="{3758C4BF-9A05-4A58-BFE6-3287713ADCC0}" type="pres">
      <dgm:prSet presAssocID="{A259630B-BCD9-4AD2-B88F-9C394B616474}" presName="compNode" presStyleCnt="0"/>
      <dgm:spPr/>
    </dgm:pt>
    <dgm:pt modelId="{E4307CD8-68BD-41D9-80C1-FC157BCDC12E}" type="pres">
      <dgm:prSet presAssocID="{A259630B-BCD9-4AD2-B88F-9C394B616474}" presName="bgRect" presStyleLbl="bgShp" presStyleIdx="0" presStyleCnt="2"/>
      <dgm:spPr/>
    </dgm:pt>
    <dgm:pt modelId="{434FB76D-2108-4DEF-B8FC-829474E8D644}" type="pres">
      <dgm:prSet presAssocID="{A259630B-BCD9-4AD2-B88F-9C394B61647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F717FF2A-829E-4B2B-B20F-5168E606CB09}" type="pres">
      <dgm:prSet presAssocID="{A259630B-BCD9-4AD2-B88F-9C394B616474}" presName="spaceRect" presStyleCnt="0"/>
      <dgm:spPr/>
    </dgm:pt>
    <dgm:pt modelId="{085F43F0-C6D5-46CC-992C-8EA5C3387F6C}" type="pres">
      <dgm:prSet presAssocID="{A259630B-BCD9-4AD2-B88F-9C394B616474}" presName="parTx" presStyleLbl="revTx" presStyleIdx="0" presStyleCnt="2">
        <dgm:presLayoutVars>
          <dgm:chMax val="0"/>
          <dgm:chPref val="0"/>
        </dgm:presLayoutVars>
      </dgm:prSet>
      <dgm:spPr/>
    </dgm:pt>
    <dgm:pt modelId="{49AE683A-E0AD-4B1F-9DEE-46CAA0C63EED}" type="pres">
      <dgm:prSet presAssocID="{4B66EBBE-9114-491D-9E70-57E999FDB742}" presName="sibTrans" presStyleCnt="0"/>
      <dgm:spPr/>
    </dgm:pt>
    <dgm:pt modelId="{2E4CA62D-C72D-4EC6-B94D-E561773D0428}" type="pres">
      <dgm:prSet presAssocID="{F97CE2D3-7FFA-4269-96C7-E4C1A85962B8}" presName="compNode" presStyleCnt="0"/>
      <dgm:spPr/>
    </dgm:pt>
    <dgm:pt modelId="{BB4B7C64-E0A1-4E74-A72B-41CBC079BA0E}" type="pres">
      <dgm:prSet presAssocID="{F97CE2D3-7FFA-4269-96C7-E4C1A85962B8}" presName="bgRect" presStyleLbl="bgShp" presStyleIdx="1" presStyleCnt="2"/>
      <dgm:spPr/>
    </dgm:pt>
    <dgm:pt modelId="{86C711BC-9FAF-4AF1-AB5B-FBB663C07EE0}" type="pres">
      <dgm:prSet presAssocID="{F97CE2D3-7FFA-4269-96C7-E4C1A85962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3F52582-5223-4ED0-9CF2-7F337EFEC1DE}" type="pres">
      <dgm:prSet presAssocID="{F97CE2D3-7FFA-4269-96C7-E4C1A85962B8}" presName="spaceRect" presStyleCnt="0"/>
      <dgm:spPr/>
    </dgm:pt>
    <dgm:pt modelId="{C3684B22-3BAC-4934-844C-8100B5E39CBE}" type="pres">
      <dgm:prSet presAssocID="{F97CE2D3-7FFA-4269-96C7-E4C1A85962B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D6EF812-61D7-4065-BC6E-F22738DC14A7}" type="presOf" srcId="{A259630B-BCD9-4AD2-B88F-9C394B616474}" destId="{085F43F0-C6D5-46CC-992C-8EA5C3387F6C}" srcOrd="0" destOrd="0" presId="urn:microsoft.com/office/officeart/2018/2/layout/IconVerticalSolidList"/>
    <dgm:cxn modelId="{B23D2429-16FB-4DF9-BB2F-E9E0BB3E2057}" srcId="{D4D27FE7-1607-4CB6-8C41-0BF484A26E14}" destId="{F97CE2D3-7FFA-4269-96C7-E4C1A85962B8}" srcOrd="1" destOrd="0" parTransId="{C390CD80-04F8-43AB-AD68-4DABBF005631}" sibTransId="{08960149-7159-4602-9741-524E0CAEF023}"/>
    <dgm:cxn modelId="{5780C18D-A297-4C79-8B9D-D6BF505E5BE4}" type="presOf" srcId="{D4D27FE7-1607-4CB6-8C41-0BF484A26E14}" destId="{74E1BA86-B9FD-4E97-906D-ADB26AC7DBBC}" srcOrd="0" destOrd="0" presId="urn:microsoft.com/office/officeart/2018/2/layout/IconVerticalSolidList"/>
    <dgm:cxn modelId="{73F0879E-2E88-4D2A-A64E-DA9F28F1A071}" srcId="{D4D27FE7-1607-4CB6-8C41-0BF484A26E14}" destId="{A259630B-BCD9-4AD2-B88F-9C394B616474}" srcOrd="0" destOrd="0" parTransId="{1E3289F8-A9ED-4E33-B178-F53798F19A58}" sibTransId="{4B66EBBE-9114-491D-9E70-57E999FDB742}"/>
    <dgm:cxn modelId="{B386CFC4-A771-46EF-9FBE-18CF472B98DD}" type="presOf" srcId="{F97CE2D3-7FFA-4269-96C7-E4C1A85962B8}" destId="{C3684B22-3BAC-4934-844C-8100B5E39CBE}" srcOrd="0" destOrd="0" presId="urn:microsoft.com/office/officeart/2018/2/layout/IconVerticalSolidList"/>
    <dgm:cxn modelId="{06A51329-3AD4-4DAC-9D32-FC32DBA57FFE}" type="presParOf" srcId="{74E1BA86-B9FD-4E97-906D-ADB26AC7DBBC}" destId="{3758C4BF-9A05-4A58-BFE6-3287713ADCC0}" srcOrd="0" destOrd="0" presId="urn:microsoft.com/office/officeart/2018/2/layout/IconVerticalSolidList"/>
    <dgm:cxn modelId="{620920D7-5FBB-43A4-AFB1-6BE96EFCBE87}" type="presParOf" srcId="{3758C4BF-9A05-4A58-BFE6-3287713ADCC0}" destId="{E4307CD8-68BD-41D9-80C1-FC157BCDC12E}" srcOrd="0" destOrd="0" presId="urn:microsoft.com/office/officeart/2018/2/layout/IconVerticalSolidList"/>
    <dgm:cxn modelId="{2672B9AE-4615-408B-B8C1-3B6D93DC04F3}" type="presParOf" srcId="{3758C4BF-9A05-4A58-BFE6-3287713ADCC0}" destId="{434FB76D-2108-4DEF-B8FC-829474E8D644}" srcOrd="1" destOrd="0" presId="urn:microsoft.com/office/officeart/2018/2/layout/IconVerticalSolidList"/>
    <dgm:cxn modelId="{5F47D5EA-76AA-4C6A-A99F-62002821C3A8}" type="presParOf" srcId="{3758C4BF-9A05-4A58-BFE6-3287713ADCC0}" destId="{F717FF2A-829E-4B2B-B20F-5168E606CB09}" srcOrd="2" destOrd="0" presId="urn:microsoft.com/office/officeart/2018/2/layout/IconVerticalSolidList"/>
    <dgm:cxn modelId="{85FD811C-B1E6-47B8-82A8-D1FE7DE3AD57}" type="presParOf" srcId="{3758C4BF-9A05-4A58-BFE6-3287713ADCC0}" destId="{085F43F0-C6D5-46CC-992C-8EA5C3387F6C}" srcOrd="3" destOrd="0" presId="urn:microsoft.com/office/officeart/2018/2/layout/IconVerticalSolidList"/>
    <dgm:cxn modelId="{024C5171-8DBA-439F-BEE0-EAA324CDA948}" type="presParOf" srcId="{74E1BA86-B9FD-4E97-906D-ADB26AC7DBBC}" destId="{49AE683A-E0AD-4B1F-9DEE-46CAA0C63EED}" srcOrd="1" destOrd="0" presId="urn:microsoft.com/office/officeart/2018/2/layout/IconVerticalSolidList"/>
    <dgm:cxn modelId="{64A0237A-F895-4508-B997-12DEE5CFFB0B}" type="presParOf" srcId="{74E1BA86-B9FD-4E97-906D-ADB26AC7DBBC}" destId="{2E4CA62D-C72D-4EC6-B94D-E561773D0428}" srcOrd="2" destOrd="0" presId="urn:microsoft.com/office/officeart/2018/2/layout/IconVerticalSolidList"/>
    <dgm:cxn modelId="{F204526C-3925-4896-9164-8B1E491C7AF1}" type="presParOf" srcId="{2E4CA62D-C72D-4EC6-B94D-E561773D0428}" destId="{BB4B7C64-E0A1-4E74-A72B-41CBC079BA0E}" srcOrd="0" destOrd="0" presId="urn:microsoft.com/office/officeart/2018/2/layout/IconVerticalSolidList"/>
    <dgm:cxn modelId="{45C16D6E-A882-4315-9EDE-4E578E934001}" type="presParOf" srcId="{2E4CA62D-C72D-4EC6-B94D-E561773D0428}" destId="{86C711BC-9FAF-4AF1-AB5B-FBB663C07EE0}" srcOrd="1" destOrd="0" presId="urn:microsoft.com/office/officeart/2018/2/layout/IconVerticalSolidList"/>
    <dgm:cxn modelId="{C57E9AB4-9F77-4378-8C65-A1D8A2BFEA90}" type="presParOf" srcId="{2E4CA62D-C72D-4EC6-B94D-E561773D0428}" destId="{F3F52582-5223-4ED0-9CF2-7F337EFEC1DE}" srcOrd="2" destOrd="0" presId="urn:microsoft.com/office/officeart/2018/2/layout/IconVerticalSolidList"/>
    <dgm:cxn modelId="{9B711BC0-58CF-4A17-A1F4-642EB1DBD9DD}" type="presParOf" srcId="{2E4CA62D-C72D-4EC6-B94D-E561773D0428}" destId="{C3684B22-3BAC-4934-844C-8100B5E39C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24BE9E-EE9B-4A08-A10F-0AE24A85B6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0D455B83-4508-410C-AB65-F964E8B315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Breadth-First Search (BFS)</a:t>
          </a:r>
        </a:p>
      </dgm:t>
    </dgm:pt>
    <dgm:pt modelId="{AA304963-38D5-4A6B-A17B-D120DF30E752}" type="parTrans" cxnId="{BAC10433-8E77-4FD5-A2FA-8FF064B24533}">
      <dgm:prSet/>
      <dgm:spPr/>
      <dgm:t>
        <a:bodyPr/>
        <a:lstStyle/>
        <a:p>
          <a:endParaRPr lang="en-US"/>
        </a:p>
      </dgm:t>
    </dgm:pt>
    <dgm:pt modelId="{95198F1D-4F6E-45C2-B679-C7DA7EBE88DE}" type="sibTrans" cxnId="{BAC10433-8E77-4FD5-A2FA-8FF064B24533}">
      <dgm:prSet/>
      <dgm:spPr/>
      <dgm:t>
        <a:bodyPr/>
        <a:lstStyle/>
        <a:p>
          <a:endParaRPr lang="en-US"/>
        </a:p>
      </dgm:t>
    </dgm:pt>
    <dgm:pt modelId="{E03FF197-C91F-40FB-AA6A-E2895891B5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Depth-First Search (DFS)</a:t>
          </a:r>
        </a:p>
      </dgm:t>
    </dgm:pt>
    <dgm:pt modelId="{D77F8E6F-EE04-49CA-9B9A-BECC9803A4FD}" type="parTrans" cxnId="{63154CCF-E8A2-4FE2-96C7-2FD3EBFA3C1C}">
      <dgm:prSet/>
      <dgm:spPr/>
      <dgm:t>
        <a:bodyPr/>
        <a:lstStyle/>
        <a:p>
          <a:endParaRPr lang="en-US"/>
        </a:p>
      </dgm:t>
    </dgm:pt>
    <dgm:pt modelId="{D9F55A85-729F-4D67-BD8A-B62275239992}" type="sibTrans" cxnId="{63154CCF-E8A2-4FE2-96C7-2FD3EBFA3C1C}">
      <dgm:prSet/>
      <dgm:spPr/>
      <dgm:t>
        <a:bodyPr/>
        <a:lstStyle/>
        <a:p>
          <a:endParaRPr lang="en-US"/>
        </a:p>
      </dgm:t>
    </dgm:pt>
    <dgm:pt modelId="{49E44CC0-0ABC-4B74-80DD-95F9A26B64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A* Search</a:t>
          </a:r>
        </a:p>
      </dgm:t>
    </dgm:pt>
    <dgm:pt modelId="{A1CE8CBA-4C15-43E7-9ED0-593AE558F837}" type="parTrans" cxnId="{88B9C4D4-18A2-47FC-B352-700D9CCFBF34}">
      <dgm:prSet/>
      <dgm:spPr/>
      <dgm:t>
        <a:bodyPr/>
        <a:lstStyle/>
        <a:p>
          <a:endParaRPr lang="en-US"/>
        </a:p>
      </dgm:t>
    </dgm:pt>
    <dgm:pt modelId="{6C8AE37B-E179-40EE-AAC2-353FF38ADC1C}" type="sibTrans" cxnId="{88B9C4D4-18A2-47FC-B352-700D9CCFBF34}">
      <dgm:prSet/>
      <dgm:spPr/>
      <dgm:t>
        <a:bodyPr/>
        <a:lstStyle/>
        <a:p>
          <a:endParaRPr lang="en-US"/>
        </a:p>
      </dgm:t>
    </dgm:pt>
    <dgm:pt modelId="{A9478046-F621-4D47-80D8-8236B5E1EA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Uniform Cost Search (UCS)</a:t>
          </a:r>
        </a:p>
      </dgm:t>
    </dgm:pt>
    <dgm:pt modelId="{F2A520EE-A6AB-4A50-B812-E63E48982523}" type="parTrans" cxnId="{21307B7F-D4F0-49B2-A8BA-0F000064A47B}">
      <dgm:prSet/>
      <dgm:spPr/>
      <dgm:t>
        <a:bodyPr/>
        <a:lstStyle/>
        <a:p>
          <a:endParaRPr lang="en-US"/>
        </a:p>
      </dgm:t>
    </dgm:pt>
    <dgm:pt modelId="{5835248F-C495-46A9-9D2A-0965DCA7125B}" type="sibTrans" cxnId="{21307B7F-D4F0-49B2-A8BA-0F000064A47B}">
      <dgm:prSet/>
      <dgm:spPr/>
      <dgm:t>
        <a:bodyPr/>
        <a:lstStyle/>
        <a:p>
          <a:endParaRPr lang="en-US"/>
        </a:p>
      </dgm:t>
    </dgm:pt>
    <dgm:pt modelId="{D902ED22-40DA-4DC0-9A94-EF87A10CBFD5}" type="pres">
      <dgm:prSet presAssocID="{4424BE9E-EE9B-4A08-A10F-0AE24A85B694}" presName="root" presStyleCnt="0">
        <dgm:presLayoutVars>
          <dgm:dir/>
          <dgm:resizeHandles val="exact"/>
        </dgm:presLayoutVars>
      </dgm:prSet>
      <dgm:spPr/>
    </dgm:pt>
    <dgm:pt modelId="{198D7643-592B-42F4-822A-08EB26B66FE2}" type="pres">
      <dgm:prSet presAssocID="{0D455B83-4508-410C-AB65-F964E8B31573}" presName="compNode" presStyleCnt="0"/>
      <dgm:spPr/>
    </dgm:pt>
    <dgm:pt modelId="{3132E7A4-4FE8-4412-90B7-FCD1A7F14D9C}" type="pres">
      <dgm:prSet presAssocID="{0D455B83-4508-410C-AB65-F964E8B31573}" presName="bgRect" presStyleLbl="bgShp" presStyleIdx="0" presStyleCnt="4"/>
      <dgm:spPr/>
    </dgm:pt>
    <dgm:pt modelId="{9C40662B-E6D2-4779-B5A5-19FDC42D5E78}" type="pres">
      <dgm:prSet presAssocID="{0D455B83-4508-410C-AB65-F964E8B3157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B599860-A786-4CF7-A7F9-0E98488F30E9}" type="pres">
      <dgm:prSet presAssocID="{0D455B83-4508-410C-AB65-F964E8B31573}" presName="spaceRect" presStyleCnt="0"/>
      <dgm:spPr/>
    </dgm:pt>
    <dgm:pt modelId="{448AC6A9-1D75-4DDA-BADE-D0801306ABE8}" type="pres">
      <dgm:prSet presAssocID="{0D455B83-4508-410C-AB65-F964E8B31573}" presName="parTx" presStyleLbl="revTx" presStyleIdx="0" presStyleCnt="4">
        <dgm:presLayoutVars>
          <dgm:chMax val="0"/>
          <dgm:chPref val="0"/>
        </dgm:presLayoutVars>
      </dgm:prSet>
      <dgm:spPr/>
    </dgm:pt>
    <dgm:pt modelId="{D18C51FB-7EF5-4815-A176-7B6502F0D0A7}" type="pres">
      <dgm:prSet presAssocID="{95198F1D-4F6E-45C2-B679-C7DA7EBE88DE}" presName="sibTrans" presStyleCnt="0"/>
      <dgm:spPr/>
    </dgm:pt>
    <dgm:pt modelId="{AE7F24F2-6A5A-48C3-9A40-FAF191BD8A55}" type="pres">
      <dgm:prSet presAssocID="{E03FF197-C91F-40FB-AA6A-E2895891B5F1}" presName="compNode" presStyleCnt="0"/>
      <dgm:spPr/>
    </dgm:pt>
    <dgm:pt modelId="{F84B6916-9DAC-4114-9601-353936D519F6}" type="pres">
      <dgm:prSet presAssocID="{E03FF197-C91F-40FB-AA6A-E2895891B5F1}" presName="bgRect" presStyleLbl="bgShp" presStyleIdx="1" presStyleCnt="4"/>
      <dgm:spPr/>
    </dgm:pt>
    <dgm:pt modelId="{05D9A878-7A76-4015-AB46-8B2354A0A104}" type="pres">
      <dgm:prSet presAssocID="{E03FF197-C91F-40FB-AA6A-E2895891B5F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75B6BA0F-79C8-493A-AE41-3F81480729FA}" type="pres">
      <dgm:prSet presAssocID="{E03FF197-C91F-40FB-AA6A-E2895891B5F1}" presName="spaceRect" presStyleCnt="0"/>
      <dgm:spPr/>
    </dgm:pt>
    <dgm:pt modelId="{90137E6B-EA2B-41CC-B4E2-173A751E7457}" type="pres">
      <dgm:prSet presAssocID="{E03FF197-C91F-40FB-AA6A-E2895891B5F1}" presName="parTx" presStyleLbl="revTx" presStyleIdx="1" presStyleCnt="4">
        <dgm:presLayoutVars>
          <dgm:chMax val="0"/>
          <dgm:chPref val="0"/>
        </dgm:presLayoutVars>
      </dgm:prSet>
      <dgm:spPr/>
    </dgm:pt>
    <dgm:pt modelId="{FBE6C48B-8DC5-4401-A3F7-F9777574D791}" type="pres">
      <dgm:prSet presAssocID="{D9F55A85-729F-4D67-BD8A-B62275239992}" presName="sibTrans" presStyleCnt="0"/>
      <dgm:spPr/>
    </dgm:pt>
    <dgm:pt modelId="{9446CE0F-D027-4460-AD17-4FED1A8FD97F}" type="pres">
      <dgm:prSet presAssocID="{49E44CC0-0ABC-4B74-80DD-95F9A26B6489}" presName="compNode" presStyleCnt="0"/>
      <dgm:spPr/>
    </dgm:pt>
    <dgm:pt modelId="{FFCAC6EC-3CAA-4310-8C81-E4C57E2EAD72}" type="pres">
      <dgm:prSet presAssocID="{49E44CC0-0ABC-4B74-80DD-95F9A26B6489}" presName="bgRect" presStyleLbl="bgShp" presStyleIdx="2" presStyleCnt="4"/>
      <dgm:spPr/>
    </dgm:pt>
    <dgm:pt modelId="{F622EFEA-70B2-4692-A7D8-E1ABC9A087A7}" type="pres">
      <dgm:prSet presAssocID="{49E44CC0-0ABC-4B74-80DD-95F9A26B64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BD990BB9-EF40-4F6B-88C9-809C4AC58029}" type="pres">
      <dgm:prSet presAssocID="{49E44CC0-0ABC-4B74-80DD-95F9A26B6489}" presName="spaceRect" presStyleCnt="0"/>
      <dgm:spPr/>
    </dgm:pt>
    <dgm:pt modelId="{46B6A81C-F605-4CD2-AC53-8D8A5C77A31C}" type="pres">
      <dgm:prSet presAssocID="{49E44CC0-0ABC-4B74-80DD-95F9A26B6489}" presName="parTx" presStyleLbl="revTx" presStyleIdx="2" presStyleCnt="4">
        <dgm:presLayoutVars>
          <dgm:chMax val="0"/>
          <dgm:chPref val="0"/>
        </dgm:presLayoutVars>
      </dgm:prSet>
      <dgm:spPr/>
    </dgm:pt>
    <dgm:pt modelId="{5C65028B-BD0C-4440-93C3-1C35132921CB}" type="pres">
      <dgm:prSet presAssocID="{6C8AE37B-E179-40EE-AAC2-353FF38ADC1C}" presName="sibTrans" presStyleCnt="0"/>
      <dgm:spPr/>
    </dgm:pt>
    <dgm:pt modelId="{6CCB31CE-DAC5-4ADA-BBA9-319D93D636E4}" type="pres">
      <dgm:prSet presAssocID="{A9478046-F621-4D47-80D8-8236B5E1EA80}" presName="compNode" presStyleCnt="0"/>
      <dgm:spPr/>
    </dgm:pt>
    <dgm:pt modelId="{D885FE45-D504-489F-A618-107D6501B408}" type="pres">
      <dgm:prSet presAssocID="{A9478046-F621-4D47-80D8-8236B5E1EA80}" presName="bgRect" presStyleLbl="bgShp" presStyleIdx="3" presStyleCnt="4"/>
      <dgm:spPr/>
    </dgm:pt>
    <dgm:pt modelId="{07EB3ABC-FC88-47D2-AA0A-C690783BEBB3}" type="pres">
      <dgm:prSet presAssocID="{A9478046-F621-4D47-80D8-8236B5E1EA8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1D1788D-77B6-4544-A64D-5760567AF313}" type="pres">
      <dgm:prSet presAssocID="{A9478046-F621-4D47-80D8-8236B5E1EA80}" presName="spaceRect" presStyleCnt="0"/>
      <dgm:spPr/>
    </dgm:pt>
    <dgm:pt modelId="{6629D66F-EBF7-43D6-ADAF-2224BE146116}" type="pres">
      <dgm:prSet presAssocID="{A9478046-F621-4D47-80D8-8236B5E1EA8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38E5C20-1975-430F-9361-13CD0E8C994E}" type="presOf" srcId="{A9478046-F621-4D47-80D8-8236B5E1EA80}" destId="{6629D66F-EBF7-43D6-ADAF-2224BE146116}" srcOrd="0" destOrd="0" presId="urn:microsoft.com/office/officeart/2018/2/layout/IconVerticalSolidList"/>
    <dgm:cxn modelId="{BAC10433-8E77-4FD5-A2FA-8FF064B24533}" srcId="{4424BE9E-EE9B-4A08-A10F-0AE24A85B694}" destId="{0D455B83-4508-410C-AB65-F964E8B31573}" srcOrd="0" destOrd="0" parTransId="{AA304963-38D5-4A6B-A17B-D120DF30E752}" sibTransId="{95198F1D-4F6E-45C2-B679-C7DA7EBE88DE}"/>
    <dgm:cxn modelId="{36617743-C5B5-4D36-AC19-373406889776}" type="presOf" srcId="{49E44CC0-0ABC-4B74-80DD-95F9A26B6489}" destId="{46B6A81C-F605-4CD2-AC53-8D8A5C77A31C}" srcOrd="0" destOrd="0" presId="urn:microsoft.com/office/officeart/2018/2/layout/IconVerticalSolidList"/>
    <dgm:cxn modelId="{21307B7F-D4F0-49B2-A8BA-0F000064A47B}" srcId="{4424BE9E-EE9B-4A08-A10F-0AE24A85B694}" destId="{A9478046-F621-4D47-80D8-8236B5E1EA80}" srcOrd="3" destOrd="0" parTransId="{F2A520EE-A6AB-4A50-B812-E63E48982523}" sibTransId="{5835248F-C495-46A9-9D2A-0965DCA7125B}"/>
    <dgm:cxn modelId="{CB3B82BD-AEB4-44BE-94C3-433ADF037434}" type="presOf" srcId="{4424BE9E-EE9B-4A08-A10F-0AE24A85B694}" destId="{D902ED22-40DA-4DC0-9A94-EF87A10CBFD5}" srcOrd="0" destOrd="0" presId="urn:microsoft.com/office/officeart/2018/2/layout/IconVerticalSolidList"/>
    <dgm:cxn modelId="{63154CCF-E8A2-4FE2-96C7-2FD3EBFA3C1C}" srcId="{4424BE9E-EE9B-4A08-A10F-0AE24A85B694}" destId="{E03FF197-C91F-40FB-AA6A-E2895891B5F1}" srcOrd="1" destOrd="0" parTransId="{D77F8E6F-EE04-49CA-9B9A-BECC9803A4FD}" sibTransId="{D9F55A85-729F-4D67-BD8A-B62275239992}"/>
    <dgm:cxn modelId="{C14590D3-AFAD-40CD-8562-BF299CF6F84A}" type="presOf" srcId="{E03FF197-C91F-40FB-AA6A-E2895891B5F1}" destId="{90137E6B-EA2B-41CC-B4E2-173A751E7457}" srcOrd="0" destOrd="0" presId="urn:microsoft.com/office/officeart/2018/2/layout/IconVerticalSolidList"/>
    <dgm:cxn modelId="{88B9C4D4-18A2-47FC-B352-700D9CCFBF34}" srcId="{4424BE9E-EE9B-4A08-A10F-0AE24A85B694}" destId="{49E44CC0-0ABC-4B74-80DD-95F9A26B6489}" srcOrd="2" destOrd="0" parTransId="{A1CE8CBA-4C15-43E7-9ED0-593AE558F837}" sibTransId="{6C8AE37B-E179-40EE-AAC2-353FF38ADC1C}"/>
    <dgm:cxn modelId="{933A8DFB-57DA-4C39-9D5F-D4065046EB10}" type="presOf" srcId="{0D455B83-4508-410C-AB65-F964E8B31573}" destId="{448AC6A9-1D75-4DDA-BADE-D0801306ABE8}" srcOrd="0" destOrd="0" presId="urn:microsoft.com/office/officeart/2018/2/layout/IconVerticalSolidList"/>
    <dgm:cxn modelId="{38868BE7-708B-4F85-A9AF-5E193AD329FA}" type="presParOf" srcId="{D902ED22-40DA-4DC0-9A94-EF87A10CBFD5}" destId="{198D7643-592B-42F4-822A-08EB26B66FE2}" srcOrd="0" destOrd="0" presId="urn:microsoft.com/office/officeart/2018/2/layout/IconVerticalSolidList"/>
    <dgm:cxn modelId="{09A26CFC-60FE-4C37-AEF3-36D564C7DEE5}" type="presParOf" srcId="{198D7643-592B-42F4-822A-08EB26B66FE2}" destId="{3132E7A4-4FE8-4412-90B7-FCD1A7F14D9C}" srcOrd="0" destOrd="0" presId="urn:microsoft.com/office/officeart/2018/2/layout/IconVerticalSolidList"/>
    <dgm:cxn modelId="{8C1C5A09-A3D6-4674-B7E5-A3AD977B7A30}" type="presParOf" srcId="{198D7643-592B-42F4-822A-08EB26B66FE2}" destId="{9C40662B-E6D2-4779-B5A5-19FDC42D5E78}" srcOrd="1" destOrd="0" presId="urn:microsoft.com/office/officeart/2018/2/layout/IconVerticalSolidList"/>
    <dgm:cxn modelId="{F2E3B7F0-D52E-4FA3-8A45-AE820373BBB6}" type="presParOf" srcId="{198D7643-592B-42F4-822A-08EB26B66FE2}" destId="{8B599860-A786-4CF7-A7F9-0E98488F30E9}" srcOrd="2" destOrd="0" presId="urn:microsoft.com/office/officeart/2018/2/layout/IconVerticalSolidList"/>
    <dgm:cxn modelId="{0A521DBF-E06A-4AD0-9B18-4715AEC42ED5}" type="presParOf" srcId="{198D7643-592B-42F4-822A-08EB26B66FE2}" destId="{448AC6A9-1D75-4DDA-BADE-D0801306ABE8}" srcOrd="3" destOrd="0" presId="urn:microsoft.com/office/officeart/2018/2/layout/IconVerticalSolidList"/>
    <dgm:cxn modelId="{F8479218-3295-4B83-91B4-1DBEB5DC94E1}" type="presParOf" srcId="{D902ED22-40DA-4DC0-9A94-EF87A10CBFD5}" destId="{D18C51FB-7EF5-4815-A176-7B6502F0D0A7}" srcOrd="1" destOrd="0" presId="urn:microsoft.com/office/officeart/2018/2/layout/IconVerticalSolidList"/>
    <dgm:cxn modelId="{713B62AD-DC8B-48C2-9BD9-4DBDB2A7FCFE}" type="presParOf" srcId="{D902ED22-40DA-4DC0-9A94-EF87A10CBFD5}" destId="{AE7F24F2-6A5A-48C3-9A40-FAF191BD8A55}" srcOrd="2" destOrd="0" presId="urn:microsoft.com/office/officeart/2018/2/layout/IconVerticalSolidList"/>
    <dgm:cxn modelId="{2F7F944A-B4CA-4E5F-9439-BB38EEDFC8A9}" type="presParOf" srcId="{AE7F24F2-6A5A-48C3-9A40-FAF191BD8A55}" destId="{F84B6916-9DAC-4114-9601-353936D519F6}" srcOrd="0" destOrd="0" presId="urn:microsoft.com/office/officeart/2018/2/layout/IconVerticalSolidList"/>
    <dgm:cxn modelId="{B6378C44-1C95-40E9-821E-E61EEE5FE1BE}" type="presParOf" srcId="{AE7F24F2-6A5A-48C3-9A40-FAF191BD8A55}" destId="{05D9A878-7A76-4015-AB46-8B2354A0A104}" srcOrd="1" destOrd="0" presId="urn:microsoft.com/office/officeart/2018/2/layout/IconVerticalSolidList"/>
    <dgm:cxn modelId="{FFD6B783-FD03-4DE8-8F52-8D143F6C3006}" type="presParOf" srcId="{AE7F24F2-6A5A-48C3-9A40-FAF191BD8A55}" destId="{75B6BA0F-79C8-493A-AE41-3F81480729FA}" srcOrd="2" destOrd="0" presId="urn:microsoft.com/office/officeart/2018/2/layout/IconVerticalSolidList"/>
    <dgm:cxn modelId="{9D1BE129-5D66-49F2-9B8A-F24FF5A85F78}" type="presParOf" srcId="{AE7F24F2-6A5A-48C3-9A40-FAF191BD8A55}" destId="{90137E6B-EA2B-41CC-B4E2-173A751E7457}" srcOrd="3" destOrd="0" presId="urn:microsoft.com/office/officeart/2018/2/layout/IconVerticalSolidList"/>
    <dgm:cxn modelId="{FEB188EE-D857-4087-A979-F3462D1C70C2}" type="presParOf" srcId="{D902ED22-40DA-4DC0-9A94-EF87A10CBFD5}" destId="{FBE6C48B-8DC5-4401-A3F7-F9777574D791}" srcOrd="3" destOrd="0" presId="urn:microsoft.com/office/officeart/2018/2/layout/IconVerticalSolidList"/>
    <dgm:cxn modelId="{53EABECF-F2E2-4CFF-AEAB-B3912BBE9A0F}" type="presParOf" srcId="{D902ED22-40DA-4DC0-9A94-EF87A10CBFD5}" destId="{9446CE0F-D027-4460-AD17-4FED1A8FD97F}" srcOrd="4" destOrd="0" presId="urn:microsoft.com/office/officeart/2018/2/layout/IconVerticalSolidList"/>
    <dgm:cxn modelId="{1B01D4EB-2923-4D3E-ABB5-D2C812A833B2}" type="presParOf" srcId="{9446CE0F-D027-4460-AD17-4FED1A8FD97F}" destId="{FFCAC6EC-3CAA-4310-8C81-E4C57E2EAD72}" srcOrd="0" destOrd="0" presId="urn:microsoft.com/office/officeart/2018/2/layout/IconVerticalSolidList"/>
    <dgm:cxn modelId="{23F870EC-ABFC-4E4A-BF0D-8864618655A8}" type="presParOf" srcId="{9446CE0F-D027-4460-AD17-4FED1A8FD97F}" destId="{F622EFEA-70B2-4692-A7D8-E1ABC9A087A7}" srcOrd="1" destOrd="0" presId="urn:microsoft.com/office/officeart/2018/2/layout/IconVerticalSolidList"/>
    <dgm:cxn modelId="{B3C293B3-5D68-4310-A954-E3AB4C3971BB}" type="presParOf" srcId="{9446CE0F-D027-4460-AD17-4FED1A8FD97F}" destId="{BD990BB9-EF40-4F6B-88C9-809C4AC58029}" srcOrd="2" destOrd="0" presId="urn:microsoft.com/office/officeart/2018/2/layout/IconVerticalSolidList"/>
    <dgm:cxn modelId="{BD29BBD3-FD11-48EF-B2BB-AF1779753251}" type="presParOf" srcId="{9446CE0F-D027-4460-AD17-4FED1A8FD97F}" destId="{46B6A81C-F605-4CD2-AC53-8D8A5C77A31C}" srcOrd="3" destOrd="0" presId="urn:microsoft.com/office/officeart/2018/2/layout/IconVerticalSolidList"/>
    <dgm:cxn modelId="{9C96C532-B868-4A3A-8ACB-53886ADE9909}" type="presParOf" srcId="{D902ED22-40DA-4DC0-9A94-EF87A10CBFD5}" destId="{5C65028B-BD0C-4440-93C3-1C35132921CB}" srcOrd="5" destOrd="0" presId="urn:microsoft.com/office/officeart/2018/2/layout/IconVerticalSolidList"/>
    <dgm:cxn modelId="{6ECA3110-D12D-40D3-9889-EC4A6C84BB0E}" type="presParOf" srcId="{D902ED22-40DA-4DC0-9A94-EF87A10CBFD5}" destId="{6CCB31CE-DAC5-4ADA-BBA9-319D93D636E4}" srcOrd="6" destOrd="0" presId="urn:microsoft.com/office/officeart/2018/2/layout/IconVerticalSolidList"/>
    <dgm:cxn modelId="{DD564172-6C9A-4306-8728-2E758EC4F5B5}" type="presParOf" srcId="{6CCB31CE-DAC5-4ADA-BBA9-319D93D636E4}" destId="{D885FE45-D504-489F-A618-107D6501B408}" srcOrd="0" destOrd="0" presId="urn:microsoft.com/office/officeart/2018/2/layout/IconVerticalSolidList"/>
    <dgm:cxn modelId="{FCAD9433-57DB-4FA4-9A21-DFE87131B207}" type="presParOf" srcId="{6CCB31CE-DAC5-4ADA-BBA9-319D93D636E4}" destId="{07EB3ABC-FC88-47D2-AA0A-C690783BEBB3}" srcOrd="1" destOrd="0" presId="urn:microsoft.com/office/officeart/2018/2/layout/IconVerticalSolidList"/>
    <dgm:cxn modelId="{15AA664E-31D2-4104-B60C-1058A23382E8}" type="presParOf" srcId="{6CCB31CE-DAC5-4ADA-BBA9-319D93D636E4}" destId="{21D1788D-77B6-4544-A64D-5760567AF313}" srcOrd="2" destOrd="0" presId="urn:microsoft.com/office/officeart/2018/2/layout/IconVerticalSolidList"/>
    <dgm:cxn modelId="{FC7CB7FD-45F1-408F-8D7D-CC9DE022865B}" type="presParOf" srcId="{6CCB31CE-DAC5-4ADA-BBA9-319D93D636E4}" destId="{6629D66F-EBF7-43D6-ADAF-2224BE1461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7E1E12-2286-4109-BB5F-2EF5FAE302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56BF432-BD3F-4D42-BA63-74E0EB2C417D}">
      <dgm:prSet/>
      <dgm:spPr/>
      <dgm:t>
        <a:bodyPr/>
        <a:lstStyle/>
        <a:p>
          <a:r>
            <a:rPr lang="en-US"/>
            <a:t>• Successfully implemented and tested three algorithms</a:t>
          </a:r>
        </a:p>
      </dgm:t>
    </dgm:pt>
    <dgm:pt modelId="{E35451BB-752C-49C6-A924-BAF1A528D852}" type="parTrans" cxnId="{8529543C-7489-484A-904E-AB7252CD6A06}">
      <dgm:prSet/>
      <dgm:spPr/>
      <dgm:t>
        <a:bodyPr/>
        <a:lstStyle/>
        <a:p>
          <a:endParaRPr lang="en-US"/>
        </a:p>
      </dgm:t>
    </dgm:pt>
    <dgm:pt modelId="{A3EE0DEE-5169-4D41-A83F-DD8747FFC37C}" type="sibTrans" cxnId="{8529543C-7489-484A-904E-AB7252CD6A06}">
      <dgm:prSet/>
      <dgm:spPr/>
      <dgm:t>
        <a:bodyPr/>
        <a:lstStyle/>
        <a:p>
          <a:endParaRPr lang="en-US"/>
        </a:p>
      </dgm:t>
    </dgm:pt>
    <dgm:pt modelId="{4B2B46DD-E015-4562-BDCF-368C92EEAA28}">
      <dgm:prSet/>
      <dgm:spPr/>
      <dgm:t>
        <a:bodyPr/>
        <a:lstStyle/>
        <a:p>
          <a:r>
            <a:rPr lang="en-US"/>
            <a:t>• A* Search proved most efficient with well-designed heuristic</a:t>
          </a:r>
        </a:p>
      </dgm:t>
    </dgm:pt>
    <dgm:pt modelId="{2FC0777F-2601-4C0F-BAAD-B0E3DBA2704A}" type="parTrans" cxnId="{11CD7253-0063-44C5-BD07-49638EBD0E06}">
      <dgm:prSet/>
      <dgm:spPr/>
      <dgm:t>
        <a:bodyPr/>
        <a:lstStyle/>
        <a:p>
          <a:endParaRPr lang="en-US"/>
        </a:p>
      </dgm:t>
    </dgm:pt>
    <dgm:pt modelId="{CC19D489-768B-4502-906A-9E1EB46F4F4E}" type="sibTrans" cxnId="{11CD7253-0063-44C5-BD07-49638EBD0E06}">
      <dgm:prSet/>
      <dgm:spPr/>
      <dgm:t>
        <a:bodyPr/>
        <a:lstStyle/>
        <a:p>
          <a:endParaRPr lang="en-US"/>
        </a:p>
      </dgm:t>
    </dgm:pt>
    <dgm:pt modelId="{D96B234B-097B-4BF4-9DBE-FE0081A75241}">
      <dgm:prSet/>
      <dgm:spPr/>
      <dgm:t>
        <a:bodyPr/>
        <a:lstStyle/>
        <a:p>
          <a:r>
            <a:rPr lang="en-US"/>
            <a:t>• Demonstrated real-world use of AI in search and planning</a:t>
          </a:r>
        </a:p>
      </dgm:t>
    </dgm:pt>
    <dgm:pt modelId="{EC801652-0C6A-4363-B2B2-CB2E7BD54EF2}" type="parTrans" cxnId="{C1F66243-B3B3-4E4E-8634-D69D70525E94}">
      <dgm:prSet/>
      <dgm:spPr/>
      <dgm:t>
        <a:bodyPr/>
        <a:lstStyle/>
        <a:p>
          <a:endParaRPr lang="en-US"/>
        </a:p>
      </dgm:t>
    </dgm:pt>
    <dgm:pt modelId="{1940604B-4869-4475-9192-E10930FA3688}" type="sibTrans" cxnId="{C1F66243-B3B3-4E4E-8634-D69D70525E94}">
      <dgm:prSet/>
      <dgm:spPr/>
      <dgm:t>
        <a:bodyPr/>
        <a:lstStyle/>
        <a:p>
          <a:endParaRPr lang="en-US"/>
        </a:p>
      </dgm:t>
    </dgm:pt>
    <dgm:pt modelId="{BB3E1960-BA7F-409B-BB6F-E45408DA0440}" type="pres">
      <dgm:prSet presAssocID="{1A7E1E12-2286-4109-BB5F-2EF5FAE302EA}" presName="root" presStyleCnt="0">
        <dgm:presLayoutVars>
          <dgm:dir/>
          <dgm:resizeHandles val="exact"/>
        </dgm:presLayoutVars>
      </dgm:prSet>
      <dgm:spPr/>
    </dgm:pt>
    <dgm:pt modelId="{8E8D8AA4-D14E-413E-8321-4AE758A573A0}" type="pres">
      <dgm:prSet presAssocID="{956BF432-BD3F-4D42-BA63-74E0EB2C417D}" presName="compNode" presStyleCnt="0"/>
      <dgm:spPr/>
    </dgm:pt>
    <dgm:pt modelId="{A23AE05B-BED4-4982-BB49-CE15875B801E}" type="pres">
      <dgm:prSet presAssocID="{956BF432-BD3F-4D42-BA63-74E0EB2C417D}" presName="bgRect" presStyleLbl="bgShp" presStyleIdx="0" presStyleCnt="3"/>
      <dgm:spPr/>
    </dgm:pt>
    <dgm:pt modelId="{FCD147D7-42E6-4D71-80E5-AF937E092DC2}" type="pres">
      <dgm:prSet presAssocID="{956BF432-BD3F-4D42-BA63-74E0EB2C41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5C431EC-4E28-4CC7-A094-0FBBD749D312}" type="pres">
      <dgm:prSet presAssocID="{956BF432-BD3F-4D42-BA63-74E0EB2C417D}" presName="spaceRect" presStyleCnt="0"/>
      <dgm:spPr/>
    </dgm:pt>
    <dgm:pt modelId="{C6D7F612-B013-4AB0-B7AF-A8F2C6ADA3D9}" type="pres">
      <dgm:prSet presAssocID="{956BF432-BD3F-4D42-BA63-74E0EB2C417D}" presName="parTx" presStyleLbl="revTx" presStyleIdx="0" presStyleCnt="3">
        <dgm:presLayoutVars>
          <dgm:chMax val="0"/>
          <dgm:chPref val="0"/>
        </dgm:presLayoutVars>
      </dgm:prSet>
      <dgm:spPr/>
    </dgm:pt>
    <dgm:pt modelId="{DE0E166C-ED3C-455C-A942-733763A61AE8}" type="pres">
      <dgm:prSet presAssocID="{A3EE0DEE-5169-4D41-A83F-DD8747FFC37C}" presName="sibTrans" presStyleCnt="0"/>
      <dgm:spPr/>
    </dgm:pt>
    <dgm:pt modelId="{3B25ED62-37B4-49AB-AD42-06CDF3B0858D}" type="pres">
      <dgm:prSet presAssocID="{4B2B46DD-E015-4562-BDCF-368C92EEAA28}" presName="compNode" presStyleCnt="0"/>
      <dgm:spPr/>
    </dgm:pt>
    <dgm:pt modelId="{35249724-59C7-436F-83A7-2544CE278E83}" type="pres">
      <dgm:prSet presAssocID="{4B2B46DD-E015-4562-BDCF-368C92EEAA28}" presName="bgRect" presStyleLbl="bgShp" presStyleIdx="1" presStyleCnt="3"/>
      <dgm:spPr/>
    </dgm:pt>
    <dgm:pt modelId="{79696A9E-4A4E-4A12-B79F-97E9AE5BA941}" type="pres">
      <dgm:prSet presAssocID="{4B2B46DD-E015-4562-BDCF-368C92EEAA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1AA3B83-D77F-4A87-ACAB-7550CD781C7F}" type="pres">
      <dgm:prSet presAssocID="{4B2B46DD-E015-4562-BDCF-368C92EEAA28}" presName="spaceRect" presStyleCnt="0"/>
      <dgm:spPr/>
    </dgm:pt>
    <dgm:pt modelId="{A63E7CAD-F08D-4B89-9F69-DAF24DF2E6A2}" type="pres">
      <dgm:prSet presAssocID="{4B2B46DD-E015-4562-BDCF-368C92EEAA28}" presName="parTx" presStyleLbl="revTx" presStyleIdx="1" presStyleCnt="3">
        <dgm:presLayoutVars>
          <dgm:chMax val="0"/>
          <dgm:chPref val="0"/>
        </dgm:presLayoutVars>
      </dgm:prSet>
      <dgm:spPr/>
    </dgm:pt>
    <dgm:pt modelId="{38DA7B4A-E6BC-4BA2-A1F0-CA901866FF6C}" type="pres">
      <dgm:prSet presAssocID="{CC19D489-768B-4502-906A-9E1EB46F4F4E}" presName="sibTrans" presStyleCnt="0"/>
      <dgm:spPr/>
    </dgm:pt>
    <dgm:pt modelId="{1CBAC4DD-DF31-4B8A-89FF-B2D4795B3A73}" type="pres">
      <dgm:prSet presAssocID="{D96B234B-097B-4BF4-9DBE-FE0081A75241}" presName="compNode" presStyleCnt="0"/>
      <dgm:spPr/>
    </dgm:pt>
    <dgm:pt modelId="{5E9FE000-0E96-4E4C-B55B-E6C3FC61D67C}" type="pres">
      <dgm:prSet presAssocID="{D96B234B-097B-4BF4-9DBE-FE0081A75241}" presName="bgRect" presStyleLbl="bgShp" presStyleIdx="2" presStyleCnt="3"/>
      <dgm:spPr/>
    </dgm:pt>
    <dgm:pt modelId="{334C55EF-ED00-4027-ADB0-7ED4E2402025}" type="pres">
      <dgm:prSet presAssocID="{D96B234B-097B-4BF4-9DBE-FE0081A7524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09E37A9D-3B0E-48C5-BB06-B4874C1579C7}" type="pres">
      <dgm:prSet presAssocID="{D96B234B-097B-4BF4-9DBE-FE0081A75241}" presName="spaceRect" presStyleCnt="0"/>
      <dgm:spPr/>
    </dgm:pt>
    <dgm:pt modelId="{8982D7A8-E020-4373-9C03-C97761584281}" type="pres">
      <dgm:prSet presAssocID="{D96B234B-097B-4BF4-9DBE-FE0081A7524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529543C-7489-484A-904E-AB7252CD6A06}" srcId="{1A7E1E12-2286-4109-BB5F-2EF5FAE302EA}" destId="{956BF432-BD3F-4D42-BA63-74E0EB2C417D}" srcOrd="0" destOrd="0" parTransId="{E35451BB-752C-49C6-A924-BAF1A528D852}" sibTransId="{A3EE0DEE-5169-4D41-A83F-DD8747FFC37C}"/>
    <dgm:cxn modelId="{C1F66243-B3B3-4E4E-8634-D69D70525E94}" srcId="{1A7E1E12-2286-4109-BB5F-2EF5FAE302EA}" destId="{D96B234B-097B-4BF4-9DBE-FE0081A75241}" srcOrd="2" destOrd="0" parTransId="{EC801652-0C6A-4363-B2B2-CB2E7BD54EF2}" sibTransId="{1940604B-4869-4475-9192-E10930FA3688}"/>
    <dgm:cxn modelId="{7C213B6D-EF2E-411D-BB07-4F689F916A88}" type="presOf" srcId="{956BF432-BD3F-4D42-BA63-74E0EB2C417D}" destId="{C6D7F612-B013-4AB0-B7AF-A8F2C6ADA3D9}" srcOrd="0" destOrd="0" presId="urn:microsoft.com/office/officeart/2018/2/layout/IconVerticalSolidList"/>
    <dgm:cxn modelId="{11CD7253-0063-44C5-BD07-49638EBD0E06}" srcId="{1A7E1E12-2286-4109-BB5F-2EF5FAE302EA}" destId="{4B2B46DD-E015-4562-BDCF-368C92EEAA28}" srcOrd="1" destOrd="0" parTransId="{2FC0777F-2601-4C0F-BAAD-B0E3DBA2704A}" sibTransId="{CC19D489-768B-4502-906A-9E1EB46F4F4E}"/>
    <dgm:cxn modelId="{D2C07495-E3B6-425A-9F71-27C512AB9A2D}" type="presOf" srcId="{D96B234B-097B-4BF4-9DBE-FE0081A75241}" destId="{8982D7A8-E020-4373-9C03-C97761584281}" srcOrd="0" destOrd="0" presId="urn:microsoft.com/office/officeart/2018/2/layout/IconVerticalSolidList"/>
    <dgm:cxn modelId="{76104CD1-CB33-4D40-AD12-A6DEB092F408}" type="presOf" srcId="{4B2B46DD-E015-4562-BDCF-368C92EEAA28}" destId="{A63E7CAD-F08D-4B89-9F69-DAF24DF2E6A2}" srcOrd="0" destOrd="0" presId="urn:microsoft.com/office/officeart/2018/2/layout/IconVerticalSolidList"/>
    <dgm:cxn modelId="{706D2EE2-EF85-40E7-A367-CD0374DFE6C5}" type="presOf" srcId="{1A7E1E12-2286-4109-BB5F-2EF5FAE302EA}" destId="{BB3E1960-BA7F-409B-BB6F-E45408DA0440}" srcOrd="0" destOrd="0" presId="urn:microsoft.com/office/officeart/2018/2/layout/IconVerticalSolidList"/>
    <dgm:cxn modelId="{CAB280F0-A48D-44A0-B008-CBE9906A7A59}" type="presParOf" srcId="{BB3E1960-BA7F-409B-BB6F-E45408DA0440}" destId="{8E8D8AA4-D14E-413E-8321-4AE758A573A0}" srcOrd="0" destOrd="0" presId="urn:microsoft.com/office/officeart/2018/2/layout/IconVerticalSolidList"/>
    <dgm:cxn modelId="{37F6BEB9-485D-43C9-A35C-356A0780D475}" type="presParOf" srcId="{8E8D8AA4-D14E-413E-8321-4AE758A573A0}" destId="{A23AE05B-BED4-4982-BB49-CE15875B801E}" srcOrd="0" destOrd="0" presId="urn:microsoft.com/office/officeart/2018/2/layout/IconVerticalSolidList"/>
    <dgm:cxn modelId="{81C19A6A-653E-4262-8DF7-6E3BE1556CFA}" type="presParOf" srcId="{8E8D8AA4-D14E-413E-8321-4AE758A573A0}" destId="{FCD147D7-42E6-4D71-80E5-AF937E092DC2}" srcOrd="1" destOrd="0" presId="urn:microsoft.com/office/officeart/2018/2/layout/IconVerticalSolidList"/>
    <dgm:cxn modelId="{9CA25800-2818-47B6-BE2F-58FACE0534DA}" type="presParOf" srcId="{8E8D8AA4-D14E-413E-8321-4AE758A573A0}" destId="{C5C431EC-4E28-4CC7-A094-0FBBD749D312}" srcOrd="2" destOrd="0" presId="urn:microsoft.com/office/officeart/2018/2/layout/IconVerticalSolidList"/>
    <dgm:cxn modelId="{C7E9ACCC-CE36-4C77-9813-71EB0E23A245}" type="presParOf" srcId="{8E8D8AA4-D14E-413E-8321-4AE758A573A0}" destId="{C6D7F612-B013-4AB0-B7AF-A8F2C6ADA3D9}" srcOrd="3" destOrd="0" presId="urn:microsoft.com/office/officeart/2018/2/layout/IconVerticalSolidList"/>
    <dgm:cxn modelId="{CF2966FC-6824-48C8-89AC-3F3EED74A1D0}" type="presParOf" srcId="{BB3E1960-BA7F-409B-BB6F-E45408DA0440}" destId="{DE0E166C-ED3C-455C-A942-733763A61AE8}" srcOrd="1" destOrd="0" presId="urn:microsoft.com/office/officeart/2018/2/layout/IconVerticalSolidList"/>
    <dgm:cxn modelId="{1E8223E2-316B-46EE-BF5C-206717760775}" type="presParOf" srcId="{BB3E1960-BA7F-409B-BB6F-E45408DA0440}" destId="{3B25ED62-37B4-49AB-AD42-06CDF3B0858D}" srcOrd="2" destOrd="0" presId="urn:microsoft.com/office/officeart/2018/2/layout/IconVerticalSolidList"/>
    <dgm:cxn modelId="{B11220C9-EC55-4F72-ADBB-716CDD47888F}" type="presParOf" srcId="{3B25ED62-37B4-49AB-AD42-06CDF3B0858D}" destId="{35249724-59C7-436F-83A7-2544CE278E83}" srcOrd="0" destOrd="0" presId="urn:microsoft.com/office/officeart/2018/2/layout/IconVerticalSolidList"/>
    <dgm:cxn modelId="{3A30BAB0-257C-4F86-B373-ED2DA2016D2B}" type="presParOf" srcId="{3B25ED62-37B4-49AB-AD42-06CDF3B0858D}" destId="{79696A9E-4A4E-4A12-B79F-97E9AE5BA941}" srcOrd="1" destOrd="0" presId="urn:microsoft.com/office/officeart/2018/2/layout/IconVerticalSolidList"/>
    <dgm:cxn modelId="{A4AEEB51-421D-407F-8A17-1258B67B957C}" type="presParOf" srcId="{3B25ED62-37B4-49AB-AD42-06CDF3B0858D}" destId="{E1AA3B83-D77F-4A87-ACAB-7550CD781C7F}" srcOrd="2" destOrd="0" presId="urn:microsoft.com/office/officeart/2018/2/layout/IconVerticalSolidList"/>
    <dgm:cxn modelId="{22173C67-AD57-4FA8-AA6E-A04AB78619B8}" type="presParOf" srcId="{3B25ED62-37B4-49AB-AD42-06CDF3B0858D}" destId="{A63E7CAD-F08D-4B89-9F69-DAF24DF2E6A2}" srcOrd="3" destOrd="0" presId="urn:microsoft.com/office/officeart/2018/2/layout/IconVerticalSolidList"/>
    <dgm:cxn modelId="{211D6BBF-DC87-4086-A257-9D9CA1A97B45}" type="presParOf" srcId="{BB3E1960-BA7F-409B-BB6F-E45408DA0440}" destId="{38DA7B4A-E6BC-4BA2-A1F0-CA901866FF6C}" srcOrd="3" destOrd="0" presId="urn:microsoft.com/office/officeart/2018/2/layout/IconVerticalSolidList"/>
    <dgm:cxn modelId="{E71E9B3B-69B6-4BB0-B2C7-4703D3E5867F}" type="presParOf" srcId="{BB3E1960-BA7F-409B-BB6F-E45408DA0440}" destId="{1CBAC4DD-DF31-4B8A-89FF-B2D4795B3A73}" srcOrd="4" destOrd="0" presId="urn:microsoft.com/office/officeart/2018/2/layout/IconVerticalSolidList"/>
    <dgm:cxn modelId="{6D98A054-6A59-42CD-8CA4-FEEB62DD75A8}" type="presParOf" srcId="{1CBAC4DD-DF31-4B8A-89FF-B2D4795B3A73}" destId="{5E9FE000-0E96-4E4C-B55B-E6C3FC61D67C}" srcOrd="0" destOrd="0" presId="urn:microsoft.com/office/officeart/2018/2/layout/IconVerticalSolidList"/>
    <dgm:cxn modelId="{80300173-CC17-4854-817D-9AB23AD4E0EF}" type="presParOf" srcId="{1CBAC4DD-DF31-4B8A-89FF-B2D4795B3A73}" destId="{334C55EF-ED00-4027-ADB0-7ED4E2402025}" srcOrd="1" destOrd="0" presId="urn:microsoft.com/office/officeart/2018/2/layout/IconVerticalSolidList"/>
    <dgm:cxn modelId="{2A24485A-6E12-427B-84E8-6EFED40C5071}" type="presParOf" srcId="{1CBAC4DD-DF31-4B8A-89FF-B2D4795B3A73}" destId="{09E37A9D-3B0E-48C5-BB06-B4874C1579C7}" srcOrd="2" destOrd="0" presId="urn:microsoft.com/office/officeart/2018/2/layout/IconVerticalSolidList"/>
    <dgm:cxn modelId="{126E6B7F-2EC1-4433-AFC8-6BA530CC1F4D}" type="presParOf" srcId="{1CBAC4DD-DF31-4B8A-89FF-B2D4795B3A73}" destId="{8982D7A8-E020-4373-9C03-C9776158428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307CD8-68BD-41D9-80C1-FC157BCDC12E}">
      <dsp:nvSpPr>
        <dsp:cNvPr id="0" name=""/>
        <dsp:cNvSpPr/>
      </dsp:nvSpPr>
      <dsp:spPr>
        <a:xfrm>
          <a:off x="0" y="552028"/>
          <a:ext cx="4443413" cy="958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4FB76D-2108-4DEF-B8FC-829474E8D644}">
      <dsp:nvSpPr>
        <dsp:cNvPr id="0" name=""/>
        <dsp:cNvSpPr/>
      </dsp:nvSpPr>
      <dsp:spPr>
        <a:xfrm>
          <a:off x="28988" y="573589"/>
          <a:ext cx="52705" cy="52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F43F0-C6D5-46CC-992C-8EA5C3387F6C}">
      <dsp:nvSpPr>
        <dsp:cNvPr id="0" name=""/>
        <dsp:cNvSpPr/>
      </dsp:nvSpPr>
      <dsp:spPr>
        <a:xfrm>
          <a:off x="110681" y="552028"/>
          <a:ext cx="4053218" cy="1605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940" tIns="169940" rIns="169940" bIns="1699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</a:t>
          </a:r>
          <a:r>
            <a:rPr lang="en-US" sz="1400" b="1" i="1" kern="1200"/>
            <a:t>primary objective</a:t>
          </a:r>
          <a:r>
            <a:rPr lang="en-US" sz="1400" kern="1200"/>
            <a:t> of our project is to implement search algorithms that successfully solve the 8 Puzzle problem. We aim to analyze the performance of different algorithms and compare their efficiency in finding optimal solutions.</a:t>
          </a:r>
        </a:p>
      </dsp:txBody>
      <dsp:txXfrm>
        <a:off x="110681" y="552028"/>
        <a:ext cx="4053218" cy="1605736"/>
      </dsp:txXfrm>
    </dsp:sp>
    <dsp:sp modelId="{BB4B7C64-E0A1-4E74-A72B-41CBC079BA0E}">
      <dsp:nvSpPr>
        <dsp:cNvPr id="0" name=""/>
        <dsp:cNvSpPr/>
      </dsp:nvSpPr>
      <dsp:spPr>
        <a:xfrm>
          <a:off x="0" y="2471385"/>
          <a:ext cx="4443413" cy="958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711BC-9FAF-4AF1-AB5B-FBB663C07EE0}">
      <dsp:nvSpPr>
        <dsp:cNvPr id="0" name=""/>
        <dsp:cNvSpPr/>
      </dsp:nvSpPr>
      <dsp:spPr>
        <a:xfrm>
          <a:off x="28988" y="2492946"/>
          <a:ext cx="52705" cy="52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84B22-3BAC-4934-844C-8100B5E39CBE}">
      <dsp:nvSpPr>
        <dsp:cNvPr id="0" name=""/>
        <dsp:cNvSpPr/>
      </dsp:nvSpPr>
      <dsp:spPr>
        <a:xfrm>
          <a:off x="110681" y="2471385"/>
          <a:ext cx="4053218" cy="1605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940" tIns="169940" rIns="169940" bIns="16994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Through this process, we will develop heuristics that guide the search towards solutions more effectively. Our analysis will include evaluating steps taken, solution quality, and computational requirements of each algorithm.</a:t>
          </a:r>
        </a:p>
      </dsp:txBody>
      <dsp:txXfrm>
        <a:off x="110681" y="2471385"/>
        <a:ext cx="4053218" cy="16057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32E7A4-4FE8-4412-90B7-FCD1A7F14D9C}">
      <dsp:nvSpPr>
        <dsp:cNvPr id="0" name=""/>
        <dsp:cNvSpPr/>
      </dsp:nvSpPr>
      <dsp:spPr>
        <a:xfrm>
          <a:off x="0" y="1371"/>
          <a:ext cx="7765256" cy="694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40662B-E6D2-4779-B5A5-19FDC42D5E78}">
      <dsp:nvSpPr>
        <dsp:cNvPr id="0" name=""/>
        <dsp:cNvSpPr/>
      </dsp:nvSpPr>
      <dsp:spPr>
        <a:xfrm>
          <a:off x="210230" y="157741"/>
          <a:ext cx="382237" cy="3822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8AC6A9-1D75-4DDA-BADE-D0801306ABE8}">
      <dsp:nvSpPr>
        <dsp:cNvPr id="0" name=""/>
        <dsp:cNvSpPr/>
      </dsp:nvSpPr>
      <dsp:spPr>
        <a:xfrm>
          <a:off x="802699" y="1371"/>
          <a:ext cx="6962556" cy="69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Breadth-First Search (BFS)</a:t>
          </a:r>
        </a:p>
      </dsp:txBody>
      <dsp:txXfrm>
        <a:off x="802699" y="1371"/>
        <a:ext cx="6962556" cy="694978"/>
      </dsp:txXfrm>
    </dsp:sp>
    <dsp:sp modelId="{F84B6916-9DAC-4114-9601-353936D519F6}">
      <dsp:nvSpPr>
        <dsp:cNvPr id="0" name=""/>
        <dsp:cNvSpPr/>
      </dsp:nvSpPr>
      <dsp:spPr>
        <a:xfrm>
          <a:off x="0" y="870093"/>
          <a:ext cx="7765256" cy="694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D9A878-7A76-4015-AB46-8B2354A0A104}">
      <dsp:nvSpPr>
        <dsp:cNvPr id="0" name=""/>
        <dsp:cNvSpPr/>
      </dsp:nvSpPr>
      <dsp:spPr>
        <a:xfrm>
          <a:off x="210230" y="1026463"/>
          <a:ext cx="382237" cy="3822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137E6B-EA2B-41CC-B4E2-173A751E7457}">
      <dsp:nvSpPr>
        <dsp:cNvPr id="0" name=""/>
        <dsp:cNvSpPr/>
      </dsp:nvSpPr>
      <dsp:spPr>
        <a:xfrm>
          <a:off x="802699" y="870093"/>
          <a:ext cx="6962556" cy="69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Depth-First Search (DFS)</a:t>
          </a:r>
        </a:p>
      </dsp:txBody>
      <dsp:txXfrm>
        <a:off x="802699" y="870093"/>
        <a:ext cx="6962556" cy="694978"/>
      </dsp:txXfrm>
    </dsp:sp>
    <dsp:sp modelId="{FFCAC6EC-3CAA-4310-8C81-E4C57E2EAD72}">
      <dsp:nvSpPr>
        <dsp:cNvPr id="0" name=""/>
        <dsp:cNvSpPr/>
      </dsp:nvSpPr>
      <dsp:spPr>
        <a:xfrm>
          <a:off x="0" y="1738816"/>
          <a:ext cx="7765256" cy="694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2EFEA-70B2-4692-A7D8-E1ABC9A087A7}">
      <dsp:nvSpPr>
        <dsp:cNvPr id="0" name=""/>
        <dsp:cNvSpPr/>
      </dsp:nvSpPr>
      <dsp:spPr>
        <a:xfrm>
          <a:off x="210230" y="1895186"/>
          <a:ext cx="382237" cy="3822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6A81C-F605-4CD2-AC53-8D8A5C77A31C}">
      <dsp:nvSpPr>
        <dsp:cNvPr id="0" name=""/>
        <dsp:cNvSpPr/>
      </dsp:nvSpPr>
      <dsp:spPr>
        <a:xfrm>
          <a:off x="802699" y="1738816"/>
          <a:ext cx="6962556" cy="69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A* Search</a:t>
          </a:r>
        </a:p>
      </dsp:txBody>
      <dsp:txXfrm>
        <a:off x="802699" y="1738816"/>
        <a:ext cx="6962556" cy="694978"/>
      </dsp:txXfrm>
    </dsp:sp>
    <dsp:sp modelId="{D885FE45-D504-489F-A618-107D6501B408}">
      <dsp:nvSpPr>
        <dsp:cNvPr id="0" name=""/>
        <dsp:cNvSpPr/>
      </dsp:nvSpPr>
      <dsp:spPr>
        <a:xfrm>
          <a:off x="0" y="2607538"/>
          <a:ext cx="7765256" cy="69497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EB3ABC-FC88-47D2-AA0A-C690783BEBB3}">
      <dsp:nvSpPr>
        <dsp:cNvPr id="0" name=""/>
        <dsp:cNvSpPr/>
      </dsp:nvSpPr>
      <dsp:spPr>
        <a:xfrm>
          <a:off x="210230" y="2763908"/>
          <a:ext cx="382237" cy="38223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9D66F-EBF7-43D6-ADAF-2224BE146116}">
      <dsp:nvSpPr>
        <dsp:cNvPr id="0" name=""/>
        <dsp:cNvSpPr/>
      </dsp:nvSpPr>
      <dsp:spPr>
        <a:xfrm>
          <a:off x="802699" y="2607538"/>
          <a:ext cx="6962556" cy="694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52" tIns="73552" rIns="73552" bIns="7355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• Uniform Cost Search (UCS)</a:t>
          </a:r>
        </a:p>
      </dsp:txBody>
      <dsp:txXfrm>
        <a:off x="802699" y="2607538"/>
        <a:ext cx="6962556" cy="6949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AE05B-BED4-4982-BB49-CE15875B801E}">
      <dsp:nvSpPr>
        <dsp:cNvPr id="0" name=""/>
        <dsp:cNvSpPr/>
      </dsp:nvSpPr>
      <dsp:spPr>
        <a:xfrm>
          <a:off x="0" y="565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D147D7-42E6-4D71-80E5-AF937E092DC2}">
      <dsp:nvSpPr>
        <dsp:cNvPr id="0" name=""/>
        <dsp:cNvSpPr/>
      </dsp:nvSpPr>
      <dsp:spPr>
        <a:xfrm>
          <a:off x="399993" y="298080"/>
          <a:ext cx="727260" cy="7272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7F612-B013-4AB0-B7AF-A8F2C6ADA3D9}">
      <dsp:nvSpPr>
        <dsp:cNvPr id="0" name=""/>
        <dsp:cNvSpPr/>
      </dsp:nvSpPr>
      <dsp:spPr>
        <a:xfrm>
          <a:off x="1527246" y="565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Successfully implemented and tested three algorithms</a:t>
          </a:r>
        </a:p>
      </dsp:txBody>
      <dsp:txXfrm>
        <a:off x="1527246" y="565"/>
        <a:ext cx="2916166" cy="1322291"/>
      </dsp:txXfrm>
    </dsp:sp>
    <dsp:sp modelId="{35249724-59C7-436F-83A7-2544CE278E83}">
      <dsp:nvSpPr>
        <dsp:cNvPr id="0" name=""/>
        <dsp:cNvSpPr/>
      </dsp:nvSpPr>
      <dsp:spPr>
        <a:xfrm>
          <a:off x="0" y="1653429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696A9E-4A4E-4A12-B79F-97E9AE5BA941}">
      <dsp:nvSpPr>
        <dsp:cNvPr id="0" name=""/>
        <dsp:cNvSpPr/>
      </dsp:nvSpPr>
      <dsp:spPr>
        <a:xfrm>
          <a:off x="399993" y="1950944"/>
          <a:ext cx="727260" cy="7272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E7CAD-F08D-4B89-9F69-DAF24DF2E6A2}">
      <dsp:nvSpPr>
        <dsp:cNvPr id="0" name=""/>
        <dsp:cNvSpPr/>
      </dsp:nvSpPr>
      <dsp:spPr>
        <a:xfrm>
          <a:off x="1527246" y="1653429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A* Search proved most efficient with well-designed heuristic</a:t>
          </a:r>
        </a:p>
      </dsp:txBody>
      <dsp:txXfrm>
        <a:off x="1527246" y="1653429"/>
        <a:ext cx="2916166" cy="1322291"/>
      </dsp:txXfrm>
    </dsp:sp>
    <dsp:sp modelId="{5E9FE000-0E96-4E4C-B55B-E6C3FC61D67C}">
      <dsp:nvSpPr>
        <dsp:cNvPr id="0" name=""/>
        <dsp:cNvSpPr/>
      </dsp:nvSpPr>
      <dsp:spPr>
        <a:xfrm>
          <a:off x="0" y="3306293"/>
          <a:ext cx="4443413" cy="13222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4C55EF-ED00-4027-ADB0-7ED4E2402025}">
      <dsp:nvSpPr>
        <dsp:cNvPr id="0" name=""/>
        <dsp:cNvSpPr/>
      </dsp:nvSpPr>
      <dsp:spPr>
        <a:xfrm>
          <a:off x="399993" y="3603809"/>
          <a:ext cx="727260" cy="7272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82D7A8-E020-4373-9C03-C97761584281}">
      <dsp:nvSpPr>
        <dsp:cNvPr id="0" name=""/>
        <dsp:cNvSpPr/>
      </dsp:nvSpPr>
      <dsp:spPr>
        <a:xfrm>
          <a:off x="1527246" y="3306293"/>
          <a:ext cx="2916166" cy="13222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943" tIns="139943" rIns="139943" bIns="13994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Demonstrated real-world use of AI in search and planning</a:t>
          </a:r>
        </a:p>
      </dsp:txBody>
      <dsp:txXfrm>
        <a:off x="1527246" y="3306293"/>
        <a:ext cx="2916166" cy="13222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23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5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84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471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2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88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52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70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479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075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25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83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5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18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74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77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32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ircular jigsaw puzzle">
            <a:extLst>
              <a:ext uri="{FF2B5EF4-FFF2-40B4-BE49-F238E27FC236}">
                <a16:creationId xmlns:a16="http://schemas.microsoft.com/office/drawing/2014/main" id="{F7BDD5B0-E05B-9279-9A3D-FC348789D6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5000"/>
            <a:grayscl/>
          </a:blip>
          <a:srcRect r="10975" b="1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D0BCEDC-8E78-4E42-B26E-4243F970C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9454" y="0"/>
            <a:ext cx="66250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750" y="2192593"/>
            <a:ext cx="5965520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i="1" dirty="0"/>
              <a:t>Solving the 8-Puzzle Problem Using Search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112" y="5286632"/>
            <a:ext cx="3985650" cy="1684439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800" dirty="0"/>
              <a:t>Team Members: </a:t>
            </a:r>
          </a:p>
          <a:p>
            <a:pPr marL="1143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Ahmed Omar Salim Adnan</a:t>
            </a:r>
          </a:p>
          <a:p>
            <a:pPr marL="1143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Ishika Dubey</a:t>
            </a:r>
          </a:p>
          <a:p>
            <a:pPr marL="114300" indent="-342900" algn="l">
              <a:buFont typeface="Wingdings" panose="05000000000000000000" pitchFamily="2" charset="2"/>
              <a:buChar char="§"/>
            </a:pPr>
            <a:r>
              <a:rPr lang="en-US" sz="1400" dirty="0"/>
              <a:t>Gowtham </a:t>
            </a:r>
            <a:r>
              <a:rPr lang="en-US" sz="1400" dirty="0" err="1"/>
              <a:t>Chebrolu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4223" y="-18043"/>
            <a:ext cx="6939116" cy="1016654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EBEBEB"/>
                </a:solidFill>
              </a:rPr>
              <a:t>PROJECT TOPIC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54D007-959C-07C5-E079-6FB0E458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79" y="1122795"/>
            <a:ext cx="4338775" cy="3734340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ts val="2646"/>
              </a:lnSpc>
              <a:spcBef>
                <a:spcPct val="0"/>
              </a:spcBef>
              <a:buNone/>
            </a:pPr>
            <a:r>
              <a:rPr lang="en-US" sz="1900" b="1" i="1" dirty="0">
                <a:solidFill>
                  <a:srgbClr val="C7FFFA"/>
                </a:solidFill>
                <a:effectLst/>
                <a:latin typeface="Times New Roman" panose="02020603050405020304" pitchFamily="18" charset="0"/>
                <a:ea typeface="Arial Bold Italics"/>
                <a:cs typeface="Times New Roman" panose="02020603050405020304" pitchFamily="18" charset="0"/>
                <a:sym typeface="Arial Bold Italics"/>
              </a:rPr>
              <a:t>Project Title </a:t>
            </a:r>
            <a:r>
              <a:rPr lang="en-US" sz="1800" b="1" i="1" dirty="0">
                <a:solidFill>
                  <a:srgbClr val="C7FFFA"/>
                </a:solidFill>
                <a:effectLst/>
                <a:latin typeface="Times New Roman" panose="02020603050405020304" pitchFamily="18" charset="0"/>
                <a:ea typeface="Arial Bold Italics"/>
                <a:cs typeface="Times New Roman" panose="02020603050405020304" pitchFamily="18" charset="0"/>
                <a:sym typeface="Arial Bold Italics"/>
              </a:rPr>
              <a:t>:</a:t>
            </a:r>
          </a:p>
          <a:p>
            <a:pPr algn="just">
              <a:lnSpc>
                <a:spcPts val="2646"/>
              </a:lnSpc>
              <a:spcBef>
                <a:spcPct val="0"/>
              </a:spcBef>
            </a:pPr>
            <a:r>
              <a:rPr lang="en-US" sz="1400" dirty="0">
                <a:solidFill>
                  <a:srgbClr val="C7FFFA"/>
                </a:solidFill>
                <a:effectLst/>
                <a:latin typeface="Arial"/>
                <a:ea typeface="Arial"/>
                <a:cs typeface="Arial"/>
                <a:sym typeface="Arial"/>
              </a:rPr>
              <a:t>Solving the 8-Puzzle Problem Using Search Algorithms....</a:t>
            </a:r>
          </a:p>
          <a:p>
            <a:pPr algn="just">
              <a:lnSpc>
                <a:spcPts val="2646"/>
              </a:lnSpc>
              <a:spcBef>
                <a:spcPct val="0"/>
              </a:spcBef>
            </a:pPr>
            <a:endParaRPr lang="en-US" sz="1100" dirty="0">
              <a:solidFill>
                <a:srgbClr val="C7FFFA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 algn="just">
              <a:lnSpc>
                <a:spcPts val="2646"/>
              </a:lnSpc>
              <a:spcBef>
                <a:spcPct val="0"/>
              </a:spcBef>
              <a:buNone/>
            </a:pPr>
            <a:r>
              <a:rPr lang="en-US" sz="1900" b="1" i="1" dirty="0">
                <a:solidFill>
                  <a:srgbClr val="C7FFFA"/>
                </a:solidFill>
                <a:effectLst/>
                <a:latin typeface="Times New Roman" panose="02020603050405020304" pitchFamily="18" charset="0"/>
                <a:ea typeface="Arial Bold Italics"/>
                <a:cs typeface="Times New Roman" panose="02020603050405020304" pitchFamily="18" charset="0"/>
                <a:sym typeface="Arial Bold Italics"/>
              </a:rPr>
              <a:t>Brief Description </a:t>
            </a:r>
            <a:r>
              <a:rPr lang="en-US" sz="1500" b="1" i="1" dirty="0">
                <a:solidFill>
                  <a:srgbClr val="C7FFFA"/>
                </a:solidFill>
                <a:effectLst/>
                <a:latin typeface="Times New Roman" panose="02020603050405020304" pitchFamily="18" charset="0"/>
                <a:ea typeface="Arial Bold Italics"/>
                <a:cs typeface="Times New Roman" panose="02020603050405020304" pitchFamily="18" charset="0"/>
                <a:sym typeface="Arial Bold Italics"/>
              </a:rPr>
              <a:t>:</a:t>
            </a:r>
          </a:p>
          <a:p>
            <a:pPr marL="524127" lvl="1" indent="-262063" algn="just">
              <a:lnSpc>
                <a:spcPts val="2646"/>
              </a:lnSpc>
              <a:spcBef>
                <a:spcPct val="0"/>
              </a:spcBef>
              <a:buFont typeface="Arial"/>
              <a:buChar char="•"/>
            </a:pPr>
            <a:r>
              <a:rPr lang="en-US" sz="1400" dirty="0">
                <a:solidFill>
                  <a:srgbClr val="C7FFFA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8-puzzle is a sliding puzzle that consists of a 3x3 grid with numbered tiles from 1 to 8 and a blank space.</a:t>
            </a:r>
          </a:p>
          <a:p>
            <a:pPr algn="just">
              <a:lnSpc>
                <a:spcPts val="2646"/>
              </a:lnSpc>
              <a:spcBef>
                <a:spcPct val="0"/>
              </a:spcBef>
            </a:pPr>
            <a:endParaRPr lang="en-US" sz="1400" dirty="0">
              <a:solidFill>
                <a:srgbClr val="C7FFFA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524127" lvl="1" indent="-262063" algn="just">
              <a:lnSpc>
                <a:spcPts val="2646"/>
              </a:lnSpc>
              <a:spcBef>
                <a:spcPct val="0"/>
              </a:spcBef>
              <a:buFont typeface="Arial"/>
              <a:buChar char="•"/>
            </a:pPr>
            <a:r>
              <a:rPr lang="en-US" sz="1400" dirty="0">
                <a:solidFill>
                  <a:srgbClr val="C7FFFA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objective is to move the tiles into a desired configuration using a minimal number of moves.</a:t>
            </a:r>
          </a:p>
          <a:p>
            <a:endParaRPr lang="en-IN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CBEA67B-0A65-D6CB-BC22-C031FBD45A30}"/>
              </a:ext>
            </a:extLst>
          </p:cNvPr>
          <p:cNvSpPr txBox="1">
            <a:spLocks/>
          </p:cNvSpPr>
          <p:nvPr/>
        </p:nvSpPr>
        <p:spPr>
          <a:xfrm>
            <a:off x="4703781" y="2389239"/>
            <a:ext cx="4338775" cy="471456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6" indent="-342906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62" indent="-285755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20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2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3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42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49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57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64" indent="-228604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algn="just">
              <a:lnSpc>
                <a:spcPts val="239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C7FFF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We aim to solve the 8 Puzzle problem using various search algorithms. This classic problem involves arranging tiles to reach a goal state. We'll explore different approaches to find the most efficient solution.</a:t>
            </a:r>
          </a:p>
          <a:p>
            <a:pPr algn="just">
              <a:lnSpc>
                <a:spcPts val="2397"/>
              </a:lnSpc>
              <a:spcBef>
                <a:spcPct val="0"/>
              </a:spcBef>
            </a:pPr>
            <a:endParaRPr lang="en-US" sz="3200" dirty="0">
              <a:solidFill>
                <a:srgbClr val="C7FFF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>
              <a:lnSpc>
                <a:spcPts val="239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C7FFF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Our focus will be on developing heuristics and search techniques that optimize the solving process. We'll analyze different algorithmic approaches to determine the most effective solution for this problem.</a:t>
            </a:r>
          </a:p>
          <a:p>
            <a:pPr algn="just">
              <a:lnSpc>
                <a:spcPts val="2397"/>
              </a:lnSpc>
              <a:spcBef>
                <a:spcPct val="0"/>
              </a:spcBef>
            </a:pPr>
            <a:endParaRPr lang="en-US" sz="3200" dirty="0">
              <a:solidFill>
                <a:srgbClr val="C7FFFA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algn="just">
              <a:lnSpc>
                <a:spcPts val="2397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C7FFFA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Through this project, we intend to demonstrate the practical application of search algorithms in solving real-world problems. The insights gained will contribute to broader understanding of algorithmic problem-solving</a:t>
            </a:r>
            <a:r>
              <a:rPr lang="en-US" sz="1600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IN" sz="2900"/>
              <a:t>Project Objectives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36F527D-9642-6318-5401-437174DD01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6428948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Algorithms Used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A390B24-6A92-7939-A3E1-5B36ED8AD7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193932"/>
              </p:ext>
            </p:extLst>
          </p:nvPr>
        </p:nvGraphicFramePr>
        <p:xfrm>
          <a:off x="685800" y="2257654"/>
          <a:ext cx="7765256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25C7-1C22-B304-CABA-B5E623F1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2983" y="609602"/>
            <a:ext cx="4978034" cy="629263"/>
          </a:xfrm>
        </p:spPr>
        <p:txBody>
          <a:bodyPr>
            <a:normAutofit fontScale="90000"/>
          </a:bodyPr>
          <a:lstStyle/>
          <a:p>
            <a:r>
              <a:rPr lang="en-US" sz="3600" b="1" i="1" dirty="0">
                <a:solidFill>
                  <a:srgbClr val="C7FFFA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APPROACH</a:t>
            </a:r>
            <a:br>
              <a:rPr lang="en-US" sz="3600" b="1" i="1" dirty="0">
                <a:solidFill>
                  <a:srgbClr val="C7FFFA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DBEC9-120C-A9C2-37CE-B3A967BF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65" y="1362215"/>
            <a:ext cx="5135351" cy="256442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We have implemented the 8 Puzzle solution using </a:t>
            </a:r>
            <a:r>
              <a:rPr lang="en-US" sz="2000" b="1" i="1" dirty="0">
                <a:solidFill>
                  <a:srgbClr val="C7FFFA"/>
                </a:solidFill>
                <a:latin typeface="Arial Bold Italics"/>
                <a:ea typeface="Arial Bold Italics"/>
                <a:cs typeface="Arial Bold Italics"/>
                <a:sym typeface="Arial Bold Italics"/>
              </a:rPr>
              <a:t>Python programming</a:t>
            </a:r>
            <a:r>
              <a:rPr lang="en-US" sz="2000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. Our approach includes </a:t>
            </a:r>
            <a:r>
              <a:rPr lang="en-US" sz="2000" i="1" dirty="0">
                <a:solidFill>
                  <a:srgbClr val="C7FFFA"/>
                </a:solidFill>
                <a:latin typeface="Arial Italics"/>
                <a:ea typeface="Arial Italics"/>
                <a:cs typeface="Arial Italics"/>
                <a:sym typeface="Arial Italics"/>
              </a:rPr>
              <a:t>Uniform Cost Search</a:t>
            </a:r>
            <a:r>
              <a:rPr lang="en-US" sz="2000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 , </a:t>
            </a:r>
            <a:r>
              <a:rPr lang="en-US" sz="2000" i="1" dirty="0">
                <a:solidFill>
                  <a:srgbClr val="C7FFFA"/>
                </a:solidFill>
                <a:latin typeface="Arial Italics"/>
                <a:ea typeface="Arial Italics"/>
                <a:cs typeface="Arial Italics"/>
                <a:sym typeface="Arial Italics"/>
              </a:rPr>
              <a:t> A* searc</a:t>
            </a:r>
            <a:r>
              <a:rPr lang="en-US" sz="2000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h </a:t>
            </a:r>
            <a:r>
              <a:rPr lang="en-US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i="1" dirty="0">
                <a:solidFill>
                  <a:srgbClr val="C7FFFA"/>
                </a:solidFill>
                <a:latin typeface="Arial Italics"/>
                <a:ea typeface="Arial Italics"/>
                <a:cs typeface="Arial Italics"/>
                <a:sym typeface="Arial Italics"/>
              </a:rPr>
              <a:t>Breadth-First</a:t>
            </a:r>
            <a:r>
              <a:rPr lang="en-US" sz="2000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 Search and Depth-First Search algorithms to explore the solution space.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5161443-F113-C265-39AB-4A55A7FC5EA0}"/>
              </a:ext>
            </a:extLst>
          </p:cNvPr>
          <p:cNvSpPr txBox="1">
            <a:spLocks/>
          </p:cNvSpPr>
          <p:nvPr/>
        </p:nvSpPr>
        <p:spPr>
          <a:xfrm>
            <a:off x="3805084" y="4030329"/>
            <a:ext cx="5135351" cy="2564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Our methodology combines programming tools with search techniques to evaluate solution efficiency. We </a:t>
            </a:r>
            <a:r>
              <a:rPr lang="en-US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have </a:t>
            </a:r>
            <a:r>
              <a:rPr lang="en-US" sz="2000" dirty="0">
                <a:solidFill>
                  <a:srgbClr val="C7FFFA"/>
                </a:solidFill>
                <a:latin typeface="Arial"/>
                <a:ea typeface="Arial"/>
                <a:cs typeface="Arial"/>
                <a:sym typeface="Arial"/>
              </a:rPr>
              <a:t>analyzed algorithm performance and compared their effectiveness in solving the puzzle problem.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80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FBA67F-0D4D-4C2E-A1D7-82D080A4B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Implementation Summary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A2AC96-1E47-421C-A03F-F98E354EB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95500"/>
            <a:ext cx="9144000" cy="47625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4833" y="2670277"/>
            <a:ext cx="6935739" cy="332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900" dirty="0"/>
              <a:t>• Language used: Python</a:t>
            </a:r>
          </a:p>
          <a:p>
            <a:pPr marL="0" indent="0">
              <a:buNone/>
            </a:pPr>
            <a:r>
              <a:rPr lang="en-IN" sz="1900" dirty="0"/>
              <a:t>• Key Libraries: </a:t>
            </a:r>
            <a:r>
              <a:rPr lang="en-IN" sz="1900" dirty="0" err="1"/>
              <a:t>heapq</a:t>
            </a:r>
            <a:r>
              <a:rPr lang="en-IN" sz="1900" dirty="0"/>
              <a:t>, time, copy</a:t>
            </a:r>
          </a:p>
          <a:p>
            <a:pPr marL="0" indent="0">
              <a:buNone/>
            </a:pPr>
            <a:r>
              <a:rPr lang="en-IN" sz="1900" dirty="0"/>
              <a:t>• Modules:</a:t>
            </a:r>
          </a:p>
          <a:p>
            <a:pPr marL="0" indent="0">
              <a:buNone/>
            </a:pPr>
            <a:r>
              <a:rPr lang="en-IN" sz="1900" dirty="0"/>
              <a:t>   - puzzle_state.py </a:t>
            </a:r>
          </a:p>
          <a:p>
            <a:pPr marL="0" indent="0">
              <a:buNone/>
            </a:pPr>
            <a:r>
              <a:rPr lang="en-IN" sz="1900" dirty="0"/>
              <a:t>   - algorithms.py (BFS, DFS,UCS, A*)</a:t>
            </a:r>
          </a:p>
          <a:p>
            <a:pPr marL="0" indent="0">
              <a:buNone/>
            </a:pPr>
            <a:r>
              <a:rPr lang="en-IN" sz="1900" dirty="0"/>
              <a:t>   - main.py (execution and I/O)</a:t>
            </a:r>
          </a:p>
          <a:p>
            <a:pPr marL="0" indent="0">
              <a:buNone/>
            </a:pPr>
            <a:r>
              <a:rPr lang="en-IN" sz="1900" dirty="0"/>
              <a:t>• GitHub: </a:t>
            </a:r>
            <a:r>
              <a:rPr lang="en-IN" sz="1900" dirty="0">
                <a:hlinkClick r:id="rId3" action="ppaction://hlinksldjump"/>
              </a:rPr>
              <a:t>https://github.com/RionelxSlovesky/DSCI-6612</a:t>
            </a:r>
            <a:endParaRPr lang="en-IN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up of a keyboard">
            <a:extLst>
              <a:ext uri="{FF2B5EF4-FFF2-40B4-BE49-F238E27FC236}">
                <a16:creationId xmlns:a16="http://schemas.microsoft.com/office/drawing/2014/main" id="{8BFBCC68-3E62-C816-767A-137A5CF318C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grayscl/>
          </a:blip>
          <a:srcRect r="13642"/>
          <a:stretch/>
        </p:blipFill>
        <p:spPr>
          <a:xfrm>
            <a:off x="20" y="2030"/>
            <a:ext cx="9143980" cy="68559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303E62F-257C-43A0-BEF7-E0DECD8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993" y="0"/>
            <a:ext cx="9143999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3000"/>
                </a:schemeClr>
              </a:gs>
              <a:gs pos="100000">
                <a:sysClr val="windowText" lastClr="000000">
                  <a:alpha val="70000"/>
                </a:sys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1326321"/>
          </a:xfrm>
        </p:spPr>
        <p:txBody>
          <a:bodyPr>
            <a:normAutofit/>
          </a:bodyPr>
          <a:lstStyle/>
          <a:p>
            <a: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1" cy="3695136"/>
          </a:xfrm>
        </p:spPr>
        <p:txBody>
          <a:bodyPr>
            <a:normAutofit/>
          </a:bodyPr>
          <a:lstStyle/>
          <a:p>
            <a:r>
              <a:t>• Deepened understanding of informed search</a:t>
            </a:r>
          </a:p>
          <a:p>
            <a:r>
              <a:t>• Learned practical use of heuristics</a:t>
            </a:r>
          </a:p>
          <a:p>
            <a:r>
              <a:t>• Gained experience in clean and testable Python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356" y="609600"/>
            <a:ext cx="2732362" cy="5603310"/>
          </a:xfrm>
        </p:spPr>
        <p:txBody>
          <a:bodyPr>
            <a:normAutofit/>
          </a:bodyPr>
          <a:lstStyle/>
          <a:p>
            <a:r>
              <a:rPr lang="en-IN" sz="2600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1B1A0E-D35C-140D-6D57-3ED3FE8B6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857821"/>
              </p:ext>
            </p:extLst>
          </p:nvPr>
        </p:nvGraphicFramePr>
        <p:xfrm>
          <a:off x="3845718" y="1114425"/>
          <a:ext cx="4443413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1B153-9081-1B1B-11B5-587526B4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7" y="2694040"/>
            <a:ext cx="7765321" cy="1326321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06465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38</TotalTime>
  <Words>454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Bold Italics</vt:lpstr>
      <vt:lpstr>Arial Italics</vt:lpstr>
      <vt:lpstr>Bookman Old Style</vt:lpstr>
      <vt:lpstr>Calibri</vt:lpstr>
      <vt:lpstr>Rockwell</vt:lpstr>
      <vt:lpstr>Times New Roman</vt:lpstr>
      <vt:lpstr>Times New Roman Bold Italics</vt:lpstr>
      <vt:lpstr>Wingdings</vt:lpstr>
      <vt:lpstr>Damask</vt:lpstr>
      <vt:lpstr>Solving the 8-Puzzle Problem Using Search Algorithms</vt:lpstr>
      <vt:lpstr>PROJECT TOPIC</vt:lpstr>
      <vt:lpstr>Project Objectives</vt:lpstr>
      <vt:lpstr>Algorithms Used</vt:lpstr>
      <vt:lpstr>APPROACH </vt:lpstr>
      <vt:lpstr>Implementation Summary</vt:lpstr>
      <vt:lpstr>Key Learnings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Ishika Dubey</dc:creator>
  <cp:keywords/>
  <dc:description>generated using python-pptx</dc:description>
  <cp:lastModifiedBy>Dubey, Ishika</cp:lastModifiedBy>
  <cp:revision>2</cp:revision>
  <dcterms:created xsi:type="dcterms:W3CDTF">2013-01-27T09:14:16Z</dcterms:created>
  <dcterms:modified xsi:type="dcterms:W3CDTF">2025-05-04T05:03:01Z</dcterms:modified>
  <cp:category/>
</cp:coreProperties>
</file>