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Mario GONZÁLEZ &amp; Lale ASALIOGLU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30/11/2022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Clustering?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refers to the process of generating labeled groups of data based on how </a:t>
            </a:r>
            <a:r>
              <a:rPr b="1"/>
              <a:t>similar</a:t>
            </a:r>
            <a:r>
              <a:rPr/>
              <a:t> they are. </a:t>
            </a:r>
            <a:r>
              <a:rPr i="1"/>
              <a:t>Clustering</a:t>
            </a:r>
            <a:r>
              <a:rPr/>
              <a:t> is </a:t>
            </a:r>
            <a:r>
              <a:rPr b="1"/>
              <a:t>similar</a:t>
            </a:r>
            <a:r>
              <a:rPr/>
              <a:t> to </a:t>
            </a:r>
            <a:r>
              <a:rPr i="1"/>
              <a:t>Classification</a:t>
            </a:r>
            <a:r>
              <a:rPr/>
              <a:t>, but not quite the same…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</a:t>
            </a:r>
          </a:p>
          <a:p>
            <a:pPr lvl="0"/>
            <a:r>
              <a:rPr/>
              <a:t>Clustering is a method of </a:t>
            </a:r>
            <a:r>
              <a:rPr b="1"/>
              <a:t>UNSUPERVISED LEARNING</a:t>
            </a:r>
          </a:p>
          <a:p>
            <a:pPr lvl="1"/>
            <a:r>
              <a:rPr/>
              <a:t>So, it has no </a:t>
            </a:r>
            <a:r>
              <a:rPr i="1"/>
              <a:t>target</a:t>
            </a:r>
            <a:r>
              <a:rPr/>
              <a:t> or </a:t>
            </a:r>
            <a:r>
              <a:rPr i="1"/>
              <a:t>ground truth</a:t>
            </a:r>
            <a:r>
              <a:rPr/>
              <a:t> to estimate.</a:t>
            </a:r>
          </a:p>
          <a:p>
            <a:pPr lvl="0"/>
            <a:r>
              <a:rPr/>
              <a:t>Does not have a specific label order</a:t>
            </a:r>
          </a:p>
          <a:p>
            <a:pPr lvl="0"/>
            <a:r>
              <a:rPr/>
              <a:t>Can group the data through different methods:</a:t>
            </a:r>
          </a:p>
          <a:p>
            <a:pPr lvl="1"/>
            <a:r>
              <a:rPr/>
              <a:t>K-means</a:t>
            </a:r>
          </a:p>
          <a:p>
            <a:pPr lvl="1"/>
            <a:r>
              <a:rPr/>
              <a:t>K-nearest neighbors</a:t>
            </a:r>
          </a:p>
          <a:p>
            <a:pPr lvl="1"/>
            <a:r>
              <a:rPr/>
              <a:t>Hierarchical</a:t>
            </a:r>
          </a:p>
        </p:txBody>
      </p:sp>
      <p:pic>
        <p:nvPicPr>
          <p:cNvPr descr="fig:  images/classification_cluster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52500"/>
            <a:ext cx="51054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Classification vs Clustering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Mario GONZÁLEZ &amp; Lale ASALIOGLU</dc:creator>
  <cp:keywords/>
  <dcterms:created xsi:type="dcterms:W3CDTF">2022-11-30T12:08:24Z</dcterms:created>
  <dcterms:modified xsi:type="dcterms:W3CDTF">2022-11-30T12:08:24Z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30/11/2022</vt:lpwstr>
  </property>
  <property fmtid="{D5CDD505-2E9C-101B-9397-08002B2CF9AE}" pid="3" name="output">
    <vt:lpwstr>powerpoint_presentation</vt:lpwstr>
  </property>
</Properties>
</file>