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lvl1pPr>
      <a:defRPr>
        <a:latin typeface="Georgia"/>
        <a:ea typeface="Georgia"/>
        <a:cs typeface="Georgia"/>
        <a:sym typeface="Georgia"/>
      </a:defRPr>
    </a:lvl1pPr>
    <a:lvl2pPr indent="457200">
      <a:defRPr>
        <a:latin typeface="Georgia"/>
        <a:ea typeface="Georgia"/>
        <a:cs typeface="Georgia"/>
        <a:sym typeface="Georgia"/>
      </a:defRPr>
    </a:lvl2pPr>
    <a:lvl3pPr indent="914400">
      <a:defRPr>
        <a:latin typeface="Georgia"/>
        <a:ea typeface="Georgia"/>
        <a:cs typeface="Georgia"/>
        <a:sym typeface="Georgia"/>
      </a:defRPr>
    </a:lvl3pPr>
    <a:lvl4pPr indent="1371600">
      <a:defRPr>
        <a:latin typeface="Georgia"/>
        <a:ea typeface="Georgia"/>
        <a:cs typeface="Georgia"/>
        <a:sym typeface="Georgia"/>
      </a:defRPr>
    </a:lvl4pPr>
    <a:lvl5pPr indent="1828800">
      <a:defRPr>
        <a:latin typeface="Georgia"/>
        <a:ea typeface="Georgia"/>
        <a:cs typeface="Georgia"/>
        <a:sym typeface="Georgia"/>
      </a:defRPr>
    </a:lvl5pPr>
    <a:lvl6pPr indent="2286000">
      <a:defRPr>
        <a:latin typeface="Georgia"/>
        <a:ea typeface="Georgia"/>
        <a:cs typeface="Georgia"/>
        <a:sym typeface="Georgia"/>
      </a:defRPr>
    </a:lvl6pPr>
    <a:lvl7pPr indent="2743200">
      <a:defRPr>
        <a:latin typeface="Georgia"/>
        <a:ea typeface="Georgia"/>
        <a:cs typeface="Georgia"/>
        <a:sym typeface="Georgia"/>
      </a:defRPr>
    </a:lvl7pPr>
    <a:lvl8pPr indent="3200400">
      <a:defRPr>
        <a:latin typeface="Georgia"/>
        <a:ea typeface="Georgia"/>
        <a:cs typeface="Georgia"/>
        <a:sym typeface="Georgia"/>
      </a:defRPr>
    </a:lvl8pPr>
    <a:lvl9pPr indent="3657600">
      <a:defRPr>
        <a:latin typeface="Georgia"/>
        <a:ea typeface="Georgia"/>
        <a:cs typeface="Georgia"/>
        <a:sym typeface="Georg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CFD9"/>
          </a:solidFill>
        </a:fill>
      </a:tcStyle>
    </a:wholeTbl>
    <a:band2H>
      <a:tcTxStyle/>
      <a:tcStyle>
        <a:tcBdr/>
        <a:fill>
          <a:solidFill>
            <a:srgbClr val="E9E9ED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3548A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3548A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354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CFE0"/>
          </a:solidFill>
        </a:fill>
      </a:tcStyle>
    </a:wholeTbl>
    <a:band2H>
      <a:tcTxStyle/>
      <a:tcStyle>
        <a:tcBdr/>
        <a:fill>
          <a:solidFill>
            <a:srgbClr val="F0E8F0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4DA3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4DA3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4DA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BE5"/>
          </a:solidFill>
        </a:fill>
      </a:tcStyle>
    </a:wholeTbl>
    <a:band2H>
      <a:tcTxStyle/>
      <a:tcStyle>
        <a:tcBdr/>
        <a:fill>
          <a:solidFill>
            <a:srgbClr val="E9EEF2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C92B5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C92B5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C92B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548A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548A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03872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V="1">
            <a:off x="5410182" y="3810000"/>
            <a:ext cx="3733820" cy="91087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 flipV="1">
            <a:off x="5410199" y="3897010"/>
            <a:ext cx="3733803" cy="192025"/>
          </a:xfrm>
          <a:prstGeom prst="rect">
            <a:avLst/>
          </a:prstGeom>
          <a:solidFill>
            <a:srgbClr val="438086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V="1">
            <a:off x="5410199" y="4115167"/>
            <a:ext cx="3733803" cy="9145"/>
          </a:xfrm>
          <a:prstGeom prst="rect">
            <a:avLst/>
          </a:prstGeom>
          <a:solidFill>
            <a:srgbClr val="438086">
              <a:alpha val="6499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V="1">
            <a:off x="5410199" y="4164403"/>
            <a:ext cx="1965962" cy="18289"/>
          </a:xfrm>
          <a:prstGeom prst="rect">
            <a:avLst/>
          </a:prstGeom>
          <a:solidFill>
            <a:srgbClr val="438086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V="1">
            <a:off x="5410199" y="4199571"/>
            <a:ext cx="1965962" cy="9145"/>
          </a:xfrm>
          <a:prstGeom prst="rect">
            <a:avLst/>
          </a:prstGeom>
          <a:solidFill>
            <a:srgbClr val="438086">
              <a:alpha val="6499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5410200" y="3962400"/>
            <a:ext cx="3063240" cy="27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376507" y="4060983"/>
            <a:ext cx="1600201" cy="365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" y="3649662"/>
            <a:ext cx="9144001" cy="244171"/>
          </a:xfrm>
          <a:prstGeom prst="rect">
            <a:avLst/>
          </a:prstGeom>
          <a:solidFill>
            <a:srgbClr val="438086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3675526"/>
            <a:ext cx="9144001" cy="14067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V="1">
            <a:off x="6414051" y="3643090"/>
            <a:ext cx="2729951" cy="24843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-1"/>
            <a:ext cx="9144000" cy="3701702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57200" y="687386"/>
            <a:ext cx="8458200" cy="3184526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Образец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457200" y="3899937"/>
            <a:ext cx="4953000" cy="2958063"/>
          </a:xfrm>
          <a:prstGeom prst="rect">
            <a:avLst/>
          </a:prstGeom>
        </p:spPr>
        <p:txBody>
          <a:bodyPr/>
          <a:lstStyle>
            <a:lvl1pPr marL="0" indent="64007">
              <a:buClrTx/>
              <a:buSzTx/>
              <a:buFontTx/>
              <a:buNone/>
              <a:defRPr sz="2400">
                <a:solidFill>
                  <a:srgbClr val="4244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24456"/>
                </a:solidFill>
              </a:rPr>
              <a:t>Образец подзаголовка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8320088" y="8755"/>
            <a:ext cx="747713" cy="3581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Образец заголовка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Образец текста</a:t>
            </a:r>
          </a:p>
          <a:p>
            <a:pPr lvl="1">
              <a:defRPr sz="1800"/>
            </a:pPr>
            <a:r>
              <a:rPr sz="2800"/>
              <a:t>Второй уровень</a:t>
            </a:r>
          </a:p>
          <a:p>
            <a:pPr lvl="2">
              <a:defRPr sz="1800"/>
            </a:pPr>
            <a:r>
              <a:rPr sz="2800"/>
              <a:t>Третий уровень</a:t>
            </a:r>
          </a:p>
          <a:p>
            <a:pPr lvl="3">
              <a:defRPr sz="1800"/>
            </a:pPr>
            <a:r>
              <a:rPr sz="2800"/>
              <a:t>Четвертый уровень</a:t>
            </a:r>
          </a:p>
          <a:p>
            <a:pPr lvl="4">
              <a:defRPr sz="1800"/>
            </a:pPr>
            <a:r>
              <a:rPr sz="2800"/>
              <a:t>Пятый уровень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6781800" y="914400"/>
            <a:ext cx="1905000" cy="594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Образец заголовка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62484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Образец текста</a:t>
            </a:r>
          </a:p>
          <a:p>
            <a:pPr lvl="1">
              <a:defRPr sz="1800"/>
            </a:pPr>
            <a:r>
              <a:rPr sz="2800"/>
              <a:t>Второй уровень</a:t>
            </a:r>
          </a:p>
          <a:p>
            <a:pPr lvl="2">
              <a:defRPr sz="1800"/>
            </a:pPr>
            <a:r>
              <a:rPr sz="2800"/>
              <a:t>Третий уровень</a:t>
            </a:r>
          </a:p>
          <a:p>
            <a:pPr lvl="3">
              <a:defRPr sz="1800"/>
            </a:pPr>
            <a:r>
              <a:rPr sz="2800"/>
              <a:t>Четвертый уровень</a:t>
            </a:r>
          </a:p>
          <a:p>
            <a:pPr lvl="4">
              <a:defRPr sz="1800"/>
            </a:pPr>
            <a:r>
              <a:rPr sz="2800"/>
              <a:t>Пятый уровень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Образец заголовка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Образец текста</a:t>
            </a:r>
          </a:p>
          <a:p>
            <a:pPr lvl="1">
              <a:defRPr sz="1800"/>
            </a:pPr>
            <a:r>
              <a:rPr sz="2800"/>
              <a:t>Второй уровень</a:t>
            </a:r>
          </a:p>
          <a:p>
            <a:pPr lvl="2">
              <a:defRPr sz="1800"/>
            </a:pPr>
            <a:r>
              <a:rPr sz="2800"/>
              <a:t>Третий уровень</a:t>
            </a:r>
          </a:p>
          <a:p>
            <a:pPr lvl="3">
              <a:defRPr sz="1800"/>
            </a:pPr>
            <a:r>
              <a:rPr sz="2800"/>
              <a:t>Четвертый уровень</a:t>
            </a:r>
          </a:p>
          <a:p>
            <a:pPr lvl="4">
              <a:defRPr sz="1800"/>
            </a:pPr>
            <a:r>
              <a:rPr sz="2800"/>
              <a:t>Пятый уровень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22312" y="266700"/>
            <a:ext cx="7772401" cy="307657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300" b="1">
                <a:ln w="12700">
                  <a:solidFill>
                    <a:srgbClr val="308790"/>
                  </a:solidFill>
                </a:ln>
                <a:solidFill>
                  <a:srgbClr val="FFFFFF"/>
                </a:solidFill>
                <a:effectLst>
                  <a:outerShdw blurRad="38100" dist="38100" dir="54000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>
              <a:defRPr sz="1800" b="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sz="4300" b="1">
                <a:ln w="12700">
                  <a:solidFill>
                    <a:srgbClr val="308790"/>
                  </a:solidFill>
                </a:ln>
                <a:solidFill>
                  <a:srgbClr val="FFFFFF"/>
                </a:solidFill>
                <a:effectLst>
                  <a:outerShdw blurRad="38100" dist="38100" dir="5400000" rotWithShape="0">
                    <a:srgbClr val="000000">
                      <a:alpha val="25000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722312" y="3367087"/>
            <a:ext cx="7772401" cy="3224213"/>
          </a:xfrm>
          <a:prstGeom prst="rect">
            <a:avLst/>
          </a:prstGeom>
        </p:spPr>
        <p:txBody>
          <a:bodyPr/>
          <a:lstStyle>
            <a:lvl1pPr marL="0" indent="45719">
              <a:buClrTx/>
              <a:buSzTx/>
              <a:buFontTx/>
              <a:buNone/>
              <a:defRPr sz="2100">
                <a:solidFill>
                  <a:srgbClr val="42445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424456"/>
                </a:solidFill>
              </a:rPr>
              <a:t>Образец текста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Образец заголовка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4038600" cy="460857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71362" indent="-259882">
              <a:defRPr sz="2000"/>
            </a:lvl2pPr>
            <a:lvl3pPr marL="947927" indent="-243839">
              <a:defRPr sz="2000"/>
            </a:lvl3pPr>
            <a:lvl4pPr marL="1201927" indent="-223520">
              <a:defRPr sz="2000"/>
            </a:lvl4pPr>
            <a:lvl5pPr marL="1410208" indent="-203200">
              <a:defRPr sz="2000"/>
            </a:lvl5pPr>
          </a:lstStyle>
          <a:p>
            <a:pPr lvl="0">
              <a:defRPr sz="1800"/>
            </a:pPr>
            <a:r>
              <a:rPr sz="2000"/>
              <a:t>Образец текста</a:t>
            </a:r>
          </a:p>
          <a:p>
            <a:pPr lvl="1">
              <a:defRPr sz="1800"/>
            </a:pPr>
            <a:r>
              <a:rPr sz="2000"/>
              <a:t>Второй уровень</a:t>
            </a:r>
          </a:p>
          <a:p>
            <a:pPr lvl="2">
              <a:defRPr sz="1800"/>
            </a:pPr>
            <a:r>
              <a:rPr sz="2000"/>
              <a:t>Третий уровень</a:t>
            </a:r>
          </a:p>
          <a:p>
            <a:pPr lvl="3">
              <a:defRPr sz="1800"/>
            </a:pPr>
            <a:r>
              <a:rPr sz="2000"/>
              <a:t>Четвертый уровень</a:t>
            </a:r>
          </a:p>
          <a:p>
            <a:pPr lvl="4">
              <a:defRPr sz="1800"/>
            </a:pPr>
            <a:r>
              <a:rPr sz="2000"/>
              <a:t>Пятый уровень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381000" y="1126938"/>
            <a:ext cx="8382000" cy="110197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Образец заголовка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381000" y="2228908"/>
            <a:ext cx="4041648" cy="489323"/>
          </a:xfrm>
          <a:prstGeom prst="rect">
            <a:avLst/>
          </a:prstGeom>
          <a:solidFill>
            <a:srgbClr val="328E97">
              <a:alpha val="25000"/>
            </a:srgbClr>
          </a:solidFill>
          <a:ln>
            <a:solidFill>
              <a:srgbClr val="438086"/>
            </a:solidFill>
            <a:bevel/>
          </a:ln>
        </p:spPr>
        <p:txBody>
          <a:bodyPr anchor="ctr">
            <a:noAutofit/>
          </a:bodyPr>
          <a:lstStyle>
            <a:lvl1pPr marL="0" indent="45719">
              <a:buClrTx/>
              <a:buSzTx/>
              <a:buFontTx/>
              <a:buNone/>
              <a:defRPr sz="1900" b="1">
                <a:solidFill>
                  <a:srgbClr val="414141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900" b="1">
                <a:solidFill>
                  <a:srgbClr val="414141"/>
                </a:solidFill>
              </a:rPr>
              <a:t>Образец текста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Образец заголовка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5353496" y="0"/>
            <a:ext cx="3383281" cy="1979795"/>
          </a:xfrm>
          <a:prstGeom prst="rect">
            <a:avLst/>
          </a:prstGeom>
        </p:spPr>
        <p:txBody>
          <a:bodyPr anchor="b"/>
          <a:lstStyle>
            <a:lvl1pPr>
              <a:defRPr sz="1800" b="1"/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424456"/>
                </a:solidFill>
              </a:rPr>
              <a:t>Образец заголовка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5353496" y="2010727"/>
            <a:ext cx="3383281" cy="4847273"/>
          </a:xfrm>
          <a:prstGeom prst="rect">
            <a:avLst/>
          </a:prstGeom>
        </p:spPr>
        <p:txBody>
          <a:bodyPr/>
          <a:lstStyle>
            <a:lvl1pPr marL="0" indent="9144"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Образец текста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5440433" y="1109160"/>
            <a:ext cx="586804" cy="5748841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424456"/>
                </a:solidFill>
              </a:rPr>
              <a:t>Образец заголовка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6088443" y="3274307"/>
            <a:ext cx="2590801" cy="35836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300"/>
            </a:lvl1pPr>
          </a:lstStyle>
          <a:p>
            <a:pPr lvl="0">
              <a:defRPr sz="1800"/>
            </a:pPr>
            <a:r>
              <a:rPr sz="1300"/>
              <a:t>Образец текста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366817"/>
            <a:ext cx="9144001" cy="84408"/>
          </a:xfrm>
          <a:prstGeom prst="rect">
            <a:avLst/>
          </a:prstGeom>
          <a:solidFill>
            <a:srgbClr val="438086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308275"/>
            <a:ext cx="9144001" cy="91443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 flipV="1">
            <a:off x="5410182" y="360246"/>
            <a:ext cx="3733820" cy="910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 flipV="1">
            <a:off x="5410199" y="440111"/>
            <a:ext cx="3733803" cy="180036"/>
          </a:xfrm>
          <a:prstGeom prst="rect">
            <a:avLst/>
          </a:prstGeom>
          <a:solidFill>
            <a:srgbClr val="438086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5407338" y="497503"/>
            <a:ext cx="3063241" cy="27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7373646" y="588942"/>
            <a:ext cx="1600201" cy="365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9084965" y="-2001"/>
            <a:ext cx="5762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44481" y="-2001"/>
            <a:ext cx="27433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25428" y="-2001"/>
            <a:ext cx="9145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975422" y="-2001"/>
            <a:ext cx="27433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915676" y="379"/>
            <a:ext cx="54865" cy="585218"/>
          </a:xfrm>
          <a:prstGeom prst="rect">
            <a:avLst/>
          </a:pr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873474" y="379"/>
            <a:ext cx="9145" cy="585218"/>
          </a:xfrm>
          <a:prstGeom prst="rect">
            <a:avLst/>
          </a:prstGeom>
          <a:solidFill>
            <a:srgbClr val="FFFFFF">
              <a:alpha val="301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57200" y="1103376"/>
            <a:ext cx="8229600" cy="114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Образец заголовка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8229600" cy="460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800"/>
              <a:t>Образец текста</a:t>
            </a:r>
          </a:p>
          <a:p>
            <a:pPr lvl="1">
              <a:defRPr sz="1800"/>
            </a:pPr>
            <a:r>
              <a:rPr sz="2800"/>
              <a:t>Второй уровень</a:t>
            </a:r>
          </a:p>
          <a:p>
            <a:pPr lvl="2">
              <a:defRPr sz="1800"/>
            </a:pPr>
            <a:r>
              <a:rPr sz="2800"/>
              <a:t>Третий уровень</a:t>
            </a:r>
          </a:p>
          <a:p>
            <a:pPr lvl="3">
              <a:defRPr sz="1800"/>
            </a:pPr>
            <a:r>
              <a:rPr sz="2800"/>
              <a:t>Четвертый уровень</a:t>
            </a:r>
          </a:p>
          <a:p>
            <a:pPr lvl="4">
              <a:defRPr sz="1800"/>
            </a:pPr>
            <a:r>
              <a:rPr sz="2800"/>
              <a:t>Пятый уровень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174735" y="9891"/>
            <a:ext cx="762001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defRPr sz="4000">
          <a:solidFill>
            <a:srgbClr val="424456"/>
          </a:solidFill>
          <a:latin typeface="Trebuchet MS"/>
          <a:ea typeface="Trebuchet MS"/>
          <a:cs typeface="Trebuchet MS"/>
          <a:sym typeface="Trebuchet MS"/>
        </a:defRPr>
      </a:lvl1pPr>
      <a:lvl2pPr>
        <a:defRPr sz="4000">
          <a:solidFill>
            <a:srgbClr val="424456"/>
          </a:solidFill>
          <a:latin typeface="Trebuchet MS"/>
          <a:ea typeface="Trebuchet MS"/>
          <a:cs typeface="Trebuchet MS"/>
          <a:sym typeface="Trebuchet MS"/>
        </a:defRPr>
      </a:lvl2pPr>
      <a:lvl3pPr>
        <a:defRPr sz="4000">
          <a:solidFill>
            <a:srgbClr val="424456"/>
          </a:solidFill>
          <a:latin typeface="Trebuchet MS"/>
          <a:ea typeface="Trebuchet MS"/>
          <a:cs typeface="Trebuchet MS"/>
          <a:sym typeface="Trebuchet MS"/>
        </a:defRPr>
      </a:lvl3pPr>
      <a:lvl4pPr>
        <a:defRPr sz="4000">
          <a:solidFill>
            <a:srgbClr val="424456"/>
          </a:solidFill>
          <a:latin typeface="Trebuchet MS"/>
          <a:ea typeface="Trebuchet MS"/>
          <a:cs typeface="Trebuchet MS"/>
          <a:sym typeface="Trebuchet MS"/>
        </a:defRPr>
      </a:lvl4pPr>
      <a:lvl5pPr>
        <a:defRPr sz="4000">
          <a:solidFill>
            <a:srgbClr val="424456"/>
          </a:solidFill>
          <a:latin typeface="Trebuchet MS"/>
          <a:ea typeface="Trebuchet MS"/>
          <a:cs typeface="Trebuchet MS"/>
          <a:sym typeface="Trebuchet MS"/>
        </a:defRPr>
      </a:lvl5pPr>
      <a:lvl6pPr>
        <a:defRPr sz="4000">
          <a:solidFill>
            <a:srgbClr val="424456"/>
          </a:solidFill>
          <a:latin typeface="Trebuchet MS"/>
          <a:ea typeface="Trebuchet MS"/>
          <a:cs typeface="Trebuchet MS"/>
          <a:sym typeface="Trebuchet MS"/>
        </a:defRPr>
      </a:lvl6pPr>
      <a:lvl7pPr>
        <a:defRPr sz="4000">
          <a:solidFill>
            <a:srgbClr val="424456"/>
          </a:solidFill>
          <a:latin typeface="Trebuchet MS"/>
          <a:ea typeface="Trebuchet MS"/>
          <a:cs typeface="Trebuchet MS"/>
          <a:sym typeface="Trebuchet MS"/>
        </a:defRPr>
      </a:lvl7pPr>
      <a:lvl8pPr>
        <a:defRPr sz="4000">
          <a:solidFill>
            <a:srgbClr val="424456"/>
          </a:solidFill>
          <a:latin typeface="Trebuchet MS"/>
          <a:ea typeface="Trebuchet MS"/>
          <a:cs typeface="Trebuchet MS"/>
          <a:sym typeface="Trebuchet MS"/>
        </a:defRPr>
      </a:lvl8pPr>
      <a:lvl9pPr>
        <a:defRPr sz="4000">
          <a:solidFill>
            <a:srgbClr val="424456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65759" indent="-256031">
        <a:spcBef>
          <a:spcPts val="300"/>
        </a:spcBef>
        <a:buClr>
          <a:srgbClr val="A04DA3"/>
        </a:buClr>
        <a:buSzPct val="100000"/>
        <a:buFont typeface="Georgia"/>
        <a:buChar char="•"/>
        <a:defRPr sz="2800">
          <a:latin typeface="Georgia"/>
          <a:ea typeface="Georgia"/>
          <a:cs typeface="Georgia"/>
          <a:sym typeface="Georgia"/>
        </a:defRPr>
      </a:lvl1pPr>
      <a:lvl2pPr marL="677359" indent="-265879">
        <a:spcBef>
          <a:spcPts val="300"/>
        </a:spcBef>
        <a:buClr>
          <a:srgbClr val="A04DA3"/>
        </a:buClr>
        <a:buSzPct val="100000"/>
        <a:buFont typeface="Georgia"/>
        <a:buChar char="▫"/>
        <a:defRPr sz="2800">
          <a:latin typeface="Georgia"/>
          <a:ea typeface="Georgia"/>
          <a:cs typeface="Georgia"/>
          <a:sym typeface="Georgia"/>
        </a:defRPr>
      </a:lvl2pPr>
      <a:lvl3pPr marL="960120" indent="-256032">
        <a:spcBef>
          <a:spcPts val="300"/>
        </a:spcBef>
        <a:buClr>
          <a:srgbClr val="A04DA3"/>
        </a:buClr>
        <a:buSzPct val="100000"/>
        <a:buFont typeface="Georgia"/>
        <a:buChar char="●"/>
        <a:defRPr sz="2800">
          <a:latin typeface="Georgia"/>
          <a:ea typeface="Georgia"/>
          <a:cs typeface="Georgia"/>
          <a:sym typeface="Georgia"/>
        </a:defRPr>
      </a:lvl3pPr>
      <a:lvl4pPr marL="1234439" indent="-256032">
        <a:spcBef>
          <a:spcPts val="300"/>
        </a:spcBef>
        <a:buClr>
          <a:srgbClr val="A04DA3"/>
        </a:buClr>
        <a:buSzPct val="100000"/>
        <a:buFont typeface="Georgia"/>
        <a:buChar char="●"/>
        <a:defRPr sz="2800">
          <a:latin typeface="Georgia"/>
          <a:ea typeface="Georgia"/>
          <a:cs typeface="Georgia"/>
          <a:sym typeface="Georgia"/>
        </a:defRPr>
      </a:lvl4pPr>
      <a:lvl5pPr marL="1463040" indent="-256032">
        <a:spcBef>
          <a:spcPts val="300"/>
        </a:spcBef>
        <a:buClr>
          <a:srgbClr val="A04DA3"/>
        </a:buClr>
        <a:buSzPct val="100000"/>
        <a:buFont typeface="Georgia"/>
        <a:buChar char="▫"/>
        <a:defRPr sz="2800">
          <a:latin typeface="Georgia"/>
          <a:ea typeface="Georgia"/>
          <a:cs typeface="Georgia"/>
          <a:sym typeface="Georgia"/>
        </a:defRPr>
      </a:lvl5pPr>
      <a:lvl6pPr marL="1710944" indent="-284480">
        <a:spcBef>
          <a:spcPts val="300"/>
        </a:spcBef>
        <a:buClr>
          <a:srgbClr val="A04DA3"/>
        </a:buClr>
        <a:buSzPct val="100000"/>
        <a:buFont typeface="Georgia"/>
        <a:buChar char="▫"/>
        <a:defRPr sz="2800">
          <a:latin typeface="Georgia"/>
          <a:ea typeface="Georgia"/>
          <a:cs typeface="Georgia"/>
          <a:sym typeface="Georgia"/>
        </a:defRPr>
      </a:lvl6pPr>
      <a:lvl7pPr marL="1965959" indent="-320039">
        <a:spcBef>
          <a:spcPts val="300"/>
        </a:spcBef>
        <a:buClr>
          <a:srgbClr val="A04DA3"/>
        </a:buClr>
        <a:buSzPct val="100000"/>
        <a:buFont typeface="Georgia"/>
        <a:buChar char="▫"/>
        <a:defRPr sz="2800">
          <a:latin typeface="Georgia"/>
          <a:ea typeface="Georgia"/>
          <a:cs typeface="Georgia"/>
          <a:sym typeface="Georgia"/>
        </a:defRPr>
      </a:lvl7pPr>
      <a:lvl8pPr marL="2188463" indent="-341375">
        <a:spcBef>
          <a:spcPts val="300"/>
        </a:spcBef>
        <a:buClr>
          <a:srgbClr val="A04DA3"/>
        </a:buClr>
        <a:buSzPct val="100000"/>
        <a:buFont typeface="Georgia"/>
        <a:buChar char="◦"/>
        <a:defRPr sz="2800">
          <a:latin typeface="Georgia"/>
          <a:ea typeface="Georgia"/>
          <a:cs typeface="Georgia"/>
          <a:sym typeface="Georgia"/>
        </a:defRPr>
      </a:lvl8pPr>
      <a:lvl9pPr marL="2423159" indent="-365759">
        <a:spcBef>
          <a:spcPts val="300"/>
        </a:spcBef>
        <a:buClr>
          <a:srgbClr val="A04DA3"/>
        </a:buClr>
        <a:buSzPct val="100000"/>
        <a:buFont typeface="Georgia"/>
        <a:buChar char="◦"/>
        <a:defRPr sz="2800">
          <a:latin typeface="Georgia"/>
          <a:ea typeface="Georgia"/>
          <a:cs typeface="Georgia"/>
          <a:sym typeface="Georgia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Georgia"/>
        </a:defRPr>
      </a:lvl1pPr>
      <a:lvl2pPr indent="457200" algn="r">
        <a:defRPr>
          <a:solidFill>
            <a:schemeClr val="tx1"/>
          </a:solidFill>
          <a:latin typeface="+mn-lt"/>
          <a:ea typeface="+mn-ea"/>
          <a:cs typeface="+mn-cs"/>
          <a:sym typeface="Georgia"/>
        </a:defRPr>
      </a:lvl2pPr>
      <a:lvl3pPr indent="914400" algn="r">
        <a:defRPr>
          <a:solidFill>
            <a:schemeClr val="tx1"/>
          </a:solidFill>
          <a:latin typeface="+mn-lt"/>
          <a:ea typeface="+mn-ea"/>
          <a:cs typeface="+mn-cs"/>
          <a:sym typeface="Georgia"/>
        </a:defRPr>
      </a:lvl3pPr>
      <a:lvl4pPr indent="1371600" algn="r">
        <a:defRPr>
          <a:solidFill>
            <a:schemeClr val="tx1"/>
          </a:solidFill>
          <a:latin typeface="+mn-lt"/>
          <a:ea typeface="+mn-ea"/>
          <a:cs typeface="+mn-cs"/>
          <a:sym typeface="Georgia"/>
        </a:defRPr>
      </a:lvl4pPr>
      <a:lvl5pPr indent="1828800" algn="r">
        <a:defRPr>
          <a:solidFill>
            <a:schemeClr val="tx1"/>
          </a:solidFill>
          <a:latin typeface="+mn-lt"/>
          <a:ea typeface="+mn-ea"/>
          <a:cs typeface="+mn-cs"/>
          <a:sym typeface="Georgia"/>
        </a:defRPr>
      </a:lvl5pPr>
      <a:lvl6pPr indent="2286000" algn="r">
        <a:defRPr>
          <a:solidFill>
            <a:schemeClr val="tx1"/>
          </a:solidFill>
          <a:latin typeface="+mn-lt"/>
          <a:ea typeface="+mn-ea"/>
          <a:cs typeface="+mn-cs"/>
          <a:sym typeface="Georgia"/>
        </a:defRPr>
      </a:lvl6pPr>
      <a:lvl7pPr indent="2743200" algn="r">
        <a:defRPr>
          <a:solidFill>
            <a:schemeClr val="tx1"/>
          </a:solidFill>
          <a:latin typeface="+mn-lt"/>
          <a:ea typeface="+mn-ea"/>
          <a:cs typeface="+mn-cs"/>
          <a:sym typeface="Georgia"/>
        </a:defRPr>
      </a:lvl7pPr>
      <a:lvl8pPr indent="3200400" algn="r">
        <a:defRPr>
          <a:solidFill>
            <a:schemeClr val="tx1"/>
          </a:solidFill>
          <a:latin typeface="+mn-lt"/>
          <a:ea typeface="+mn-ea"/>
          <a:cs typeface="+mn-cs"/>
          <a:sym typeface="Georgia"/>
        </a:defRPr>
      </a:lvl8pPr>
      <a:lvl9pPr indent="3657600" algn="r">
        <a:defRPr>
          <a:solidFill>
            <a:schemeClr val="tx1"/>
          </a:solidFill>
          <a:latin typeface="+mn-lt"/>
          <a:ea typeface="+mn-ea"/>
          <a:cs typeface="+mn-cs"/>
          <a:sym typeface="Georg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357157" y="857231"/>
            <a:ext cx="8458201" cy="1470026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Заліковий проект “ATM”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8229600" cy="43251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 текстових полях використовуються різні перевірки на коректність вводу</a:t>
            </a:r>
          </a:p>
          <a:p>
            <a:pPr lvl="0">
              <a:defRPr sz="1800"/>
            </a:pPr>
            <a:r>
              <a:rPr sz="2800"/>
              <a:t>Основна інформація відображається на двох “моніторах” – сам дисплей банкомата та дисплей для друку чека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База клієнтів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8229600" cy="43251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Клієнти зберігаються у базі даних SQLite, де містяться їхні дані(баланс, пароль,e-mail, ім’я та ін.)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Як працює банкомат?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8229600" cy="43251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При кожному новому запуску банкомата ми вводимо кількість грошей у банкоматі куп’юрами по 10 гривень. Якщо клієнт хоче використати більше грошей, ніж є у банкоматі, то висвітлюється спеціальне повідомлення.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Як працює банкомат?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8229600" cy="43251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Спочатку зчитується код картки і потім, якщо такий клієнт є у нашій базі, то переходимо на вікно введення пароля. Якщо введений пароль не співпадає з паролем користувача, то користувач може ввести пароль ще раз. Після трьох невдалих спроб введення паролю банкомат блокується на 30 секунд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Як працює банкомат?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8229600" cy="43251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 err="1"/>
              <a:t>Після</a:t>
            </a:r>
            <a:r>
              <a:rPr sz="2800" dirty="0"/>
              <a:t> </a:t>
            </a:r>
            <a:r>
              <a:rPr sz="2800" dirty="0" err="1"/>
              <a:t>аутентифікації</a:t>
            </a:r>
            <a:r>
              <a:rPr sz="2800" dirty="0"/>
              <a:t> </a:t>
            </a:r>
            <a:r>
              <a:rPr sz="2800" dirty="0" err="1"/>
              <a:t>користувач</a:t>
            </a:r>
            <a:r>
              <a:rPr sz="2800" dirty="0"/>
              <a:t> </a:t>
            </a:r>
            <a:r>
              <a:rPr sz="2800" dirty="0" err="1"/>
              <a:t>може</a:t>
            </a:r>
            <a:r>
              <a:rPr sz="2800" dirty="0"/>
              <a:t> </a:t>
            </a:r>
            <a:r>
              <a:rPr sz="2800" dirty="0" err="1"/>
              <a:t>бачити</a:t>
            </a:r>
            <a:r>
              <a:rPr sz="2800" dirty="0"/>
              <a:t> </a:t>
            </a:r>
            <a:r>
              <a:rPr sz="2800" dirty="0" err="1"/>
              <a:t>меню</a:t>
            </a:r>
            <a:r>
              <a:rPr sz="2800" dirty="0"/>
              <a:t> </a:t>
            </a:r>
            <a:r>
              <a:rPr sz="2800" dirty="0" err="1"/>
              <a:t>банкомата</a:t>
            </a:r>
            <a:r>
              <a:rPr sz="2800" dirty="0"/>
              <a:t>. </a:t>
            </a:r>
            <a:r>
              <a:rPr sz="2800" dirty="0" err="1"/>
              <a:t>Інтерфейс</a:t>
            </a:r>
            <a:r>
              <a:rPr sz="2800" dirty="0"/>
              <a:t> </a:t>
            </a:r>
            <a:r>
              <a:rPr sz="2800" dirty="0" err="1"/>
              <a:t>виконаний</a:t>
            </a:r>
            <a:r>
              <a:rPr sz="2800" dirty="0"/>
              <a:t> у </a:t>
            </a:r>
            <a:r>
              <a:rPr sz="2800" dirty="0" err="1"/>
              <a:t>вигляді</a:t>
            </a:r>
            <a:r>
              <a:rPr sz="2800" dirty="0"/>
              <a:t> </a:t>
            </a:r>
            <a:r>
              <a:rPr sz="2800" dirty="0" err="1"/>
              <a:t>кнопок</a:t>
            </a:r>
            <a:r>
              <a:rPr sz="2800" dirty="0"/>
              <a:t>, </a:t>
            </a:r>
            <a:r>
              <a:rPr sz="2800" dirty="0" err="1"/>
              <a:t>які</a:t>
            </a:r>
            <a:r>
              <a:rPr sz="2800" dirty="0"/>
              <a:t> </a:t>
            </a:r>
            <a:r>
              <a:rPr sz="2800" dirty="0" smtClean="0"/>
              <a:t>д</a:t>
            </a:r>
            <a:r>
              <a:rPr lang="uk-UA" sz="2800" dirty="0" err="1" smtClean="0"/>
              <a:t>осить</a:t>
            </a:r>
            <a:r>
              <a:rPr sz="2800" dirty="0" smtClean="0"/>
              <a:t> </a:t>
            </a:r>
            <a:r>
              <a:rPr sz="2800" dirty="0" err="1"/>
              <a:t>зручно</a:t>
            </a:r>
            <a:r>
              <a:rPr sz="2800" dirty="0"/>
              <a:t> </a:t>
            </a:r>
            <a:r>
              <a:rPr sz="2800" dirty="0" err="1"/>
              <a:t>використувувати</a:t>
            </a:r>
            <a:r>
              <a:rPr sz="2800" dirty="0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Функціонал банкомату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8229600" cy="432511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2500"/>
              <a:t>Користувач може :</a:t>
            </a:r>
          </a:p>
          <a:p>
            <a:pPr lvl="0">
              <a:lnSpc>
                <a:spcPct val="90000"/>
              </a:lnSpc>
              <a:defRPr sz="1800"/>
            </a:pPr>
            <a:r>
              <a:rPr sz="2500"/>
              <a:t>Перевірити свій баланс та, якщо бажає, надрукувати чек із балансом</a:t>
            </a:r>
          </a:p>
          <a:p>
            <a:pPr lvl="0">
              <a:lnSpc>
                <a:spcPct val="90000"/>
              </a:lnSpc>
              <a:defRPr sz="1800"/>
            </a:pPr>
            <a:r>
              <a:rPr sz="2500"/>
              <a:t>Зняти готівку(20, 50, 100, 200 грн. або ввести іншу суму) та видрукувати чек</a:t>
            </a:r>
          </a:p>
          <a:p>
            <a:pPr lvl="0">
              <a:lnSpc>
                <a:spcPct val="90000"/>
              </a:lnSpc>
              <a:defRPr sz="1800"/>
            </a:pPr>
            <a:r>
              <a:rPr sz="2500"/>
              <a:t>Перевести гроші на інший рахунок(20, 50, 100, 200 грн. або ввести іншу суму). При неправильному введенні номера отримувача з’являється повідомлення помилки.</a:t>
            </a:r>
          </a:p>
          <a:p>
            <a:pPr lvl="0">
              <a:lnSpc>
                <a:spcPct val="90000"/>
              </a:lnSpc>
              <a:defRPr sz="1800"/>
            </a:pPr>
            <a:r>
              <a:rPr sz="2500"/>
              <a:t>Поповнити мобільний</a:t>
            </a:r>
          </a:p>
          <a:p>
            <a:pPr lvl="0">
              <a:lnSpc>
                <a:spcPct val="90000"/>
              </a:lnSpc>
              <a:defRPr sz="1800"/>
            </a:pPr>
            <a:r>
              <a:rPr sz="2500"/>
              <a:t>Змінити пін-код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Особливості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8229600" cy="43251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Нумерація транзакцій починається з </a:t>
            </a:r>
            <a:r>
              <a:rPr sz="2800" b="1"/>
              <a:t>12345</a:t>
            </a:r>
          </a:p>
          <a:p>
            <a:pPr lvl="0">
              <a:defRPr sz="1800"/>
            </a:pPr>
            <a:r>
              <a:rPr sz="2800"/>
              <a:t>Ліміт на переказ готівки – 5000 грн</a:t>
            </a:r>
          </a:p>
          <a:p>
            <a:pPr lvl="0">
              <a:defRPr sz="1800"/>
            </a:pPr>
            <a:r>
              <a:rPr sz="2800"/>
              <a:t>Мінімальна сума переказу – 10 грн</a:t>
            </a:r>
          </a:p>
          <a:p>
            <a:pPr lvl="0">
              <a:defRPr sz="1800"/>
            </a:pPr>
            <a:r>
              <a:rPr sz="2800"/>
              <a:t>Мінімальний баланс на рахунку – 10 грн</a:t>
            </a:r>
          </a:p>
          <a:p>
            <a:pPr lvl="0">
              <a:defRPr sz="1800"/>
            </a:pPr>
            <a:r>
              <a:rPr sz="2800"/>
              <a:t>Сума для знаття готівки – кратна 10</a:t>
            </a:r>
          </a:p>
          <a:p>
            <a:pPr lvl="0">
              <a:defRPr sz="1800"/>
            </a:pPr>
            <a:r>
              <a:rPr sz="2800"/>
              <a:t>Готівка у банкоматі – купюри по 10 грн</a:t>
            </a:r>
          </a:p>
          <a:p>
            <a:pPr lvl="0">
              <a:defRPr sz="1800"/>
            </a:pPr>
            <a:r>
              <a:rPr sz="2800"/>
              <a:t>Після кожної здійсненої транзакції користовачу на пошту приходить звіт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Засоби реалізації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249423"/>
            <a:ext cx="8229600" cy="43251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 err="1"/>
              <a:t>Банкомат</a:t>
            </a:r>
            <a:r>
              <a:rPr sz="2800" dirty="0"/>
              <a:t> </a:t>
            </a:r>
            <a:r>
              <a:rPr sz="2800" dirty="0" err="1"/>
              <a:t>реалізовано</a:t>
            </a:r>
            <a:r>
              <a:rPr sz="2800" dirty="0"/>
              <a:t> </a:t>
            </a:r>
            <a:r>
              <a:rPr sz="2800" dirty="0" err="1"/>
              <a:t>мовою</a:t>
            </a:r>
            <a:r>
              <a:rPr sz="2800" dirty="0"/>
              <a:t> Java. </a:t>
            </a:r>
            <a:r>
              <a:rPr sz="2800" dirty="0" err="1"/>
              <a:t>Ця</a:t>
            </a:r>
            <a:r>
              <a:rPr sz="2800" dirty="0"/>
              <a:t> </a:t>
            </a:r>
            <a:r>
              <a:rPr sz="2800" dirty="0" err="1"/>
              <a:t>мова</a:t>
            </a:r>
            <a:r>
              <a:rPr sz="2800" dirty="0"/>
              <a:t> </a:t>
            </a:r>
            <a:r>
              <a:rPr sz="2800" dirty="0" err="1"/>
              <a:t>має</a:t>
            </a:r>
            <a:r>
              <a:rPr sz="2800" dirty="0"/>
              <a:t> </a:t>
            </a:r>
            <a:r>
              <a:rPr sz="2800" dirty="0" err="1" smtClean="0"/>
              <a:t>широкі</a:t>
            </a:r>
            <a:r>
              <a:rPr sz="2800" dirty="0" smtClean="0"/>
              <a:t> </a:t>
            </a:r>
            <a:r>
              <a:rPr sz="2800" dirty="0" err="1"/>
              <a:t>можливості</a:t>
            </a:r>
            <a:r>
              <a:rPr sz="2800" dirty="0"/>
              <a:t> і </a:t>
            </a:r>
            <a:r>
              <a:rPr sz="2800" dirty="0" err="1"/>
              <a:t>надає</a:t>
            </a:r>
            <a:r>
              <a:rPr sz="2800" dirty="0"/>
              <a:t> </a:t>
            </a:r>
            <a:r>
              <a:rPr sz="2800" dirty="0" err="1" smtClean="0"/>
              <a:t>зручні</a:t>
            </a:r>
            <a:r>
              <a:rPr sz="2800" dirty="0" smtClean="0"/>
              <a:t> </a:t>
            </a:r>
            <a:r>
              <a:rPr sz="2800" dirty="0" err="1"/>
              <a:t>засоби</a:t>
            </a:r>
            <a:r>
              <a:rPr sz="2800" dirty="0"/>
              <a:t> </a:t>
            </a:r>
            <a:r>
              <a:rPr sz="2800" dirty="0" err="1"/>
              <a:t>для</a:t>
            </a:r>
            <a:r>
              <a:rPr sz="2800" dirty="0"/>
              <a:t> </a:t>
            </a:r>
            <a:r>
              <a:rPr sz="2800" dirty="0" err="1"/>
              <a:t>розробки</a:t>
            </a:r>
            <a:r>
              <a:rPr sz="2800" dirty="0"/>
              <a:t> </a:t>
            </a:r>
            <a:r>
              <a:rPr sz="2800" dirty="0" err="1"/>
              <a:t>інтерфейсу</a:t>
            </a:r>
            <a:r>
              <a:rPr sz="2800" dirty="0"/>
              <a:t>. А </a:t>
            </a:r>
            <a:r>
              <a:rPr sz="2800" dirty="0" err="1"/>
              <a:t>також</a:t>
            </a:r>
            <a:r>
              <a:rPr sz="2800" dirty="0"/>
              <a:t> </a:t>
            </a:r>
            <a:r>
              <a:rPr sz="2800" dirty="0" err="1"/>
              <a:t>плюсом</a:t>
            </a:r>
            <a:r>
              <a:rPr sz="2800" dirty="0"/>
              <a:t> є </a:t>
            </a:r>
            <a:r>
              <a:rPr sz="2800" dirty="0" err="1" smtClean="0"/>
              <a:t>кроссплатформеність</a:t>
            </a:r>
            <a:r>
              <a:rPr sz="2800" dirty="0" smtClean="0"/>
              <a:t> </a:t>
            </a:r>
            <a:r>
              <a:rPr sz="2800" dirty="0" err="1"/>
              <a:t>програм</a:t>
            </a:r>
            <a:r>
              <a:rPr sz="2800" dirty="0"/>
              <a:t>, </a:t>
            </a:r>
            <a:r>
              <a:rPr sz="2800" dirty="0" err="1"/>
              <a:t>написаних</a:t>
            </a:r>
            <a:r>
              <a:rPr sz="2800" dirty="0"/>
              <a:t> </a:t>
            </a:r>
            <a:r>
              <a:rPr sz="2800" dirty="0" err="1"/>
              <a:t>на</a:t>
            </a:r>
            <a:r>
              <a:rPr sz="2800" dirty="0"/>
              <a:t> Java.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24456"/>
                </a:solidFill>
              </a:rPr>
              <a:t>Інтерфейс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2827864"/>
            <a:ext cx="8229600" cy="4325112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2500"/>
              <a:t>Графічний інтерфейс користувача – стандартна бібліотека Swing</a:t>
            </a:r>
          </a:p>
          <a:p>
            <a:pPr lvl="0">
              <a:lnSpc>
                <a:spcPct val="90000"/>
              </a:lnSpc>
              <a:defRPr sz="1800"/>
            </a:pPr>
            <a:r>
              <a:rPr sz="2500"/>
              <a:t>Основний засіб взаємодії з користувачем – текстові поля та діалоги JOptionPane</a:t>
            </a:r>
          </a:p>
          <a:p>
            <a:pPr lvl="0">
              <a:lnSpc>
                <a:spcPct val="90000"/>
              </a:lnSpc>
              <a:defRPr sz="1800"/>
            </a:pPr>
            <a:r>
              <a:rPr sz="2500"/>
              <a:t>Дані вводяться як з клавіатури так і з віртуальної клавіатури банкомата</a:t>
            </a:r>
          </a:p>
          <a:p>
            <a:pPr lvl="0">
              <a:lnSpc>
                <a:spcPct val="90000"/>
              </a:lnSpc>
              <a:defRPr sz="1800"/>
            </a:pPr>
            <a:r>
              <a:rPr sz="2500"/>
              <a:t>Клас  GUI, де реалізований інтерфейс, повністю закритий, також використовує шаблон Singleton.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rgbClr val="53548A"/>
          </a:solidFill>
          <a:prstDash val="solid"/>
          <a:beve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rgbClr val="53548A"/>
          </a:solidFill>
          <a:prstDash val="solid"/>
          <a:bevel/>
        </a:ln>
        <a:effectLst>
          <a:outerShdw blurRad="508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rgbClr val="53548A"/>
          </a:solidFill>
          <a:prstDash val="solid"/>
          <a:beve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rgbClr val="53548A"/>
          </a:solidFill>
          <a:prstDash val="solid"/>
          <a:bevel/>
        </a:ln>
        <a:effectLst>
          <a:outerShdw blurRad="508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358</Words>
  <Application>Microsoft Office PowerPoint</Application>
  <PresentationFormat>Экран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Georgia</vt:lpstr>
      <vt:lpstr>Helvetica Neue</vt:lpstr>
      <vt:lpstr>Trebuchet MS</vt:lpstr>
      <vt:lpstr>Default</vt:lpstr>
      <vt:lpstr>Заліковий проект “ATM”</vt:lpstr>
      <vt:lpstr>База клієнтів</vt:lpstr>
      <vt:lpstr>Як працює банкомат?</vt:lpstr>
      <vt:lpstr>Як працює банкомат?</vt:lpstr>
      <vt:lpstr>Як працює банкомат?</vt:lpstr>
      <vt:lpstr>Функціонал банкомату</vt:lpstr>
      <vt:lpstr>Особливості</vt:lpstr>
      <vt:lpstr>Засоби реалізації</vt:lpstr>
      <vt:lpstr>Інтерфейс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Заліковий проект “ATM”</dc:title>
  <dc:creator>Romka</dc:creator>
  <cp:lastModifiedBy>Romka</cp:lastModifiedBy>
  <cp:revision>4</cp:revision>
  <dcterms:modified xsi:type="dcterms:W3CDTF">2015-10-22T09:47:44Z</dcterms:modified>
</cp:coreProperties>
</file>