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F3D5E78-FFD7-4296-99D9-8B65D5FF7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07A4C1A6-8DB4-47CA-935C-7C845596C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79CEAC6-02CE-42AD-99F0-F1EA11A4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008B-1E70-4CD2-980D-FE194202E036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B460753-5D8F-47D8-BE33-5F17647E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CF8317F-72ED-4F28-8B67-ACF143F1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EB38-0769-49F9-8D94-34889325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62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B33DC16-5C06-4C70-8252-12D5578E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F0C358B-18B0-476E-84E1-78BC4EEF3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1B761E5-C6FE-4465-A986-6DCAE395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008B-1E70-4CD2-980D-FE194202E036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B20B78E-54EE-4AAF-8B88-243AD40A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7F6FFEF-A79A-42A0-BC1E-D0475782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EB38-0769-49F9-8D94-34889325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7DF5134A-7C4B-44B3-9F6A-6BFB4AB71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ED31429-2F53-42D8-83AD-3CE620E3E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E2A1798-DCCA-4D4D-A44B-CA0B55C1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008B-1E70-4CD2-980D-FE194202E036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5260F84-ACC7-4CA9-B09F-5DD277C1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950D4FB-FB04-4EA1-8F79-87324B96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EB38-0769-49F9-8D94-34889325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4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E14F9A7-2D7B-4871-A600-113691E3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2DF5B91-9E3B-4547-A346-34163C24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996EFA9-8501-4A26-9BA8-E2CA8CA6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008B-1E70-4CD2-980D-FE194202E036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4235EC1-3113-409B-855C-8123660C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C62E10A-0421-458A-B192-6944D091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EB38-0769-49F9-8D94-34889325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3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8B1C90-D678-40D2-8183-CC4A7F19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BFC6758-4C2E-43E8-BBDC-46D8E936C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E3FDCBC-ED17-4615-B2FE-24FB9498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008B-1E70-4CD2-980D-FE194202E036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F57B08C-5C92-4D00-AF06-89BCC024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EAFF551-F60F-4151-A157-BC7280F3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EB38-0769-49F9-8D94-34889325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14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C54857D-23C4-4BF8-A1C7-EF5913EF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A46B0C2-EF93-4C62-906B-BEE61B7D7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9DA39BB-DB75-4C1E-873B-2AB4D785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429B4C2-ED2E-436B-B9A3-BE4C3B3C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008B-1E70-4CD2-980D-FE194202E036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51A2AF1C-0E59-488E-A309-1E64FF07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D7267D2-C5BC-41E7-9C30-5D19BD6E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EB38-0769-49F9-8D94-34889325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81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E13EC84-A159-471A-804C-B651FE06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83DB4B94-9D14-4543-9384-BF84065F2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4967CC7-4B14-4C50-B152-4A35E70CD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459B135B-0D3C-432D-A582-018D11DD3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9BEC5F8C-E4FB-47E7-B546-94B830C15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CA50EC2A-9A8D-4CE0-98CC-A3F8D93D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008B-1E70-4CD2-980D-FE194202E036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897B9C54-63C6-4F9E-B344-F8CCA8B3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288F2DC1-1814-4A9D-AA84-90D3D807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EB38-0769-49F9-8D94-34889325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30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8A8FE4-63AF-48D7-8EFE-F06BCF91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5B0006E1-52DB-4B69-B1A3-C01066CB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008B-1E70-4CD2-980D-FE194202E036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22937E6A-0FD3-4A45-9724-54A58118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16AAA93-43C6-415F-9FE7-784846E6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EB38-0769-49F9-8D94-34889325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57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16DE8ECD-57B2-45DA-A02B-C46C3F9C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008B-1E70-4CD2-980D-FE194202E036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ECC701F2-BEEB-490C-9D48-C6D22541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3CDDE9D-E01B-4C05-8600-38B5FB70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EB38-0769-49F9-8D94-34889325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23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61E373-806A-4ACB-9E1E-E1F14846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BCFD2D5-4400-4DAC-9B68-DF058E15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6D03495-6245-447F-B0AD-4CBBFC6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457B4E2-C7C1-438A-A699-8F66AA57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008B-1E70-4CD2-980D-FE194202E036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419BBD3-3D1A-4E9A-A4F1-7C2CD8C2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D735D37-F15C-44BA-A385-4267495F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EB38-0769-49F9-8D94-34889325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58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E470D65-1107-4BF3-B546-F9148037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D7EF6C65-E4FB-453B-96EA-95A567472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EC1082C-AFC7-4DDE-9550-ED57791AD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2C0259E-7D10-4875-B938-9DC31DDB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008B-1E70-4CD2-980D-FE194202E036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F8C1C6A-A861-4BA3-969B-8BA24298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F27A604-C512-4EF0-8204-1D440198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7EB38-0769-49F9-8D94-34889325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5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9D43CC8-DCEA-4C76-B7FD-441CFF6D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7F82E90-BF5F-4625-A467-D3E1DB716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C787BA3-A0B0-454A-BA95-C6519F1DA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D008B-1E70-4CD2-980D-FE194202E036}" type="datetimeFigureOut">
              <a:rPr lang="ru-RU" smtClean="0"/>
              <a:t>08.08.2023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6BEAC90-81E4-4D46-AE76-70D7B5EEB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20AD0AF-210C-40A3-B31C-79BA2A83C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7EB38-0769-49F9-8D94-348893255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78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8206526-AFF8-4742-8283-81A57306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12" y="82497"/>
            <a:ext cx="10993438" cy="87406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1"/>
                </a:solidFill>
                <a:latin typeface="Raleway" panose="020B0503030101060003" pitchFamily="34" charset="77"/>
                <a:ea typeface="GPN_DIN Condensed Bold" panose="020B0706020202020204" pitchFamily="34" charset="77"/>
              </a:rPr>
              <a:t>Схема работы чат-бота </a:t>
            </a:r>
            <a:endParaRPr lang="ru-RU" sz="36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xmlns="" id="{BFE5BCD7-9ECD-4E61-A206-53CCDDF98204}"/>
              </a:ext>
            </a:extLst>
          </p:cNvPr>
          <p:cNvSpPr/>
          <p:nvPr/>
        </p:nvSpPr>
        <p:spPr>
          <a:xfrm>
            <a:off x="316579" y="3626838"/>
            <a:ext cx="942647" cy="3077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2F265EC-ECF0-45AE-ADD8-959F8138CD50}"/>
              </a:ext>
            </a:extLst>
          </p:cNvPr>
          <p:cNvSpPr txBox="1"/>
          <p:nvPr/>
        </p:nvSpPr>
        <p:spPr>
          <a:xfrm>
            <a:off x="407506" y="3615865"/>
            <a:ext cx="78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Raleway" panose="020B0503030101060003" pitchFamily="34" charset="77"/>
              </a:rPr>
              <a:t>/</a:t>
            </a:r>
            <a:r>
              <a:rPr lang="en-US" sz="1400" dirty="0">
                <a:latin typeface="Raleway" panose="020B0503030101060003" pitchFamily="34" charset="77"/>
              </a:rPr>
              <a:t>start</a:t>
            </a:r>
            <a:endParaRPr lang="en-GB" sz="1400" dirty="0">
              <a:latin typeface="Raleway" panose="020B0503030101060003" pitchFamily="34" charset="77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65B156EB-D85F-4274-A8A2-3FB0596A7056}"/>
              </a:ext>
            </a:extLst>
          </p:cNvPr>
          <p:cNvCxnSpPr>
            <a:cxnSpLocks/>
          </p:cNvCxnSpPr>
          <p:nvPr/>
        </p:nvCxnSpPr>
        <p:spPr>
          <a:xfrm>
            <a:off x="1295659" y="3760709"/>
            <a:ext cx="146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xmlns="" id="{F793D00C-F77B-44B8-9D24-B0F28D51DF5C}"/>
              </a:ext>
            </a:extLst>
          </p:cNvPr>
          <p:cNvSpPr/>
          <p:nvPr/>
        </p:nvSpPr>
        <p:spPr>
          <a:xfrm>
            <a:off x="1815520" y="1137742"/>
            <a:ext cx="1014412" cy="377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7E4EC87-89FA-4660-AE9A-23A92FC03C2C}"/>
              </a:ext>
            </a:extLst>
          </p:cNvPr>
          <p:cNvSpPr txBox="1"/>
          <p:nvPr/>
        </p:nvSpPr>
        <p:spPr>
          <a:xfrm>
            <a:off x="1815520" y="1186001"/>
            <a:ext cx="94535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000" dirty="0">
                <a:latin typeface="Raleway" panose="020B0503030101060003" pitchFamily="34" charset="77"/>
              </a:rPr>
              <a:t>SAP </a:t>
            </a:r>
            <a:r>
              <a:rPr lang="ru-RU" sz="1000" dirty="0">
                <a:latin typeface="Raleway" panose="020B0503030101060003" pitchFamily="34" charset="77"/>
              </a:rPr>
              <a:t>Сапфир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D89BCAC-2F0F-49E5-AE0D-99CB7D588980}"/>
              </a:ext>
            </a:extLst>
          </p:cNvPr>
          <p:cNvSpPr txBox="1"/>
          <p:nvPr/>
        </p:nvSpPr>
        <p:spPr>
          <a:xfrm>
            <a:off x="1817623" y="4119172"/>
            <a:ext cx="863313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ru-RU" sz="1050" dirty="0">
                <a:latin typeface="Raleway" panose="020B0503030101060003" pitchFamily="34" charset="77"/>
              </a:rPr>
              <a:t>СЭД </a:t>
            </a:r>
            <a:r>
              <a:rPr lang="en-US" sz="1050" dirty="0">
                <a:latin typeface="Raleway" panose="020B0503030101060003" pitchFamily="34" charset="77"/>
              </a:rPr>
              <a:t>Tessa</a:t>
            </a:r>
            <a:endParaRPr lang="en-GB" sz="1050" dirty="0">
              <a:latin typeface="Raleway" panose="020B0503030101060003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914710D-7057-44DE-9313-08FDEA98D3FB}"/>
              </a:ext>
            </a:extLst>
          </p:cNvPr>
          <p:cNvSpPr txBox="1"/>
          <p:nvPr/>
        </p:nvSpPr>
        <p:spPr>
          <a:xfrm>
            <a:off x="1824444" y="2574313"/>
            <a:ext cx="115967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ru-RU" sz="1000" dirty="0">
                <a:latin typeface="Raleway" panose="020B0503030101060003" pitchFamily="34" charset="77"/>
              </a:rPr>
              <a:t>Контур.Диадок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xmlns="" id="{6033489E-4580-4768-B7FF-C825BBCA8348}"/>
              </a:ext>
            </a:extLst>
          </p:cNvPr>
          <p:cNvSpPr/>
          <p:nvPr/>
        </p:nvSpPr>
        <p:spPr>
          <a:xfrm>
            <a:off x="1817623" y="4074187"/>
            <a:ext cx="1014412" cy="3640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xmlns="" id="{90B2F173-CD0C-4CF6-BF24-F8BC28E0B4D9}"/>
              </a:ext>
            </a:extLst>
          </p:cNvPr>
          <p:cNvSpPr/>
          <p:nvPr/>
        </p:nvSpPr>
        <p:spPr>
          <a:xfrm>
            <a:off x="1824444" y="2623950"/>
            <a:ext cx="1014412" cy="174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sp>
        <p:nvSpPr>
          <p:cNvPr id="25" name="Левая фигурная скобка 24">
            <a:extLst>
              <a:ext uri="{FF2B5EF4-FFF2-40B4-BE49-F238E27FC236}">
                <a16:creationId xmlns:a16="http://schemas.microsoft.com/office/drawing/2014/main" xmlns="" id="{BCBC921F-6971-4B0E-92FF-0185273C40A0}"/>
              </a:ext>
            </a:extLst>
          </p:cNvPr>
          <p:cNvSpPr/>
          <p:nvPr/>
        </p:nvSpPr>
        <p:spPr>
          <a:xfrm>
            <a:off x="1491429" y="1102517"/>
            <a:ext cx="324949" cy="5293266"/>
          </a:xfrm>
          <a:prstGeom prst="leftBrace">
            <a:avLst>
              <a:gd name="adj1" fmla="val 10363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D0F92BC-C74B-455C-A68F-BF57B7F84060}"/>
              </a:ext>
            </a:extLst>
          </p:cNvPr>
          <p:cNvSpPr txBox="1"/>
          <p:nvPr/>
        </p:nvSpPr>
        <p:spPr>
          <a:xfrm>
            <a:off x="1820757" y="5771973"/>
            <a:ext cx="863313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ru-RU" sz="1000" dirty="0">
                <a:latin typeface="Raleway" panose="020B0503030101060003" pitchFamily="34" charset="77"/>
              </a:rPr>
              <a:t>Глоссарий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xmlns="" id="{6CB0C4E5-427E-47DC-9A4C-7DD9F774B0BA}"/>
              </a:ext>
            </a:extLst>
          </p:cNvPr>
          <p:cNvSpPr/>
          <p:nvPr/>
        </p:nvSpPr>
        <p:spPr>
          <a:xfrm>
            <a:off x="1820758" y="5795265"/>
            <a:ext cx="1014412" cy="1745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/>
          </a:p>
        </p:txBody>
      </p:sp>
      <p:sp>
        <p:nvSpPr>
          <p:cNvPr id="42" name="Прямоугольник: скругленные противолежащие углы 41">
            <a:extLst>
              <a:ext uri="{FF2B5EF4-FFF2-40B4-BE49-F238E27FC236}">
                <a16:creationId xmlns:a16="http://schemas.microsoft.com/office/drawing/2014/main" xmlns="" id="{EC624BF3-92E6-4B65-88DB-506C2D587ED7}"/>
              </a:ext>
            </a:extLst>
          </p:cNvPr>
          <p:cNvSpPr/>
          <p:nvPr/>
        </p:nvSpPr>
        <p:spPr>
          <a:xfrm>
            <a:off x="3654818" y="937031"/>
            <a:ext cx="904875" cy="325037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AB89375-8BF0-49BA-A8F1-21A00C32DA85}"/>
              </a:ext>
            </a:extLst>
          </p:cNvPr>
          <p:cNvSpPr txBox="1"/>
          <p:nvPr/>
        </p:nvSpPr>
        <p:spPr>
          <a:xfrm>
            <a:off x="3606471" y="897933"/>
            <a:ext cx="94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Назначение системы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8267249-E25B-4DCD-B80C-3418B7088F29}"/>
              </a:ext>
            </a:extLst>
          </p:cNvPr>
          <p:cNvSpPr txBox="1"/>
          <p:nvPr/>
        </p:nvSpPr>
        <p:spPr>
          <a:xfrm>
            <a:off x="3600655" y="1488394"/>
            <a:ext cx="90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Вопросы по системе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45" name="Прямоугольник: скругленные противолежащие углы 44">
            <a:extLst>
              <a:ext uri="{FF2B5EF4-FFF2-40B4-BE49-F238E27FC236}">
                <a16:creationId xmlns:a16="http://schemas.microsoft.com/office/drawing/2014/main" xmlns="" id="{9612B3FE-7D04-4370-8F90-41BA92257C03}"/>
              </a:ext>
            </a:extLst>
          </p:cNvPr>
          <p:cNvSpPr/>
          <p:nvPr/>
        </p:nvSpPr>
        <p:spPr>
          <a:xfrm>
            <a:off x="3654818" y="1516888"/>
            <a:ext cx="904875" cy="325037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xmlns="" id="{D5A79551-CDE7-41A7-9424-835A9293E6EE}"/>
              </a:ext>
            </a:extLst>
          </p:cNvPr>
          <p:cNvCxnSpPr>
            <a:cxnSpLocks/>
          </p:cNvCxnSpPr>
          <p:nvPr/>
        </p:nvCxnSpPr>
        <p:spPr>
          <a:xfrm flipV="1">
            <a:off x="2954460" y="1083418"/>
            <a:ext cx="601648" cy="15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xmlns="" id="{79527EA3-862A-4E61-8962-DB39B676AE47}"/>
              </a:ext>
            </a:extLst>
          </p:cNvPr>
          <p:cNvCxnSpPr>
            <a:cxnSpLocks/>
          </p:cNvCxnSpPr>
          <p:nvPr/>
        </p:nvCxnSpPr>
        <p:spPr>
          <a:xfrm>
            <a:off x="3054941" y="1360839"/>
            <a:ext cx="380193" cy="30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: скругленные противолежащие углы 51">
            <a:extLst>
              <a:ext uri="{FF2B5EF4-FFF2-40B4-BE49-F238E27FC236}">
                <a16:creationId xmlns:a16="http://schemas.microsoft.com/office/drawing/2014/main" xmlns="" id="{03E96C02-AD99-4B89-AAF1-830FC83A683F}"/>
              </a:ext>
            </a:extLst>
          </p:cNvPr>
          <p:cNvSpPr/>
          <p:nvPr/>
        </p:nvSpPr>
        <p:spPr>
          <a:xfrm>
            <a:off x="3626712" y="2298913"/>
            <a:ext cx="904875" cy="325037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412663C-C152-410B-A049-3A5DCEFECDA6}"/>
              </a:ext>
            </a:extLst>
          </p:cNvPr>
          <p:cNvSpPr txBox="1"/>
          <p:nvPr/>
        </p:nvSpPr>
        <p:spPr>
          <a:xfrm>
            <a:off x="3557658" y="2273350"/>
            <a:ext cx="94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Назначение системы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F1464734-6736-445B-9DE9-AABFA0A7C256}"/>
              </a:ext>
            </a:extLst>
          </p:cNvPr>
          <p:cNvSpPr txBox="1"/>
          <p:nvPr/>
        </p:nvSpPr>
        <p:spPr>
          <a:xfrm>
            <a:off x="3572549" y="2889925"/>
            <a:ext cx="90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Вопросы по системе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55" name="Прямоугольник: скругленные противолежащие углы 54">
            <a:extLst>
              <a:ext uri="{FF2B5EF4-FFF2-40B4-BE49-F238E27FC236}">
                <a16:creationId xmlns:a16="http://schemas.microsoft.com/office/drawing/2014/main" xmlns="" id="{2FAAD928-88E3-4E8F-B4ED-E59208A04CFA}"/>
              </a:ext>
            </a:extLst>
          </p:cNvPr>
          <p:cNvSpPr/>
          <p:nvPr/>
        </p:nvSpPr>
        <p:spPr>
          <a:xfrm>
            <a:off x="3626712" y="2918419"/>
            <a:ext cx="904875" cy="325037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xmlns="" id="{91DBA9B6-0ACF-4338-BC8B-5D34A76CE622}"/>
              </a:ext>
            </a:extLst>
          </p:cNvPr>
          <p:cNvCxnSpPr/>
          <p:nvPr/>
        </p:nvCxnSpPr>
        <p:spPr>
          <a:xfrm flipV="1">
            <a:off x="2963836" y="2496751"/>
            <a:ext cx="601648" cy="15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xmlns="" id="{51E6DC40-5021-4191-BD68-BBD6694F2B73}"/>
              </a:ext>
            </a:extLst>
          </p:cNvPr>
          <p:cNvCxnSpPr>
            <a:cxnSpLocks/>
          </p:cNvCxnSpPr>
          <p:nvPr/>
        </p:nvCxnSpPr>
        <p:spPr>
          <a:xfrm>
            <a:off x="3038279" y="2820534"/>
            <a:ext cx="380193" cy="30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: скругленные противолежащие углы 57">
            <a:extLst>
              <a:ext uri="{FF2B5EF4-FFF2-40B4-BE49-F238E27FC236}">
                <a16:creationId xmlns:a16="http://schemas.microsoft.com/office/drawing/2014/main" xmlns="" id="{31EEA8CD-9EC2-4C85-A791-04C6A11E17EC}"/>
              </a:ext>
            </a:extLst>
          </p:cNvPr>
          <p:cNvSpPr/>
          <p:nvPr/>
        </p:nvSpPr>
        <p:spPr>
          <a:xfrm>
            <a:off x="3598139" y="3749150"/>
            <a:ext cx="904875" cy="325037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7BCDBED6-3A9C-4BF6-A38C-F7B06DEE33E9}"/>
              </a:ext>
            </a:extLst>
          </p:cNvPr>
          <p:cNvSpPr txBox="1"/>
          <p:nvPr/>
        </p:nvSpPr>
        <p:spPr>
          <a:xfrm>
            <a:off x="3529085" y="3723587"/>
            <a:ext cx="94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Назначение системы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C4D7718-5004-4E07-8795-5E84509F5FC7}"/>
              </a:ext>
            </a:extLst>
          </p:cNvPr>
          <p:cNvSpPr txBox="1"/>
          <p:nvPr/>
        </p:nvSpPr>
        <p:spPr>
          <a:xfrm>
            <a:off x="3557658" y="4359456"/>
            <a:ext cx="90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Вопросы по системе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63" name="Прямоугольник: скругленные противолежащие углы 62">
            <a:extLst>
              <a:ext uri="{FF2B5EF4-FFF2-40B4-BE49-F238E27FC236}">
                <a16:creationId xmlns:a16="http://schemas.microsoft.com/office/drawing/2014/main" xmlns="" id="{F9C38226-4F28-4A9C-B39B-7AFBA44FFE8E}"/>
              </a:ext>
            </a:extLst>
          </p:cNvPr>
          <p:cNvSpPr/>
          <p:nvPr/>
        </p:nvSpPr>
        <p:spPr>
          <a:xfrm>
            <a:off x="3611821" y="4387950"/>
            <a:ext cx="904875" cy="325037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xmlns="" id="{2188F354-EE56-4A5A-8D8F-784D23A3BEF3}"/>
              </a:ext>
            </a:extLst>
          </p:cNvPr>
          <p:cNvCxnSpPr>
            <a:cxnSpLocks/>
          </p:cNvCxnSpPr>
          <p:nvPr/>
        </p:nvCxnSpPr>
        <p:spPr>
          <a:xfrm flipV="1">
            <a:off x="2881380" y="5908537"/>
            <a:ext cx="611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xmlns="" id="{49BEA77C-4498-46E4-B2B8-F16C401ED14A}"/>
              </a:ext>
            </a:extLst>
          </p:cNvPr>
          <p:cNvCxnSpPr>
            <a:cxnSpLocks/>
          </p:cNvCxnSpPr>
          <p:nvPr/>
        </p:nvCxnSpPr>
        <p:spPr>
          <a:xfrm>
            <a:off x="3038278" y="4294228"/>
            <a:ext cx="380193" cy="30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09EECCA-5756-4C35-9D36-EC3C6F55FAC1}"/>
              </a:ext>
            </a:extLst>
          </p:cNvPr>
          <p:cNvSpPr txBox="1"/>
          <p:nvPr/>
        </p:nvSpPr>
        <p:spPr>
          <a:xfrm>
            <a:off x="3509407" y="5698876"/>
            <a:ext cx="119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Ввод аббревиатуры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67" name="Прямоугольник: скругленные противолежащие углы 66">
            <a:extLst>
              <a:ext uri="{FF2B5EF4-FFF2-40B4-BE49-F238E27FC236}">
                <a16:creationId xmlns:a16="http://schemas.microsoft.com/office/drawing/2014/main" xmlns="" id="{65E7AB2C-BEEF-4787-87AF-0DE6D6D3F96C}"/>
              </a:ext>
            </a:extLst>
          </p:cNvPr>
          <p:cNvSpPr/>
          <p:nvPr/>
        </p:nvSpPr>
        <p:spPr>
          <a:xfrm>
            <a:off x="3548676" y="5741541"/>
            <a:ext cx="962911" cy="325037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5715A4D-F2CE-4029-8DC6-B10D141E9B00}"/>
              </a:ext>
            </a:extLst>
          </p:cNvPr>
          <p:cNvSpPr txBox="1"/>
          <p:nvPr/>
        </p:nvSpPr>
        <p:spPr>
          <a:xfrm>
            <a:off x="5141352" y="5763517"/>
            <a:ext cx="119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Расшифровка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70" name="Прямоугольник: скругленные противолежащие углы 69">
            <a:extLst>
              <a:ext uri="{FF2B5EF4-FFF2-40B4-BE49-F238E27FC236}">
                <a16:creationId xmlns:a16="http://schemas.microsoft.com/office/drawing/2014/main" xmlns="" id="{11F00442-C6BC-4B99-863F-A160B082A202}"/>
              </a:ext>
            </a:extLst>
          </p:cNvPr>
          <p:cNvSpPr/>
          <p:nvPr/>
        </p:nvSpPr>
        <p:spPr>
          <a:xfrm>
            <a:off x="5197991" y="5720005"/>
            <a:ext cx="962911" cy="325037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xmlns="" id="{2838CE97-024C-4AE4-939F-1C9B6C931396}"/>
              </a:ext>
            </a:extLst>
          </p:cNvPr>
          <p:cNvCxnSpPr>
            <a:cxnSpLocks/>
          </p:cNvCxnSpPr>
          <p:nvPr/>
        </p:nvCxnSpPr>
        <p:spPr>
          <a:xfrm flipV="1">
            <a:off x="4552230" y="5898930"/>
            <a:ext cx="611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: изогнутый 79">
            <a:extLst>
              <a:ext uri="{FF2B5EF4-FFF2-40B4-BE49-F238E27FC236}">
                <a16:creationId xmlns:a16="http://schemas.microsoft.com/office/drawing/2014/main" xmlns="" id="{4CE7DB96-DCC8-4C0C-B4D3-CBA84790A9AE}"/>
              </a:ext>
            </a:extLst>
          </p:cNvPr>
          <p:cNvCxnSpPr>
            <a:stCxn id="70" idx="1"/>
            <a:endCxn id="7" idx="1"/>
          </p:cNvCxnSpPr>
          <p:nvPr/>
        </p:nvCxnSpPr>
        <p:spPr>
          <a:xfrm rot="5400000" flipH="1">
            <a:off x="1865855" y="2231451"/>
            <a:ext cx="2264315" cy="5362868"/>
          </a:xfrm>
          <a:prstGeom prst="curvedConnector4">
            <a:avLst>
              <a:gd name="adj1" fmla="val -10096"/>
              <a:gd name="adj2" fmla="val 10426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F2FDAC2E-613A-4174-9677-FFA0A740C485}"/>
              </a:ext>
            </a:extLst>
          </p:cNvPr>
          <p:cNvSpPr txBox="1"/>
          <p:nvPr/>
        </p:nvSpPr>
        <p:spPr>
          <a:xfrm>
            <a:off x="5120584" y="979406"/>
            <a:ext cx="119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Описание 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85" name="Прямоугольник: скругленные противолежащие углы 84">
            <a:extLst>
              <a:ext uri="{FF2B5EF4-FFF2-40B4-BE49-F238E27FC236}">
                <a16:creationId xmlns:a16="http://schemas.microsoft.com/office/drawing/2014/main" xmlns="" id="{CFDAEC5D-4327-480A-B329-F5D3F442B559}"/>
              </a:ext>
            </a:extLst>
          </p:cNvPr>
          <p:cNvSpPr/>
          <p:nvPr/>
        </p:nvSpPr>
        <p:spPr>
          <a:xfrm>
            <a:off x="5177223" y="935894"/>
            <a:ext cx="962911" cy="325037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60B45059-090F-4D4D-B86C-942BE3E37174}"/>
              </a:ext>
            </a:extLst>
          </p:cNvPr>
          <p:cNvSpPr txBox="1"/>
          <p:nvPr/>
        </p:nvSpPr>
        <p:spPr>
          <a:xfrm>
            <a:off x="5120584" y="2320845"/>
            <a:ext cx="119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Описание 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87" name="Прямоугольник: скругленные противолежащие углы 86">
            <a:extLst>
              <a:ext uri="{FF2B5EF4-FFF2-40B4-BE49-F238E27FC236}">
                <a16:creationId xmlns:a16="http://schemas.microsoft.com/office/drawing/2014/main" xmlns="" id="{8CF7A664-AC2F-418D-8740-17BE6BC9BAA6}"/>
              </a:ext>
            </a:extLst>
          </p:cNvPr>
          <p:cNvSpPr/>
          <p:nvPr/>
        </p:nvSpPr>
        <p:spPr>
          <a:xfrm>
            <a:off x="5177223" y="2277333"/>
            <a:ext cx="962911" cy="325037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630D48B3-55C3-4ECE-8B24-15A5316EDDB4}"/>
              </a:ext>
            </a:extLst>
          </p:cNvPr>
          <p:cNvSpPr txBox="1"/>
          <p:nvPr/>
        </p:nvSpPr>
        <p:spPr>
          <a:xfrm>
            <a:off x="5120584" y="3776895"/>
            <a:ext cx="119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Описание 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89" name="Прямоугольник: скругленные противолежащие углы 88">
            <a:extLst>
              <a:ext uri="{FF2B5EF4-FFF2-40B4-BE49-F238E27FC236}">
                <a16:creationId xmlns:a16="http://schemas.microsoft.com/office/drawing/2014/main" xmlns="" id="{9A48D79B-C461-417D-8C4D-BEEE7E0EEBB4}"/>
              </a:ext>
            </a:extLst>
          </p:cNvPr>
          <p:cNvSpPr/>
          <p:nvPr/>
        </p:nvSpPr>
        <p:spPr>
          <a:xfrm>
            <a:off x="5177223" y="3733383"/>
            <a:ext cx="962911" cy="325037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xmlns="" id="{CF3471D6-D85D-40E2-9348-13C318FB40FA}"/>
              </a:ext>
            </a:extLst>
          </p:cNvPr>
          <p:cNvCxnSpPr>
            <a:cxnSpLocks/>
          </p:cNvCxnSpPr>
          <p:nvPr/>
        </p:nvCxnSpPr>
        <p:spPr>
          <a:xfrm flipV="1">
            <a:off x="4678483" y="1097988"/>
            <a:ext cx="4342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xmlns="" id="{565EA9FC-65CC-407A-ABB1-CB2A1F2BC458}"/>
              </a:ext>
            </a:extLst>
          </p:cNvPr>
          <p:cNvCxnSpPr>
            <a:cxnSpLocks/>
          </p:cNvCxnSpPr>
          <p:nvPr/>
        </p:nvCxnSpPr>
        <p:spPr>
          <a:xfrm flipV="1">
            <a:off x="4636393" y="2473405"/>
            <a:ext cx="4342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xmlns="" id="{E0F5B34D-79F3-466D-B824-71E6FBA438CA}"/>
              </a:ext>
            </a:extLst>
          </p:cNvPr>
          <p:cNvCxnSpPr>
            <a:cxnSpLocks/>
          </p:cNvCxnSpPr>
          <p:nvPr/>
        </p:nvCxnSpPr>
        <p:spPr>
          <a:xfrm flipV="1">
            <a:off x="4638099" y="3934616"/>
            <a:ext cx="4342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E9584C03-2AFB-4EA8-9E8F-EA972F96809F}"/>
              </a:ext>
            </a:extLst>
          </p:cNvPr>
          <p:cNvSpPr txBox="1"/>
          <p:nvPr/>
        </p:nvSpPr>
        <p:spPr>
          <a:xfrm>
            <a:off x="5141031" y="1468288"/>
            <a:ext cx="119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Перечень вопросов 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95" name="Прямоугольник: скругленные противолежащие углы 94">
            <a:extLst>
              <a:ext uri="{FF2B5EF4-FFF2-40B4-BE49-F238E27FC236}">
                <a16:creationId xmlns:a16="http://schemas.microsoft.com/office/drawing/2014/main" xmlns="" id="{B8A6C612-960E-4F71-9863-3271855103A3}"/>
              </a:ext>
            </a:extLst>
          </p:cNvPr>
          <p:cNvSpPr/>
          <p:nvPr/>
        </p:nvSpPr>
        <p:spPr>
          <a:xfrm>
            <a:off x="5174600" y="1505505"/>
            <a:ext cx="962911" cy="33642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2D60D70C-0BE1-4B29-A0AF-771871742E34}"/>
              </a:ext>
            </a:extLst>
          </p:cNvPr>
          <p:cNvSpPr txBox="1"/>
          <p:nvPr/>
        </p:nvSpPr>
        <p:spPr>
          <a:xfrm>
            <a:off x="5141030" y="2871899"/>
            <a:ext cx="119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Перечень вопросов 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97" name="Прямоугольник: скругленные противолежащие углы 96">
            <a:extLst>
              <a:ext uri="{FF2B5EF4-FFF2-40B4-BE49-F238E27FC236}">
                <a16:creationId xmlns:a16="http://schemas.microsoft.com/office/drawing/2014/main" xmlns="" id="{A087E455-0300-43E8-92AC-C662BF442B9D}"/>
              </a:ext>
            </a:extLst>
          </p:cNvPr>
          <p:cNvSpPr/>
          <p:nvPr/>
        </p:nvSpPr>
        <p:spPr>
          <a:xfrm>
            <a:off x="5177223" y="2900207"/>
            <a:ext cx="962911" cy="325037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F507DDD6-AC70-486F-A70F-D010121C7F85}"/>
              </a:ext>
            </a:extLst>
          </p:cNvPr>
          <p:cNvSpPr txBox="1"/>
          <p:nvPr/>
        </p:nvSpPr>
        <p:spPr>
          <a:xfrm>
            <a:off x="5108681" y="4346303"/>
            <a:ext cx="119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Перечень вопросов 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99" name="Прямоугольник: скругленные противолежащие углы 98">
            <a:extLst>
              <a:ext uri="{FF2B5EF4-FFF2-40B4-BE49-F238E27FC236}">
                <a16:creationId xmlns:a16="http://schemas.microsoft.com/office/drawing/2014/main" xmlns="" id="{9CCDB419-DE56-436E-BB0C-3D85EA79B3AD}"/>
              </a:ext>
            </a:extLst>
          </p:cNvPr>
          <p:cNvSpPr/>
          <p:nvPr/>
        </p:nvSpPr>
        <p:spPr>
          <a:xfrm>
            <a:off x="5169185" y="4383840"/>
            <a:ext cx="962911" cy="325037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xmlns="" id="{73AB7D5E-621D-4A64-834C-9877B658E500}"/>
              </a:ext>
            </a:extLst>
          </p:cNvPr>
          <p:cNvCxnSpPr>
            <a:cxnSpLocks/>
          </p:cNvCxnSpPr>
          <p:nvPr/>
        </p:nvCxnSpPr>
        <p:spPr>
          <a:xfrm flipV="1">
            <a:off x="4658935" y="1661196"/>
            <a:ext cx="4342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xmlns="" id="{2E254106-645C-45C5-9FD3-97515299103C}"/>
              </a:ext>
            </a:extLst>
          </p:cNvPr>
          <p:cNvCxnSpPr>
            <a:cxnSpLocks/>
          </p:cNvCxnSpPr>
          <p:nvPr/>
        </p:nvCxnSpPr>
        <p:spPr>
          <a:xfrm flipV="1">
            <a:off x="4638099" y="3062302"/>
            <a:ext cx="4342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xmlns="" id="{FE9AD3C6-AFD9-4F4E-8898-3232CDBA37FE}"/>
              </a:ext>
            </a:extLst>
          </p:cNvPr>
          <p:cNvCxnSpPr>
            <a:cxnSpLocks/>
          </p:cNvCxnSpPr>
          <p:nvPr/>
        </p:nvCxnSpPr>
        <p:spPr>
          <a:xfrm flipV="1">
            <a:off x="4636392" y="4556484"/>
            <a:ext cx="4342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: изогнутый 103">
            <a:extLst>
              <a:ext uri="{FF2B5EF4-FFF2-40B4-BE49-F238E27FC236}">
                <a16:creationId xmlns:a16="http://schemas.microsoft.com/office/drawing/2014/main" xmlns="" id="{549877A3-39FB-47BC-BFDC-1365AB9ABB24}"/>
              </a:ext>
            </a:extLst>
          </p:cNvPr>
          <p:cNvCxnSpPr>
            <a:stCxn id="85" idx="1"/>
            <a:endCxn id="45" idx="3"/>
          </p:cNvCxnSpPr>
          <p:nvPr/>
        </p:nvCxnSpPr>
        <p:spPr>
          <a:xfrm rot="5400000">
            <a:off x="4754990" y="613198"/>
            <a:ext cx="255957" cy="1551423"/>
          </a:xfrm>
          <a:prstGeom prst="curved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: изогнутый 108">
            <a:extLst>
              <a:ext uri="{FF2B5EF4-FFF2-40B4-BE49-F238E27FC236}">
                <a16:creationId xmlns:a16="http://schemas.microsoft.com/office/drawing/2014/main" xmlns="" id="{07781792-DDCC-40DD-85DB-1DC5BC27E2C2}"/>
              </a:ext>
            </a:extLst>
          </p:cNvPr>
          <p:cNvCxnSpPr/>
          <p:nvPr/>
        </p:nvCxnSpPr>
        <p:spPr>
          <a:xfrm rot="5400000">
            <a:off x="4802838" y="1981247"/>
            <a:ext cx="255957" cy="1551423"/>
          </a:xfrm>
          <a:prstGeom prst="curved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: изогнутый 109">
            <a:extLst>
              <a:ext uri="{FF2B5EF4-FFF2-40B4-BE49-F238E27FC236}">
                <a16:creationId xmlns:a16="http://schemas.microsoft.com/office/drawing/2014/main" xmlns="" id="{2C6153AE-07C1-457F-9444-7BE305E5154E}"/>
              </a:ext>
            </a:extLst>
          </p:cNvPr>
          <p:cNvCxnSpPr/>
          <p:nvPr/>
        </p:nvCxnSpPr>
        <p:spPr>
          <a:xfrm rot="5400000">
            <a:off x="4726882" y="3439081"/>
            <a:ext cx="255957" cy="1551423"/>
          </a:xfrm>
          <a:prstGeom prst="curved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ECB46C53-D2DD-4DD0-BA49-7B7091993010}"/>
              </a:ext>
            </a:extLst>
          </p:cNvPr>
          <p:cNvSpPr txBox="1"/>
          <p:nvPr/>
        </p:nvSpPr>
        <p:spPr>
          <a:xfrm>
            <a:off x="6593597" y="1461141"/>
            <a:ext cx="109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Выбор из списка 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112" name="Прямоугольник: скругленные противолежащие углы 111">
            <a:extLst>
              <a:ext uri="{FF2B5EF4-FFF2-40B4-BE49-F238E27FC236}">
                <a16:creationId xmlns:a16="http://schemas.microsoft.com/office/drawing/2014/main" xmlns="" id="{D5018826-188A-4F7E-B9CF-98DEAA345DBE}"/>
              </a:ext>
            </a:extLst>
          </p:cNvPr>
          <p:cNvSpPr/>
          <p:nvPr/>
        </p:nvSpPr>
        <p:spPr>
          <a:xfrm>
            <a:off x="6627165" y="1498358"/>
            <a:ext cx="962911" cy="33642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621CC0A3-1F67-4550-A1A3-B1F0D864773E}"/>
              </a:ext>
            </a:extLst>
          </p:cNvPr>
          <p:cNvSpPr txBox="1"/>
          <p:nvPr/>
        </p:nvSpPr>
        <p:spPr>
          <a:xfrm>
            <a:off x="6591323" y="2847720"/>
            <a:ext cx="109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Выбор из списка 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114" name="Прямоугольник: скругленные противолежащие углы 113">
            <a:extLst>
              <a:ext uri="{FF2B5EF4-FFF2-40B4-BE49-F238E27FC236}">
                <a16:creationId xmlns:a16="http://schemas.microsoft.com/office/drawing/2014/main" xmlns="" id="{15549D64-440E-484B-87EA-7614A71337E5}"/>
              </a:ext>
            </a:extLst>
          </p:cNvPr>
          <p:cNvSpPr/>
          <p:nvPr/>
        </p:nvSpPr>
        <p:spPr>
          <a:xfrm>
            <a:off x="6624891" y="2884937"/>
            <a:ext cx="962911" cy="33642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E058A68-6ECB-4BAF-A23C-D746109A10B6}"/>
              </a:ext>
            </a:extLst>
          </p:cNvPr>
          <p:cNvSpPr txBox="1"/>
          <p:nvPr/>
        </p:nvSpPr>
        <p:spPr>
          <a:xfrm>
            <a:off x="6591323" y="4353557"/>
            <a:ext cx="109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Выбор из списка 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116" name="Прямоугольник: скругленные противолежащие углы 115">
            <a:extLst>
              <a:ext uri="{FF2B5EF4-FFF2-40B4-BE49-F238E27FC236}">
                <a16:creationId xmlns:a16="http://schemas.microsoft.com/office/drawing/2014/main" xmlns="" id="{23275135-76EC-43E7-99A2-486A238368E1}"/>
              </a:ext>
            </a:extLst>
          </p:cNvPr>
          <p:cNvSpPr/>
          <p:nvPr/>
        </p:nvSpPr>
        <p:spPr>
          <a:xfrm>
            <a:off x="6624891" y="4390774"/>
            <a:ext cx="962911" cy="33642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xmlns="" id="{2C10390A-2C40-4FCF-B730-1EBC3E1ADD71}"/>
              </a:ext>
            </a:extLst>
          </p:cNvPr>
          <p:cNvCxnSpPr>
            <a:cxnSpLocks/>
          </p:cNvCxnSpPr>
          <p:nvPr/>
        </p:nvCxnSpPr>
        <p:spPr>
          <a:xfrm>
            <a:off x="6204293" y="1661195"/>
            <a:ext cx="380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xmlns="" id="{1FB70FE7-A2BC-4588-92F7-657F9D54BD22}"/>
              </a:ext>
            </a:extLst>
          </p:cNvPr>
          <p:cNvCxnSpPr>
            <a:cxnSpLocks/>
          </p:cNvCxnSpPr>
          <p:nvPr/>
        </p:nvCxnSpPr>
        <p:spPr>
          <a:xfrm>
            <a:off x="6211146" y="3062301"/>
            <a:ext cx="380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xmlns="" id="{150805E5-2CB6-47FB-A8AB-8D364C46F59A}"/>
              </a:ext>
            </a:extLst>
          </p:cNvPr>
          <p:cNvCxnSpPr>
            <a:cxnSpLocks/>
          </p:cNvCxnSpPr>
          <p:nvPr/>
        </p:nvCxnSpPr>
        <p:spPr>
          <a:xfrm>
            <a:off x="6211145" y="4544526"/>
            <a:ext cx="380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122CFEB3-BAD0-4B66-A4DE-FFA1C801FA78}"/>
              </a:ext>
            </a:extLst>
          </p:cNvPr>
          <p:cNvSpPr txBox="1"/>
          <p:nvPr/>
        </p:nvSpPr>
        <p:spPr>
          <a:xfrm>
            <a:off x="8044388" y="1461141"/>
            <a:ext cx="109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Ответ + пояснение 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122" name="Прямоугольник: скругленные противолежащие углы 121">
            <a:extLst>
              <a:ext uri="{FF2B5EF4-FFF2-40B4-BE49-F238E27FC236}">
                <a16:creationId xmlns:a16="http://schemas.microsoft.com/office/drawing/2014/main" xmlns="" id="{2ABB2758-C297-4AE5-A7D8-9A498AAB624D}"/>
              </a:ext>
            </a:extLst>
          </p:cNvPr>
          <p:cNvSpPr/>
          <p:nvPr/>
        </p:nvSpPr>
        <p:spPr>
          <a:xfrm>
            <a:off x="8077956" y="1498358"/>
            <a:ext cx="962911" cy="33642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xmlns="" id="{E4AFF3F3-588B-413E-9F47-2DC0455B981F}"/>
              </a:ext>
            </a:extLst>
          </p:cNvPr>
          <p:cNvCxnSpPr>
            <a:cxnSpLocks/>
          </p:cNvCxnSpPr>
          <p:nvPr/>
        </p:nvCxnSpPr>
        <p:spPr>
          <a:xfrm>
            <a:off x="7653774" y="1650915"/>
            <a:ext cx="380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62BC8CC1-3EF9-498B-AF71-8DC52A728A92}"/>
              </a:ext>
            </a:extLst>
          </p:cNvPr>
          <p:cNvSpPr txBox="1"/>
          <p:nvPr/>
        </p:nvSpPr>
        <p:spPr>
          <a:xfrm>
            <a:off x="8023865" y="2839772"/>
            <a:ext cx="109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Ответ + пояснение 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125" name="Прямоугольник: скругленные противолежащие углы 124">
            <a:extLst>
              <a:ext uri="{FF2B5EF4-FFF2-40B4-BE49-F238E27FC236}">
                <a16:creationId xmlns:a16="http://schemas.microsoft.com/office/drawing/2014/main" xmlns="" id="{E2FBCE60-C74C-4A4D-BACC-9B39C69CC5D7}"/>
              </a:ext>
            </a:extLst>
          </p:cNvPr>
          <p:cNvSpPr/>
          <p:nvPr/>
        </p:nvSpPr>
        <p:spPr>
          <a:xfrm>
            <a:off x="8057433" y="2876989"/>
            <a:ext cx="962911" cy="33642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xmlns="" id="{86C1B2E3-F33E-475F-ADA1-EC27EE11F31E}"/>
              </a:ext>
            </a:extLst>
          </p:cNvPr>
          <p:cNvCxnSpPr>
            <a:cxnSpLocks/>
          </p:cNvCxnSpPr>
          <p:nvPr/>
        </p:nvCxnSpPr>
        <p:spPr>
          <a:xfrm>
            <a:off x="7633251" y="3029546"/>
            <a:ext cx="380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7EA27DF6-978B-4C32-8067-1273B409B218}"/>
              </a:ext>
            </a:extLst>
          </p:cNvPr>
          <p:cNvSpPr txBox="1"/>
          <p:nvPr/>
        </p:nvSpPr>
        <p:spPr>
          <a:xfrm>
            <a:off x="8010820" y="4353557"/>
            <a:ext cx="1095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Ответ + пояснение 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128" name="Прямоугольник: скругленные противолежащие углы 127">
            <a:extLst>
              <a:ext uri="{FF2B5EF4-FFF2-40B4-BE49-F238E27FC236}">
                <a16:creationId xmlns:a16="http://schemas.microsoft.com/office/drawing/2014/main" xmlns="" id="{6C0D58C6-109C-4B51-A9E0-60EAB166F7BA}"/>
              </a:ext>
            </a:extLst>
          </p:cNvPr>
          <p:cNvSpPr/>
          <p:nvPr/>
        </p:nvSpPr>
        <p:spPr>
          <a:xfrm>
            <a:off x="8044388" y="4390774"/>
            <a:ext cx="962911" cy="33642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xmlns="" id="{46AC1B95-6DC5-4EF8-A906-32C6A26E1CED}"/>
              </a:ext>
            </a:extLst>
          </p:cNvPr>
          <p:cNvCxnSpPr>
            <a:cxnSpLocks/>
          </p:cNvCxnSpPr>
          <p:nvPr/>
        </p:nvCxnSpPr>
        <p:spPr>
          <a:xfrm>
            <a:off x="7620206" y="4543331"/>
            <a:ext cx="380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5D92FCEF-62A2-49AD-AC59-7453EEC89BC7}"/>
              </a:ext>
            </a:extLst>
          </p:cNvPr>
          <p:cNvSpPr txBox="1"/>
          <p:nvPr/>
        </p:nvSpPr>
        <p:spPr>
          <a:xfrm>
            <a:off x="9464309" y="1421377"/>
            <a:ext cx="10954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Оценка: был ли ответ полезен?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131" name="Прямоугольник: скругленные противолежащие углы 130">
            <a:extLst>
              <a:ext uri="{FF2B5EF4-FFF2-40B4-BE49-F238E27FC236}">
                <a16:creationId xmlns:a16="http://schemas.microsoft.com/office/drawing/2014/main" xmlns="" id="{C46633C0-970C-4441-8DEC-A90D4518F473}"/>
              </a:ext>
            </a:extLst>
          </p:cNvPr>
          <p:cNvSpPr/>
          <p:nvPr/>
        </p:nvSpPr>
        <p:spPr>
          <a:xfrm>
            <a:off x="9495179" y="1461141"/>
            <a:ext cx="962911" cy="46138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9CD07EB-EEE7-4DF3-97CA-AE47D68CB1F6}"/>
              </a:ext>
            </a:extLst>
          </p:cNvPr>
          <p:cNvSpPr txBox="1"/>
          <p:nvPr/>
        </p:nvSpPr>
        <p:spPr>
          <a:xfrm>
            <a:off x="9457514" y="2746681"/>
            <a:ext cx="10954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Оценка: был ли ответ полезен?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82" name="Прямоугольник: скругленные противолежащие углы 81">
            <a:extLst>
              <a:ext uri="{FF2B5EF4-FFF2-40B4-BE49-F238E27FC236}">
                <a16:creationId xmlns:a16="http://schemas.microsoft.com/office/drawing/2014/main" xmlns="" id="{6194FAB8-6600-4D91-8352-B249BA33018C}"/>
              </a:ext>
            </a:extLst>
          </p:cNvPr>
          <p:cNvSpPr/>
          <p:nvPr/>
        </p:nvSpPr>
        <p:spPr>
          <a:xfrm>
            <a:off x="9488384" y="2786445"/>
            <a:ext cx="962911" cy="46138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3C36F69E-A96B-4C85-A8A9-DEDF4C276946}"/>
              </a:ext>
            </a:extLst>
          </p:cNvPr>
          <p:cNvSpPr txBox="1"/>
          <p:nvPr/>
        </p:nvSpPr>
        <p:spPr>
          <a:xfrm>
            <a:off x="9457338" y="4286027"/>
            <a:ext cx="10954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Оценка: был ли ответ полезен?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91" name="Прямоугольник: скругленные противолежащие углы 90">
            <a:extLst>
              <a:ext uri="{FF2B5EF4-FFF2-40B4-BE49-F238E27FC236}">
                <a16:creationId xmlns:a16="http://schemas.microsoft.com/office/drawing/2014/main" xmlns="" id="{16B8A3AA-8187-4934-93FB-C65A9E3549B4}"/>
              </a:ext>
            </a:extLst>
          </p:cNvPr>
          <p:cNvSpPr/>
          <p:nvPr/>
        </p:nvSpPr>
        <p:spPr>
          <a:xfrm>
            <a:off x="9488208" y="4325791"/>
            <a:ext cx="962911" cy="461385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xmlns="" id="{484E7698-33AB-40C9-9B57-C7CCCABDEC9F}"/>
              </a:ext>
            </a:extLst>
          </p:cNvPr>
          <p:cNvCxnSpPr>
            <a:cxnSpLocks/>
          </p:cNvCxnSpPr>
          <p:nvPr/>
        </p:nvCxnSpPr>
        <p:spPr>
          <a:xfrm>
            <a:off x="9084132" y="4558984"/>
            <a:ext cx="380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xmlns="" id="{B7A1B471-0C15-4B57-A318-3DE17F7A9B7F}"/>
              </a:ext>
            </a:extLst>
          </p:cNvPr>
          <p:cNvCxnSpPr>
            <a:cxnSpLocks/>
          </p:cNvCxnSpPr>
          <p:nvPr/>
        </p:nvCxnSpPr>
        <p:spPr>
          <a:xfrm>
            <a:off x="9051214" y="3023680"/>
            <a:ext cx="380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xmlns="" id="{FC376C71-7429-435B-9B72-443713B1399A}"/>
              </a:ext>
            </a:extLst>
          </p:cNvPr>
          <p:cNvCxnSpPr>
            <a:cxnSpLocks/>
          </p:cNvCxnSpPr>
          <p:nvPr/>
        </p:nvCxnSpPr>
        <p:spPr>
          <a:xfrm>
            <a:off x="9080135" y="1661194"/>
            <a:ext cx="380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xmlns="" id="{111D5FDC-2F83-4A90-BF02-694BFD6E848C}"/>
              </a:ext>
            </a:extLst>
          </p:cNvPr>
          <p:cNvCxnSpPr>
            <a:cxnSpLocks/>
          </p:cNvCxnSpPr>
          <p:nvPr/>
        </p:nvCxnSpPr>
        <p:spPr>
          <a:xfrm flipV="1">
            <a:off x="10515261" y="1423085"/>
            <a:ext cx="601648" cy="15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xmlns="" id="{D990414A-11CA-4816-AC3F-10F6487F0E02}"/>
              </a:ext>
            </a:extLst>
          </p:cNvPr>
          <p:cNvCxnSpPr>
            <a:cxnSpLocks/>
          </p:cNvCxnSpPr>
          <p:nvPr/>
        </p:nvCxnSpPr>
        <p:spPr>
          <a:xfrm>
            <a:off x="10559803" y="1759937"/>
            <a:ext cx="380193" cy="30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: скругленные противолежащие углы 117">
            <a:extLst>
              <a:ext uri="{FF2B5EF4-FFF2-40B4-BE49-F238E27FC236}">
                <a16:creationId xmlns:a16="http://schemas.microsoft.com/office/drawing/2014/main" xmlns="" id="{8E25AB29-54E4-4786-AAE8-7906B29E38FB}"/>
              </a:ext>
            </a:extLst>
          </p:cNvPr>
          <p:cNvSpPr/>
          <p:nvPr/>
        </p:nvSpPr>
        <p:spPr>
          <a:xfrm>
            <a:off x="11174080" y="1317673"/>
            <a:ext cx="368119" cy="255957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EFCB8B14-FA1D-4C0E-826D-6F7E6AE4D094}"/>
              </a:ext>
            </a:extLst>
          </p:cNvPr>
          <p:cNvSpPr txBox="1"/>
          <p:nvPr/>
        </p:nvSpPr>
        <p:spPr>
          <a:xfrm>
            <a:off x="11191618" y="1322540"/>
            <a:ext cx="380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Да!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BE6C6B25-1F3D-4E9C-84BF-C0C2F7BD0B86}"/>
              </a:ext>
            </a:extLst>
          </p:cNvPr>
          <p:cNvSpPr txBox="1"/>
          <p:nvPr/>
        </p:nvSpPr>
        <p:spPr>
          <a:xfrm>
            <a:off x="11116909" y="1946368"/>
            <a:ext cx="601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Нет </a:t>
            </a:r>
            <a:r>
              <a:rPr lang="ru-RU" sz="1000" dirty="0">
                <a:latin typeface="Raleway" panose="020B0503030101060003" pitchFamily="34" charset="77"/>
                <a:sym typeface="Wingdings" panose="05000000000000000000" pitchFamily="2" charset="2"/>
              </a:rPr>
              <a:t>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135" name="Прямоугольник: скругленные противолежащие углы 134">
            <a:extLst>
              <a:ext uri="{FF2B5EF4-FFF2-40B4-BE49-F238E27FC236}">
                <a16:creationId xmlns:a16="http://schemas.microsoft.com/office/drawing/2014/main" xmlns="" id="{CBF73D5A-CD32-4923-9D0C-50709AA1B602}"/>
              </a:ext>
            </a:extLst>
          </p:cNvPr>
          <p:cNvSpPr/>
          <p:nvPr/>
        </p:nvSpPr>
        <p:spPr>
          <a:xfrm>
            <a:off x="11117411" y="1951237"/>
            <a:ext cx="481455" cy="24622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xmlns="" id="{53CF60A7-E820-4377-8811-9D6003C256CF}"/>
              </a:ext>
            </a:extLst>
          </p:cNvPr>
          <p:cNvCxnSpPr>
            <a:cxnSpLocks/>
          </p:cNvCxnSpPr>
          <p:nvPr/>
        </p:nvCxnSpPr>
        <p:spPr>
          <a:xfrm flipV="1">
            <a:off x="10525731" y="2825154"/>
            <a:ext cx="601648" cy="15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xmlns="" id="{568A2E36-B839-48CC-A9D9-FB4514D832FB}"/>
              </a:ext>
            </a:extLst>
          </p:cNvPr>
          <p:cNvCxnSpPr>
            <a:cxnSpLocks/>
          </p:cNvCxnSpPr>
          <p:nvPr/>
        </p:nvCxnSpPr>
        <p:spPr>
          <a:xfrm>
            <a:off x="10570273" y="3162006"/>
            <a:ext cx="380193" cy="30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Прямоугольник: скругленные противолежащие углы 137">
            <a:extLst>
              <a:ext uri="{FF2B5EF4-FFF2-40B4-BE49-F238E27FC236}">
                <a16:creationId xmlns:a16="http://schemas.microsoft.com/office/drawing/2014/main" xmlns="" id="{D7956C0F-4E76-484B-9893-694008505D6A}"/>
              </a:ext>
            </a:extLst>
          </p:cNvPr>
          <p:cNvSpPr/>
          <p:nvPr/>
        </p:nvSpPr>
        <p:spPr>
          <a:xfrm>
            <a:off x="11184550" y="2719742"/>
            <a:ext cx="368119" cy="255957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1370D4C2-220B-4E97-8A7D-515E34D0D30F}"/>
              </a:ext>
            </a:extLst>
          </p:cNvPr>
          <p:cNvSpPr txBox="1"/>
          <p:nvPr/>
        </p:nvSpPr>
        <p:spPr>
          <a:xfrm>
            <a:off x="11202088" y="2724609"/>
            <a:ext cx="380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Да!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036FEBB5-2D51-4AF7-8485-F78843C939C2}"/>
              </a:ext>
            </a:extLst>
          </p:cNvPr>
          <p:cNvSpPr txBox="1"/>
          <p:nvPr/>
        </p:nvSpPr>
        <p:spPr>
          <a:xfrm>
            <a:off x="11127379" y="3348437"/>
            <a:ext cx="601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Нет </a:t>
            </a:r>
            <a:r>
              <a:rPr lang="ru-RU" sz="1000" dirty="0">
                <a:latin typeface="Raleway" panose="020B0503030101060003" pitchFamily="34" charset="77"/>
                <a:sym typeface="Wingdings" panose="05000000000000000000" pitchFamily="2" charset="2"/>
              </a:rPr>
              <a:t>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141" name="Прямоугольник: скругленные противолежащие углы 140">
            <a:extLst>
              <a:ext uri="{FF2B5EF4-FFF2-40B4-BE49-F238E27FC236}">
                <a16:creationId xmlns:a16="http://schemas.microsoft.com/office/drawing/2014/main" xmlns="" id="{DA724ECA-31C3-41B9-8749-B3AC0B0B65B3}"/>
              </a:ext>
            </a:extLst>
          </p:cNvPr>
          <p:cNvSpPr/>
          <p:nvPr/>
        </p:nvSpPr>
        <p:spPr>
          <a:xfrm>
            <a:off x="11127881" y="3353306"/>
            <a:ext cx="481455" cy="24622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xmlns="" id="{B9CD3266-A9E6-4BA6-BE2E-D98DE3C45F88}"/>
              </a:ext>
            </a:extLst>
          </p:cNvPr>
          <p:cNvCxnSpPr>
            <a:cxnSpLocks/>
          </p:cNvCxnSpPr>
          <p:nvPr/>
        </p:nvCxnSpPr>
        <p:spPr>
          <a:xfrm flipV="1">
            <a:off x="10510233" y="4323300"/>
            <a:ext cx="601648" cy="15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>
            <a:extLst>
              <a:ext uri="{FF2B5EF4-FFF2-40B4-BE49-F238E27FC236}">
                <a16:creationId xmlns:a16="http://schemas.microsoft.com/office/drawing/2014/main" xmlns="" id="{25F9634B-EB7D-4F92-AB48-D5D7896BE827}"/>
              </a:ext>
            </a:extLst>
          </p:cNvPr>
          <p:cNvCxnSpPr>
            <a:cxnSpLocks/>
          </p:cNvCxnSpPr>
          <p:nvPr/>
        </p:nvCxnSpPr>
        <p:spPr>
          <a:xfrm>
            <a:off x="10554775" y="4660152"/>
            <a:ext cx="380193" cy="30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Прямоугольник: скругленные противолежащие углы 143">
            <a:extLst>
              <a:ext uri="{FF2B5EF4-FFF2-40B4-BE49-F238E27FC236}">
                <a16:creationId xmlns:a16="http://schemas.microsoft.com/office/drawing/2014/main" xmlns="" id="{EC0ADA61-859E-4168-9F01-C5FB817E035B}"/>
              </a:ext>
            </a:extLst>
          </p:cNvPr>
          <p:cNvSpPr/>
          <p:nvPr/>
        </p:nvSpPr>
        <p:spPr>
          <a:xfrm>
            <a:off x="11169052" y="4217888"/>
            <a:ext cx="368119" cy="255957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9C5DF1A4-579C-4AD3-8CC5-59D819C4359E}"/>
              </a:ext>
            </a:extLst>
          </p:cNvPr>
          <p:cNvSpPr txBox="1"/>
          <p:nvPr/>
        </p:nvSpPr>
        <p:spPr>
          <a:xfrm>
            <a:off x="11186590" y="4222755"/>
            <a:ext cx="380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Да!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DC323891-FABF-4F1A-B32B-D247110ED88A}"/>
              </a:ext>
            </a:extLst>
          </p:cNvPr>
          <p:cNvSpPr txBox="1"/>
          <p:nvPr/>
        </p:nvSpPr>
        <p:spPr>
          <a:xfrm>
            <a:off x="11111881" y="4846583"/>
            <a:ext cx="6016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Raleway" panose="020B0503030101060003" pitchFamily="34" charset="77"/>
              </a:rPr>
              <a:t>Нет </a:t>
            </a:r>
            <a:r>
              <a:rPr lang="ru-RU" sz="1000" dirty="0">
                <a:latin typeface="Raleway" panose="020B0503030101060003" pitchFamily="34" charset="77"/>
                <a:sym typeface="Wingdings" panose="05000000000000000000" pitchFamily="2" charset="2"/>
              </a:rPr>
              <a:t></a:t>
            </a:r>
            <a:endParaRPr lang="en-GB" sz="1000" dirty="0">
              <a:latin typeface="Raleway" panose="020B0503030101060003" pitchFamily="34" charset="77"/>
            </a:endParaRPr>
          </a:p>
        </p:txBody>
      </p:sp>
      <p:sp>
        <p:nvSpPr>
          <p:cNvPr id="147" name="Прямоугольник: скругленные противолежащие углы 146">
            <a:extLst>
              <a:ext uri="{FF2B5EF4-FFF2-40B4-BE49-F238E27FC236}">
                <a16:creationId xmlns:a16="http://schemas.microsoft.com/office/drawing/2014/main" xmlns="" id="{83402C1B-272F-43DA-8AF3-8D71195381EE}"/>
              </a:ext>
            </a:extLst>
          </p:cNvPr>
          <p:cNvSpPr/>
          <p:nvPr/>
        </p:nvSpPr>
        <p:spPr>
          <a:xfrm>
            <a:off x="11112383" y="4851452"/>
            <a:ext cx="481455" cy="24622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авая фигурная скобка 2">
            <a:extLst>
              <a:ext uri="{FF2B5EF4-FFF2-40B4-BE49-F238E27FC236}">
                <a16:creationId xmlns:a16="http://schemas.microsoft.com/office/drawing/2014/main" xmlns="" id="{E9DFE469-8F31-43BC-8F38-86B3113A820B}"/>
              </a:ext>
            </a:extLst>
          </p:cNvPr>
          <p:cNvSpPr/>
          <p:nvPr/>
        </p:nvSpPr>
        <p:spPr>
          <a:xfrm>
            <a:off x="11646856" y="1083418"/>
            <a:ext cx="385447" cy="5312365"/>
          </a:xfrm>
          <a:prstGeom prst="rightBrace">
            <a:avLst>
              <a:gd name="adj1" fmla="val 97675"/>
              <a:gd name="adj2" fmla="val 498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" name="Соединитель: изогнутый 4">
            <a:extLst>
              <a:ext uri="{FF2B5EF4-FFF2-40B4-BE49-F238E27FC236}">
                <a16:creationId xmlns:a16="http://schemas.microsoft.com/office/drawing/2014/main" xmlns="" id="{71E8D202-D617-4861-9B03-77745B9D8612}"/>
              </a:ext>
            </a:extLst>
          </p:cNvPr>
          <p:cNvCxnSpPr>
            <a:stCxn id="3" idx="1"/>
            <a:endCxn id="8" idx="0"/>
          </p:cNvCxnSpPr>
          <p:nvPr/>
        </p:nvCxnSpPr>
        <p:spPr>
          <a:xfrm rot="10800000">
            <a:off x="799455" y="3615865"/>
            <a:ext cx="11232849" cy="114598"/>
          </a:xfrm>
          <a:prstGeom prst="curvedConnector4">
            <a:avLst>
              <a:gd name="adj1" fmla="val 46540"/>
              <a:gd name="adj2" fmla="val 2994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2" name="Прямая со стрелкой 131">
            <a:extLst>
              <a:ext uri="{FF2B5EF4-FFF2-40B4-BE49-F238E27FC236}">
                <a16:creationId xmlns:a16="http://schemas.microsoft.com/office/drawing/2014/main" xmlns="" id="{91DBA9B6-0ACF-4338-BC8B-5D34A76CE622}"/>
              </a:ext>
            </a:extLst>
          </p:cNvPr>
          <p:cNvCxnSpPr/>
          <p:nvPr/>
        </p:nvCxnSpPr>
        <p:spPr>
          <a:xfrm flipV="1">
            <a:off x="2963836" y="3961248"/>
            <a:ext cx="601648" cy="150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4656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Широкоэкранный</PresentationFormat>
  <Paragraphs>35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GPN_DIN Condensed Bold</vt:lpstr>
      <vt:lpstr>Raleway</vt:lpstr>
      <vt:lpstr>Wingdings</vt:lpstr>
      <vt:lpstr>Тема Office</vt:lpstr>
      <vt:lpstr>Схема работы чат-бота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 работы чат-бота </dc:title>
  <dc:creator>Кравец Валерия Олеговна</dc:creator>
  <cp:lastModifiedBy>Учетная запись Майкрософт</cp:lastModifiedBy>
  <cp:revision>2</cp:revision>
  <dcterms:created xsi:type="dcterms:W3CDTF">2023-08-03T14:11:22Z</dcterms:created>
  <dcterms:modified xsi:type="dcterms:W3CDTF">2023-08-08T07:46:59Z</dcterms:modified>
</cp:coreProperties>
</file>