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24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66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32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55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220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540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05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3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733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2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83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95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1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72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34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13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62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CEA41C-E7AA-6047-86CB-D080A02AA26A}" type="datetimeFigureOut">
              <a:rPr lang="es-CO" smtClean="0"/>
              <a:t>9/08/23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541D4E-EA71-D44A-9B72-9C053DA39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7644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87D37-51DD-3BD3-B23E-3D286762A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065" y="4106218"/>
            <a:ext cx="7197726" cy="2421464"/>
          </a:xfrm>
        </p:spPr>
        <p:txBody>
          <a:bodyPr/>
          <a:lstStyle/>
          <a:p>
            <a:pPr algn="ctr"/>
            <a:r>
              <a:rPr lang="es-CO" b="1" i="0" u="none" strike="noStrike" dirty="0">
                <a:solidFill>
                  <a:srgbClr val="00B050"/>
                </a:solidFill>
                <a:effectLst/>
                <a:latin typeface="Söhne"/>
              </a:rPr>
              <a:t>Tipos de Despliegue en Tecnología de Software y Sistemas</a:t>
            </a:r>
            <a:endParaRPr lang="es-C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9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857C7-DCBB-6890-F3EF-AC3E746E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s-CO" b="1" i="0" u="none" strike="noStrike" dirty="0">
                <a:solidFill>
                  <a:srgbClr val="00B050"/>
                </a:solidFill>
                <a:effectLst/>
                <a:latin typeface="Söhne"/>
              </a:rPr>
              <a:t>Despliegue Monolítico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A72D-B4C9-C9D0-93E8-17C6A072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0" i="0" u="none" strike="noStrike" dirty="0">
                <a:effectLst/>
                <a:latin typeface="Söhne"/>
              </a:rPr>
              <a:t>En este enfoque, toda la aplicación o sistema se desarrolla y empaqueta como una única unidad. Se despliega en un único servidor o entorno, lo que puede simplificar la administración pero puede resultar en acoplamiento y escalabilidad limitada. 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7658DB-5B8C-A960-3DC3-378B63BD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36" y="2434714"/>
            <a:ext cx="3445714" cy="19123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698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63FF0-9415-17D9-67F9-BE10368C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s-CO" b="1" i="0" u="none" strike="noStrike" dirty="0">
                <a:solidFill>
                  <a:srgbClr val="00B050"/>
                </a:solidFill>
                <a:effectLst/>
                <a:latin typeface="Söhne"/>
              </a:rPr>
              <a:t>Despliegue Basado en</a:t>
            </a:r>
            <a:br>
              <a:rPr lang="es-CO" b="1" i="0" u="none" strike="noStrike" dirty="0">
                <a:solidFill>
                  <a:srgbClr val="00B050"/>
                </a:solidFill>
                <a:effectLst/>
                <a:latin typeface="Söhne"/>
              </a:rPr>
            </a:br>
            <a:r>
              <a:rPr lang="es-CO" b="1" i="0" u="none" strike="noStrike" dirty="0">
                <a:solidFill>
                  <a:srgbClr val="00B050"/>
                </a:solidFill>
                <a:effectLst/>
                <a:latin typeface="Söhne"/>
              </a:rPr>
              <a:t>Contenedores: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757D5-0950-618E-3491-6D2A6095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s-CO" b="0" i="0" u="none" strike="noStrike" dirty="0">
                <a:effectLst/>
                <a:latin typeface="Söhne"/>
              </a:rPr>
              <a:t>En este enfoque, las aplicaciones y sus dependencias se empacan como contenedores independientes. Utiliza herramientas como Docker y Cabernets para orquestar y administrar los contenedores en entornos de producción.</a:t>
            </a:r>
          </a:p>
          <a:p>
            <a:endParaRPr lang="es-CO" dirty="0"/>
          </a:p>
        </p:txBody>
      </p:sp>
      <p:pic>
        <p:nvPicPr>
          <p:cNvPr id="3074" name="Picture 2" descr="Container Storage Architectures: Which is Right For You? | Portworx">
            <a:extLst>
              <a:ext uri="{FF2B5EF4-FFF2-40B4-BE49-F238E27FC236}">
                <a16:creationId xmlns:a16="http://schemas.microsoft.com/office/drawing/2014/main" id="{9B5E0447-4C13-62C8-D810-9EB21BF8F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936" y="2529471"/>
            <a:ext cx="3445714" cy="172285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25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ED44-E32C-B2C2-9F1C-0DEE6E39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s-CO" b="1" i="0" u="none" strike="noStrike" dirty="0">
                <a:solidFill>
                  <a:srgbClr val="00B050"/>
                </a:solidFill>
                <a:effectLst/>
                <a:latin typeface="Söhne"/>
              </a:rPr>
              <a:t>Despliegue en la Nube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35624-1447-D259-340B-A6668EEC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s-CO" b="0" i="0" u="none" strike="noStrike">
                <a:effectLst/>
                <a:latin typeface="Söhne"/>
              </a:rPr>
              <a:t>En este enfoque implica alojar la aplicación o sistema en infraestructuras de nube, como AWS, Azure o Google Cloud. Proporciona flexibilidad, escalabilidad bajo demanda y una variedad de servicios administrados</a:t>
            </a:r>
          </a:p>
          <a:p>
            <a:pPr marL="0" indent="0">
              <a:buNone/>
            </a:pPr>
            <a:r>
              <a:rPr lang="es-CO" b="0" i="0" u="none" strike="noStrike">
                <a:effectLst/>
                <a:latin typeface="Söhne"/>
              </a:rPr>
              <a:t>.</a:t>
            </a:r>
            <a:endParaRPr lang="es-CO" dirty="0"/>
          </a:p>
        </p:txBody>
      </p:sp>
      <p:pic>
        <p:nvPicPr>
          <p:cNvPr id="4098" name="Picture 2" descr="Almacenamiento en la Nube o Cloud Storage COMPUTACIN">
            <a:extLst>
              <a:ext uri="{FF2B5EF4-FFF2-40B4-BE49-F238E27FC236}">
                <a16:creationId xmlns:a16="http://schemas.microsoft.com/office/drawing/2014/main" id="{5626BCE6-5288-3F03-CDF3-4E2EA8BB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936" y="2421792"/>
            <a:ext cx="3445714" cy="193821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45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A7234-E421-4DFF-43A6-6AF36C6D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s-CO" b="1" i="0" u="none" strike="noStrike" dirty="0">
                <a:solidFill>
                  <a:srgbClr val="00B050"/>
                </a:solidFill>
                <a:effectLst/>
                <a:latin typeface="Söhne"/>
              </a:rPr>
              <a:t>Despliegue sin Servidor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0CC7A-CAB7-18CA-DBC3-4F5E80F7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s-CO" b="0" i="0" u="none" strike="noStrike">
                <a:effectLst/>
                <a:latin typeface="Söhne"/>
              </a:rPr>
              <a:t>En este modelo, los desarrolladores se centran en el código sin preocuparse por la infraestructura subyacente. La nube ejecuta automáticamente el código en respuesta a eventos, lo que permite un enfoque más granular y eficiente.</a:t>
            </a: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5122" name="Picture 2" descr="Qué es Serverless, ventajas y servicios | OpenWebinars">
            <a:extLst>
              <a:ext uri="{FF2B5EF4-FFF2-40B4-BE49-F238E27FC236}">
                <a16:creationId xmlns:a16="http://schemas.microsoft.com/office/drawing/2014/main" id="{27CB6D4B-0174-7EC9-9450-29A05379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936" y="2421792"/>
            <a:ext cx="3445714" cy="193821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46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{8E7DA47A-1F35-2B45-92B7-463B8DB49CA1}tf10001058</Template>
  <TotalTime>19910</TotalTime>
  <Words>173</Words>
  <Application>Microsoft Macintosh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Celestial</vt:lpstr>
      <vt:lpstr>Tipos de Despliegue en Tecnología de Software y Sistemas</vt:lpstr>
      <vt:lpstr>Despliegue Monolítico</vt:lpstr>
      <vt:lpstr>Despliegue Basado en Contenedores:</vt:lpstr>
      <vt:lpstr>Despliegue en la Nube</vt:lpstr>
      <vt:lpstr>Despliegue sin Servidor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Despliegue en Tecnología de Software y Sistemas</dc:title>
  <dc:creator>Santiago Jesus Brito Diaz</dc:creator>
  <cp:lastModifiedBy>Santiago Jesus Brito Diaz</cp:lastModifiedBy>
  <cp:revision>1</cp:revision>
  <dcterms:created xsi:type="dcterms:W3CDTF">2023-08-09T21:34:17Z</dcterms:created>
  <dcterms:modified xsi:type="dcterms:W3CDTF">2023-08-23T17:24:45Z</dcterms:modified>
</cp:coreProperties>
</file>