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952450-79DF-153D-9A15-19C9DE989C8C}" name="Rios Gallegos Brenda Elizabeth" initials="RE" userId="S::0322103803@miutt.edu.mx::2f1dac5c-efee-4f08-8ff9-d7a6b41e59d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2F0AA-C0FA-C692-3CAB-5C492FA84C0D}" v="93" dt="2023-10-16T16:52:35.276"/>
    <p1510:client id="{595F2808-60E1-1200-885F-FF28448BF8FE}" v="112" dt="2023-10-16T16:36:10.152"/>
    <p1510:client id="{5A190FE7-A88B-9230-7412-55FBD456039E}" v="45" dt="2023-10-16T16:32:50.575"/>
    <p1510:client id="{66B21361-6A68-4E43-A990-14521DBF761A}" v="8" dt="2023-10-16T16:18:33.943"/>
    <p1510:client id="{6D1A235D-13F9-5F7F-7FA6-E0C72C4D08DE}" v="3" dt="2023-10-18T18:06:27.746"/>
    <p1510:client id="{A2DC0ADB-AD3B-1460-0CD6-52C2EAE06658}" v="33" dt="2023-10-16T16:24:30.703"/>
    <p1510:client id="{C84C6434-E586-4824-87AC-14A8A907DBBD}" v="113" dt="2023-10-16T16:53:19.658"/>
    <p1510:client id="{D9F31F07-0854-4C71-8442-881007AD1D8D}" v="2" dt="2023-10-16T16:27:39.105"/>
    <p1510:client id="{E76EB0D7-3AB8-94FB-5DFA-151FF24B370B}" v="189" dt="2023-10-16T17:02:13.201"/>
    <p1510:client id="{E90A53D8-246C-5DD7-662D-C78A49071A58}" v="101" dt="2023-10-16T17:05:57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Gutierrez Isaac Abdiel" userId="S::0322103725@miutt.edu.mx::11796f10-a8f9-44bf-ae8c-c463fcfeaba1" providerId="AD" clId="Web-{A2DC0ADB-AD3B-1460-0CD6-52C2EAE06658}"/>
    <pc:docChg chg="addSld modSld">
      <pc:chgData name="Gonzalez Gutierrez Isaac Abdiel" userId="S::0322103725@miutt.edu.mx::11796f10-a8f9-44bf-ae8c-c463fcfeaba1" providerId="AD" clId="Web-{A2DC0ADB-AD3B-1460-0CD6-52C2EAE06658}" dt="2023-10-16T16:24:30.703" v="30" actId="20577"/>
      <pc:docMkLst>
        <pc:docMk/>
      </pc:docMkLst>
      <pc:sldChg chg="addSp modSp">
        <pc:chgData name="Gonzalez Gutierrez Isaac Abdiel" userId="S::0322103725@miutt.edu.mx::11796f10-a8f9-44bf-ae8c-c463fcfeaba1" providerId="AD" clId="Web-{A2DC0ADB-AD3B-1460-0CD6-52C2EAE06658}" dt="2023-10-16T16:21:27.739" v="7" actId="1076"/>
        <pc:sldMkLst>
          <pc:docMk/>
          <pc:sldMk cId="109857222" sldId="256"/>
        </pc:sldMkLst>
        <pc:picChg chg="add mod">
          <ac:chgData name="Gonzalez Gutierrez Isaac Abdiel" userId="S::0322103725@miutt.edu.mx::11796f10-a8f9-44bf-ae8c-c463fcfeaba1" providerId="AD" clId="Web-{A2DC0ADB-AD3B-1460-0CD6-52C2EAE06658}" dt="2023-10-16T16:21:27.739" v="7" actId="1076"/>
          <ac:picMkLst>
            <pc:docMk/>
            <pc:sldMk cId="109857222" sldId="256"/>
            <ac:picMk id="2" creationId="{36CBD14D-75D1-774D-6185-04E18F4AB345}"/>
          </ac:picMkLst>
        </pc:picChg>
        <pc:picChg chg="mod">
          <ac:chgData name="Gonzalez Gutierrez Isaac Abdiel" userId="S::0322103725@miutt.edu.mx::11796f10-a8f9-44bf-ae8c-c463fcfeaba1" providerId="AD" clId="Web-{A2DC0ADB-AD3B-1460-0CD6-52C2EAE06658}" dt="2023-10-16T16:20:40.956" v="3" actId="1076"/>
          <ac:picMkLst>
            <pc:docMk/>
            <pc:sldMk cId="109857222" sldId="256"/>
            <ac:picMk id="4" creationId="{A1AED08E-BC34-BAB8-A9C9-376129C51C9D}"/>
          </ac:picMkLst>
        </pc:picChg>
      </pc:sldChg>
      <pc:sldChg chg="addSp delSp modSp new mod setBg">
        <pc:chgData name="Gonzalez Gutierrez Isaac Abdiel" userId="S::0322103725@miutt.edu.mx::11796f10-a8f9-44bf-ae8c-c463fcfeaba1" providerId="AD" clId="Web-{A2DC0ADB-AD3B-1460-0CD6-52C2EAE06658}" dt="2023-10-16T16:24:30.703" v="30" actId="20577"/>
        <pc:sldMkLst>
          <pc:docMk/>
          <pc:sldMk cId="3009557582" sldId="257"/>
        </pc:sldMkLst>
        <pc:spChg chg="mod">
          <ac:chgData name="Gonzalez Gutierrez Isaac Abdiel" userId="S::0322103725@miutt.edu.mx::11796f10-a8f9-44bf-ae8c-c463fcfeaba1" providerId="AD" clId="Web-{A2DC0ADB-AD3B-1460-0CD6-52C2EAE06658}" dt="2023-10-16T16:24:25.744" v="29" actId="1076"/>
          <ac:spMkLst>
            <pc:docMk/>
            <pc:sldMk cId="3009557582" sldId="257"/>
            <ac:spMk id="2" creationId="{C331FEE3-4AE2-93BB-589E-866A8A7FFDCB}"/>
          </ac:spMkLst>
        </pc:spChg>
        <pc:spChg chg="add del mod ord">
          <ac:chgData name="Gonzalez Gutierrez Isaac Abdiel" userId="S::0322103725@miutt.edu.mx::11796f10-a8f9-44bf-ae8c-c463fcfeaba1" providerId="AD" clId="Web-{A2DC0ADB-AD3B-1460-0CD6-52C2EAE06658}" dt="2023-10-16T16:24:30.703" v="30" actId="20577"/>
          <ac:spMkLst>
            <pc:docMk/>
            <pc:sldMk cId="3009557582" sldId="257"/>
            <ac:spMk id="3" creationId="{C156F89F-C0A6-B7CA-76AC-CA25A1496EBC}"/>
          </ac:spMkLst>
        </pc:spChg>
        <pc:spChg chg="add">
          <ac:chgData name="Gonzalez Gutierrez Isaac Abdiel" userId="S::0322103725@miutt.edu.mx::11796f10-a8f9-44bf-ae8c-c463fcfeaba1" providerId="AD" clId="Web-{A2DC0ADB-AD3B-1460-0CD6-52C2EAE06658}" dt="2023-10-16T16:23:12.586" v="25"/>
          <ac:spMkLst>
            <pc:docMk/>
            <pc:sldMk cId="3009557582" sldId="257"/>
            <ac:spMk id="10" creationId="{3346177D-ADC4-4968-B747-5CFCD390B5B9}"/>
          </ac:spMkLst>
        </pc:spChg>
        <pc:spChg chg="add">
          <ac:chgData name="Gonzalez Gutierrez Isaac Abdiel" userId="S::0322103725@miutt.edu.mx::11796f10-a8f9-44bf-ae8c-c463fcfeaba1" providerId="AD" clId="Web-{A2DC0ADB-AD3B-1460-0CD6-52C2EAE06658}" dt="2023-10-16T16:23:12.586" v="25"/>
          <ac:spMkLst>
            <pc:docMk/>
            <pc:sldMk cId="3009557582" sldId="257"/>
            <ac:spMk id="12" creationId="{0844A943-BF79-4FEA-ABB1-3BD54D236606}"/>
          </ac:spMkLst>
        </pc:spChg>
        <pc:spChg chg="add">
          <ac:chgData name="Gonzalez Gutierrez Isaac Abdiel" userId="S::0322103725@miutt.edu.mx::11796f10-a8f9-44bf-ae8c-c463fcfeaba1" providerId="AD" clId="Web-{A2DC0ADB-AD3B-1460-0CD6-52C2EAE06658}" dt="2023-10-16T16:23:12.586" v="25"/>
          <ac:spMkLst>
            <pc:docMk/>
            <pc:sldMk cId="3009557582" sldId="257"/>
            <ac:spMk id="14" creationId="{6437CC72-F4A8-4DC3-AFAB-D22C482C8100}"/>
          </ac:spMkLst>
        </pc:spChg>
        <pc:picChg chg="add mod">
          <ac:chgData name="Gonzalez Gutierrez Isaac Abdiel" userId="S::0322103725@miutt.edu.mx::11796f10-a8f9-44bf-ae8c-c463fcfeaba1" providerId="AD" clId="Web-{A2DC0ADB-AD3B-1460-0CD6-52C2EAE06658}" dt="2023-10-16T16:23:12.586" v="25"/>
          <ac:picMkLst>
            <pc:docMk/>
            <pc:sldMk cId="3009557582" sldId="257"/>
            <ac:picMk id="5" creationId="{B91F0179-5B68-BD83-BF4F-385EB672F3BC}"/>
          </ac:picMkLst>
        </pc:picChg>
      </pc:sldChg>
    </pc:docChg>
  </pc:docChgLst>
  <pc:docChgLst>
    <pc:chgData name="Gonzalez Gutierrez Isaac Abdiel" userId="S::0322103725@miutt.edu.mx::11796f10-a8f9-44bf-ae8c-c463fcfeaba1" providerId="AD" clId="Web-{595F2808-60E1-1200-885F-FF28448BF8FE}"/>
    <pc:docChg chg="addSld modSld">
      <pc:chgData name="Gonzalez Gutierrez Isaac Abdiel" userId="S::0322103725@miutt.edu.mx::11796f10-a8f9-44bf-ae8c-c463fcfeaba1" providerId="AD" clId="Web-{595F2808-60E1-1200-885F-FF28448BF8FE}" dt="2023-10-16T16:36:10.152" v="109" actId="20577"/>
      <pc:docMkLst>
        <pc:docMk/>
      </pc:docMkLst>
      <pc:sldChg chg="addSp delSp modSp">
        <pc:chgData name="Gonzalez Gutierrez Isaac Abdiel" userId="S::0322103725@miutt.edu.mx::11796f10-a8f9-44bf-ae8c-c463fcfeaba1" providerId="AD" clId="Web-{595F2808-60E1-1200-885F-FF28448BF8FE}" dt="2023-10-16T16:32:46.452" v="32" actId="20577"/>
        <pc:sldMkLst>
          <pc:docMk/>
          <pc:sldMk cId="3009557582" sldId="257"/>
        </pc:sldMkLst>
        <pc:spChg chg="del mod">
          <ac:chgData name="Gonzalez Gutierrez Isaac Abdiel" userId="S::0322103725@miutt.edu.mx::11796f10-a8f9-44bf-ae8c-c463fcfeaba1" providerId="AD" clId="Web-{595F2808-60E1-1200-885F-FF28448BF8FE}" dt="2023-10-16T16:29:36.268" v="23"/>
          <ac:spMkLst>
            <pc:docMk/>
            <pc:sldMk cId="3009557582" sldId="257"/>
            <ac:spMk id="3" creationId="{C156F89F-C0A6-B7CA-76AC-CA25A1496EBC}"/>
          </ac:spMkLst>
        </pc:spChg>
        <pc:spChg chg="add mod">
          <ac:chgData name="Gonzalez Gutierrez Isaac Abdiel" userId="S::0322103725@miutt.edu.mx::11796f10-a8f9-44bf-ae8c-c463fcfeaba1" providerId="AD" clId="Web-{595F2808-60E1-1200-885F-FF28448BF8FE}" dt="2023-10-16T16:29:36.268" v="23"/>
          <ac:spMkLst>
            <pc:docMk/>
            <pc:sldMk cId="3009557582" sldId="257"/>
            <ac:spMk id="7" creationId="{9482103C-2E7A-5BA5-F95B-9CE0A0A03A87}"/>
          </ac:spMkLst>
        </pc:spChg>
        <pc:spChg chg="add">
          <ac:chgData name="Gonzalez Gutierrez Isaac Abdiel" userId="S::0322103725@miutt.edu.mx::11796f10-a8f9-44bf-ae8c-c463fcfeaba1" providerId="AD" clId="Web-{595F2808-60E1-1200-885F-FF28448BF8FE}" dt="2023-10-16T16:29:41.753" v="24"/>
          <ac:spMkLst>
            <pc:docMk/>
            <pc:sldMk cId="3009557582" sldId="257"/>
            <ac:spMk id="8" creationId="{927FE473-EB7B-ED12-572E-12A61E9F335F}"/>
          </ac:spMkLst>
        </pc:spChg>
        <pc:spChg chg="add">
          <ac:chgData name="Gonzalez Gutierrez Isaac Abdiel" userId="S::0322103725@miutt.edu.mx::11796f10-a8f9-44bf-ae8c-c463fcfeaba1" providerId="AD" clId="Web-{595F2808-60E1-1200-885F-FF28448BF8FE}" dt="2023-10-16T16:29:59.410" v="26"/>
          <ac:spMkLst>
            <pc:docMk/>
            <pc:sldMk cId="3009557582" sldId="257"/>
            <ac:spMk id="9" creationId="{18566C62-6132-C298-CC32-7680DB4A1F3C}"/>
          </ac:spMkLst>
        </pc:spChg>
        <pc:spChg chg="del">
          <ac:chgData name="Gonzalez Gutierrez Isaac Abdiel" userId="S::0322103725@miutt.edu.mx::11796f10-a8f9-44bf-ae8c-c463fcfeaba1" providerId="AD" clId="Web-{595F2808-60E1-1200-885F-FF28448BF8FE}" dt="2023-10-16T16:29:48.237" v="25"/>
          <ac:spMkLst>
            <pc:docMk/>
            <pc:sldMk cId="3009557582" sldId="257"/>
            <ac:spMk id="11" creationId="{B40A95B3-4D7C-0C83-C6A7-2416F65BB0E9}"/>
          </ac:spMkLst>
        </pc:spChg>
        <pc:spChg chg="add mod">
          <ac:chgData name="Gonzalez Gutierrez Isaac Abdiel" userId="S::0322103725@miutt.edu.mx::11796f10-a8f9-44bf-ae8c-c463fcfeaba1" providerId="AD" clId="Web-{595F2808-60E1-1200-885F-FF28448BF8FE}" dt="2023-10-16T16:32:46.452" v="32" actId="20577"/>
          <ac:spMkLst>
            <pc:docMk/>
            <pc:sldMk cId="3009557582" sldId="257"/>
            <ac:spMk id="13" creationId="{275420CE-5821-C8B2-9FC9-B68D0BBF5F10}"/>
          </ac:spMkLst>
        </pc:spChg>
        <pc:picChg chg="del">
          <ac:chgData name="Gonzalez Gutierrez Isaac Abdiel" userId="S::0322103725@miutt.edu.mx::11796f10-a8f9-44bf-ae8c-c463fcfeaba1" providerId="AD" clId="Web-{595F2808-60E1-1200-885F-FF28448BF8FE}" dt="2023-10-16T16:29:11.813" v="19"/>
          <ac:picMkLst>
            <pc:docMk/>
            <pc:sldMk cId="3009557582" sldId="257"/>
            <ac:picMk id="4" creationId="{755E51A9-2BE5-E1A0-0CD3-DFB578CF2081}"/>
          </ac:picMkLst>
        </pc:picChg>
        <pc:picChg chg="mod">
          <ac:chgData name="Gonzalez Gutierrez Isaac Abdiel" userId="S::0322103725@miutt.edu.mx::11796f10-a8f9-44bf-ae8c-c463fcfeaba1" providerId="AD" clId="Web-{595F2808-60E1-1200-885F-FF28448BF8FE}" dt="2023-10-16T16:29:23.642" v="20" actId="1076"/>
          <ac:picMkLst>
            <pc:docMk/>
            <pc:sldMk cId="3009557582" sldId="257"/>
            <ac:picMk id="5" creationId="{B91F0179-5B68-BD83-BF4F-385EB672F3BC}"/>
          </ac:picMkLst>
        </pc:picChg>
      </pc:sldChg>
      <pc:sldChg chg="addSp delSp modSp new">
        <pc:chgData name="Gonzalez Gutierrez Isaac Abdiel" userId="S::0322103725@miutt.edu.mx::11796f10-a8f9-44bf-ae8c-c463fcfeaba1" providerId="AD" clId="Web-{595F2808-60E1-1200-885F-FF28448BF8FE}" dt="2023-10-16T16:36:10.152" v="109" actId="20577"/>
        <pc:sldMkLst>
          <pc:docMk/>
          <pc:sldMk cId="847309746" sldId="260"/>
        </pc:sldMkLst>
        <pc:spChg chg="mod">
          <ac:chgData name="Gonzalez Gutierrez Isaac Abdiel" userId="S::0322103725@miutt.edu.mx::11796f10-a8f9-44bf-ae8c-c463fcfeaba1" providerId="AD" clId="Web-{595F2808-60E1-1200-885F-FF28448BF8FE}" dt="2023-10-16T16:32:42.467" v="30" actId="20577"/>
          <ac:spMkLst>
            <pc:docMk/>
            <pc:sldMk cId="847309746" sldId="260"/>
            <ac:spMk id="2" creationId="{0404B1B1-F792-32B1-4A75-504B3E49CDDF}"/>
          </ac:spMkLst>
        </pc:spChg>
        <pc:spChg chg="mod">
          <ac:chgData name="Gonzalez Gutierrez Isaac Abdiel" userId="S::0322103725@miutt.edu.mx::11796f10-a8f9-44bf-ae8c-c463fcfeaba1" providerId="AD" clId="Web-{595F2808-60E1-1200-885F-FF28448BF8FE}" dt="2023-10-16T16:35:49.729" v="64" actId="1076"/>
          <ac:spMkLst>
            <pc:docMk/>
            <pc:sldMk cId="847309746" sldId="260"/>
            <ac:spMk id="3" creationId="{8918F1C6-1A18-1270-7BD6-BC85B6327040}"/>
          </ac:spMkLst>
        </pc:spChg>
        <pc:spChg chg="add mod">
          <ac:chgData name="Gonzalez Gutierrez Isaac Abdiel" userId="S::0322103725@miutt.edu.mx::11796f10-a8f9-44bf-ae8c-c463fcfeaba1" providerId="AD" clId="Web-{595F2808-60E1-1200-885F-FF28448BF8FE}" dt="2023-10-16T16:36:10.152" v="109" actId="20577"/>
          <ac:spMkLst>
            <pc:docMk/>
            <pc:sldMk cId="847309746" sldId="260"/>
            <ac:spMk id="6" creationId="{3AB9E795-C806-1E6E-10EA-DF825C9F169E}"/>
          </ac:spMkLst>
        </pc:spChg>
        <pc:picChg chg="del">
          <ac:chgData name="Gonzalez Gutierrez Isaac Abdiel" userId="S::0322103725@miutt.edu.mx::11796f10-a8f9-44bf-ae8c-c463fcfeaba1" providerId="AD" clId="Web-{595F2808-60E1-1200-885F-FF28448BF8FE}" dt="2023-10-16T16:35:19.024" v="58"/>
          <ac:picMkLst>
            <pc:docMk/>
            <pc:sldMk cId="847309746" sldId="260"/>
            <ac:picMk id="4" creationId="{2E52F152-CC38-70B5-2BE9-2DF5B66BB193}"/>
          </ac:picMkLst>
        </pc:picChg>
      </pc:sldChg>
    </pc:docChg>
  </pc:docChgLst>
  <pc:docChgLst>
    <pc:chgData name="Gonzalez Gutierrez Isaac Abdiel" userId="S::0322103725@miutt.edu.mx::11796f10-a8f9-44bf-ae8c-c463fcfeaba1" providerId="AD" clId="Web-{66B21361-6A68-4E43-A990-14521DBF761A}"/>
    <pc:docChg chg="modSld">
      <pc:chgData name="Gonzalez Gutierrez Isaac Abdiel" userId="S::0322103725@miutt.edu.mx::11796f10-a8f9-44bf-ae8c-c463fcfeaba1" providerId="AD" clId="Web-{66B21361-6A68-4E43-A990-14521DBF761A}" dt="2023-10-16T16:18:33.943" v="6" actId="1076"/>
      <pc:docMkLst>
        <pc:docMk/>
      </pc:docMkLst>
      <pc:sldChg chg="addSp delSp modSp">
        <pc:chgData name="Gonzalez Gutierrez Isaac Abdiel" userId="S::0322103725@miutt.edu.mx::11796f10-a8f9-44bf-ae8c-c463fcfeaba1" providerId="AD" clId="Web-{66B21361-6A68-4E43-A990-14521DBF761A}" dt="2023-10-16T16:18:33.943" v="6" actId="1076"/>
        <pc:sldMkLst>
          <pc:docMk/>
          <pc:sldMk cId="109857222" sldId="256"/>
        </pc:sldMkLst>
        <pc:spChg chg="del">
          <ac:chgData name="Gonzalez Gutierrez Isaac Abdiel" userId="S::0322103725@miutt.edu.mx::11796f10-a8f9-44bf-ae8c-c463fcfeaba1" providerId="AD" clId="Web-{66B21361-6A68-4E43-A990-14521DBF761A}" dt="2023-10-16T16:17:43.58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onzalez Gutierrez Isaac Abdiel" userId="S::0322103725@miutt.edu.mx::11796f10-a8f9-44bf-ae8c-c463fcfeaba1" providerId="AD" clId="Web-{66B21361-6A68-4E43-A990-14521DBF761A}" dt="2023-10-16T16:17:46.629" v="2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Gonzalez Gutierrez Isaac Abdiel" userId="S::0322103725@miutt.edu.mx::11796f10-a8f9-44bf-ae8c-c463fcfeaba1" providerId="AD" clId="Web-{66B21361-6A68-4E43-A990-14521DBF761A}" dt="2023-10-16T16:18:33.943" v="6" actId="1076"/>
          <ac:picMkLst>
            <pc:docMk/>
            <pc:sldMk cId="109857222" sldId="256"/>
            <ac:picMk id="4" creationId="{A1AED08E-BC34-BAB8-A9C9-376129C51C9D}"/>
          </ac:picMkLst>
        </pc:picChg>
      </pc:sldChg>
    </pc:docChg>
  </pc:docChgLst>
  <pc:docChgLst>
    <pc:chgData name="Usuario invitado" userId="S::urn:spo:anon#5ee1cd72f2d66ac67953babcbee3d677c78a610cba3a88d4e4267e9ef0dcfc70::" providerId="AD" clId="Web-{C84C6434-E586-4824-87AC-14A8A907DBBD}"/>
    <pc:docChg chg="addSld modSld">
      <pc:chgData name="Usuario invitado" userId="S::urn:spo:anon#5ee1cd72f2d66ac67953babcbee3d677c78a610cba3a88d4e4267e9ef0dcfc70::" providerId="AD" clId="Web-{C84C6434-E586-4824-87AC-14A8A907DBBD}" dt="2023-10-16T16:53:19.658" v="110" actId="20577"/>
      <pc:docMkLst>
        <pc:docMk/>
      </pc:docMkLst>
      <pc:sldChg chg="addSp delSp modSp new">
        <pc:chgData name="Usuario invitado" userId="S::urn:spo:anon#5ee1cd72f2d66ac67953babcbee3d677c78a610cba3a88d4e4267e9ef0dcfc70::" providerId="AD" clId="Web-{C84C6434-E586-4824-87AC-14A8A907DBBD}" dt="2023-10-16T16:53:19.658" v="110" actId="20577"/>
        <pc:sldMkLst>
          <pc:docMk/>
          <pc:sldMk cId="52937221" sldId="259"/>
        </pc:sldMkLst>
        <pc:spChg chg="mod">
          <ac:chgData name="Usuario invitado" userId="S::urn:spo:anon#5ee1cd72f2d66ac67953babcbee3d677c78a610cba3a88d4e4267e9ef0dcfc70::" providerId="AD" clId="Web-{C84C6434-E586-4824-87AC-14A8A907DBBD}" dt="2023-10-16T16:44:57.266" v="93" actId="1076"/>
          <ac:spMkLst>
            <pc:docMk/>
            <pc:sldMk cId="52937221" sldId="259"/>
            <ac:spMk id="2" creationId="{0E3C4B16-4FB5-0A32-19C5-F9C4927D2945}"/>
          </ac:spMkLst>
        </pc:spChg>
        <pc:spChg chg="mod">
          <ac:chgData name="Usuario invitado" userId="S::urn:spo:anon#5ee1cd72f2d66ac67953babcbee3d677c78a610cba3a88d4e4267e9ef0dcfc70::" providerId="AD" clId="Web-{C84C6434-E586-4824-87AC-14A8A907DBBD}" dt="2023-10-16T16:53:19.658" v="110" actId="20577"/>
          <ac:spMkLst>
            <pc:docMk/>
            <pc:sldMk cId="52937221" sldId="259"/>
            <ac:spMk id="3" creationId="{8BB4E827-C430-9844-6FDA-D6DF8E1193ED}"/>
          </ac:spMkLst>
        </pc:spChg>
        <pc:picChg chg="add mod">
          <ac:chgData name="Usuario invitado" userId="S::urn:spo:anon#5ee1cd72f2d66ac67953babcbee3d677c78a610cba3a88d4e4267e9ef0dcfc70::" providerId="AD" clId="Web-{C84C6434-E586-4824-87AC-14A8A907DBBD}" dt="2023-10-16T16:34:37.229" v="53" actId="1076"/>
          <ac:picMkLst>
            <pc:docMk/>
            <pc:sldMk cId="52937221" sldId="259"/>
            <ac:picMk id="4" creationId="{C49F4E0C-5E09-0932-F003-78D690FE1007}"/>
          </ac:picMkLst>
        </pc:picChg>
        <pc:picChg chg="add del mod">
          <ac:chgData name="Usuario invitado" userId="S::urn:spo:anon#5ee1cd72f2d66ac67953babcbee3d677c78a610cba3a88d4e4267e9ef0dcfc70::" providerId="AD" clId="Web-{C84C6434-E586-4824-87AC-14A8A907DBBD}" dt="2023-10-16T16:51:07.357" v="99"/>
          <ac:picMkLst>
            <pc:docMk/>
            <pc:sldMk cId="52937221" sldId="259"/>
            <ac:picMk id="9" creationId="{8EF53F71-57E6-89FC-FED9-B6F420852BE1}"/>
          </ac:picMkLst>
        </pc:picChg>
        <pc:picChg chg="add del mod">
          <ac:chgData name="Usuario invitado" userId="S::urn:spo:anon#5ee1cd72f2d66ac67953babcbee3d677c78a610cba3a88d4e4267e9ef0dcfc70::" providerId="AD" clId="Web-{C84C6434-E586-4824-87AC-14A8A907DBBD}" dt="2023-10-16T16:51:17.373" v="101"/>
          <ac:picMkLst>
            <pc:docMk/>
            <pc:sldMk cId="52937221" sldId="259"/>
            <ac:picMk id="11" creationId="{BE78DF3F-870C-BF86-C571-A810E30CB0BC}"/>
          </ac:picMkLst>
        </pc:picChg>
        <pc:picChg chg="add del mod">
          <ac:chgData name="Usuario invitado" userId="S::urn:spo:anon#5ee1cd72f2d66ac67953babcbee3d677c78a610cba3a88d4e4267e9ef0dcfc70::" providerId="AD" clId="Web-{C84C6434-E586-4824-87AC-14A8A907DBBD}" dt="2023-10-16T16:51:36.077" v="105"/>
          <ac:picMkLst>
            <pc:docMk/>
            <pc:sldMk cId="52937221" sldId="259"/>
            <ac:picMk id="12" creationId="{9B36E070-843E-7203-1B23-7333FF251EA4}"/>
          </ac:picMkLst>
        </pc:picChg>
        <pc:picChg chg="add mod">
          <ac:chgData name="Usuario invitado" userId="S::urn:spo:anon#5ee1cd72f2d66ac67953babcbee3d677c78a610cba3a88d4e4267e9ef0dcfc70::" providerId="AD" clId="Web-{C84C6434-E586-4824-87AC-14A8A907DBBD}" dt="2023-10-16T16:51:55.718" v="108" actId="1076"/>
          <ac:picMkLst>
            <pc:docMk/>
            <pc:sldMk cId="52937221" sldId="259"/>
            <ac:picMk id="13" creationId="{3B02201B-EC08-8A83-D0A2-0E85A6276949}"/>
          </ac:picMkLst>
        </pc:picChg>
      </pc:sldChg>
    </pc:docChg>
  </pc:docChgLst>
  <pc:docChgLst>
    <pc:chgData name="Guest User" userId="S::urn:spo:anon#5ee1cd72f2d66ac67953babcbee3d677c78a610cba3a88d4e4267e9ef0dcfc70::" providerId="AD" clId="Web-{D9F31F07-0854-4C71-8442-881007AD1D8D}"/>
    <pc:docChg chg="addSld modSld">
      <pc:chgData name="Guest User" userId="S::urn:spo:anon#5ee1cd72f2d66ac67953babcbee3d677c78a610cba3a88d4e4267e9ef0dcfc70::" providerId="AD" clId="Web-{D9F31F07-0854-4C71-8442-881007AD1D8D}" dt="2023-10-16T16:27:39.105" v="4" actId="20577"/>
      <pc:docMkLst>
        <pc:docMk/>
      </pc:docMkLst>
      <pc:sldChg chg="modSp new">
        <pc:chgData name="Guest User" userId="S::urn:spo:anon#5ee1cd72f2d66ac67953babcbee3d677c78a610cba3a88d4e4267e9ef0dcfc70::" providerId="AD" clId="Web-{D9F31F07-0854-4C71-8442-881007AD1D8D}" dt="2023-10-16T16:27:39.105" v="4" actId="20577"/>
        <pc:sldMkLst>
          <pc:docMk/>
          <pc:sldMk cId="3094151753" sldId="258"/>
        </pc:sldMkLst>
        <pc:spChg chg="mod">
          <ac:chgData name="Guest User" userId="S::urn:spo:anon#5ee1cd72f2d66ac67953babcbee3d677c78a610cba3a88d4e4267e9ef0dcfc70::" providerId="AD" clId="Web-{D9F31F07-0854-4C71-8442-881007AD1D8D}" dt="2023-10-16T16:27:39.105" v="4" actId="20577"/>
          <ac:spMkLst>
            <pc:docMk/>
            <pc:sldMk cId="3094151753" sldId="258"/>
            <ac:spMk id="3" creationId="{69DB21ED-6B90-EE40-9FB9-7D4C31ED7BD9}"/>
          </ac:spMkLst>
        </pc:spChg>
      </pc:sldChg>
    </pc:docChg>
  </pc:docChgLst>
  <pc:docChgLst>
    <pc:chgData name="Rios Gallegos Brenda Elizabeth" userId="S::0322103803@miutt.edu.mx::2f1dac5c-efee-4f08-8ff9-d7a6b41e59d4" providerId="AD" clId="Web-{5A190FE7-A88B-9230-7412-55FBD456039E}"/>
    <pc:docChg chg="addSld delSld modSld addMainMaster delMainMaster">
      <pc:chgData name="Rios Gallegos Brenda Elizabeth" userId="S::0322103803@miutt.edu.mx::2f1dac5c-efee-4f08-8ff9-d7a6b41e59d4" providerId="AD" clId="Web-{5A190FE7-A88B-9230-7412-55FBD456039E}" dt="2023-10-16T16:32:50.575" v="44" actId="1076"/>
      <pc:docMkLst>
        <pc:docMk/>
      </pc:docMkLst>
      <pc:sldChg chg="addSp delSp modSp add del mod modClrScheme modShow chgLayout">
        <pc:chgData name="Rios Gallegos Brenda Elizabeth" userId="S::0322103803@miutt.edu.mx::2f1dac5c-efee-4f08-8ff9-d7a6b41e59d4" providerId="AD" clId="Web-{5A190FE7-A88B-9230-7412-55FBD456039E}" dt="2023-10-16T16:32:50.575" v="44" actId="1076"/>
        <pc:sldMkLst>
          <pc:docMk/>
          <pc:sldMk cId="109857222" sldId="256"/>
        </pc:sldMkLst>
        <pc:spChg chg="add mod">
          <ac:chgData name="Rios Gallegos Brenda Elizabeth" userId="S::0322103803@miutt.edu.mx::2f1dac5c-efee-4f08-8ff9-d7a6b41e59d4" providerId="AD" clId="Web-{5A190FE7-A88B-9230-7412-55FBD456039E}" dt="2023-10-16T16:25:46.626" v="9" actId="14100"/>
          <ac:spMkLst>
            <pc:docMk/>
            <pc:sldMk cId="109857222" sldId="256"/>
            <ac:spMk id="3" creationId="{24BB17D7-D02D-EBFD-0CE2-DFAD9E8795D2}"/>
          </ac:spMkLst>
        </pc:spChg>
        <pc:picChg chg="mod">
          <ac:chgData name="Rios Gallegos Brenda Elizabeth" userId="S::0322103803@miutt.edu.mx::2f1dac5c-efee-4f08-8ff9-d7a6b41e59d4" providerId="AD" clId="Web-{5A190FE7-A88B-9230-7412-55FBD456039E}" dt="2023-10-16T16:32:50.575" v="44" actId="1076"/>
          <ac:picMkLst>
            <pc:docMk/>
            <pc:sldMk cId="109857222" sldId="256"/>
            <ac:picMk id="2" creationId="{36CBD14D-75D1-774D-6185-04E18F4AB345}"/>
          </ac:picMkLst>
        </pc:picChg>
        <pc:picChg chg="mod ord modCrop">
          <ac:chgData name="Rios Gallegos Brenda Elizabeth" userId="S::0322103803@miutt.edu.mx::2f1dac5c-efee-4f08-8ff9-d7a6b41e59d4" providerId="AD" clId="Web-{5A190FE7-A88B-9230-7412-55FBD456039E}" dt="2023-10-16T16:27:45.441" v="26" actId="1076"/>
          <ac:picMkLst>
            <pc:docMk/>
            <pc:sldMk cId="109857222" sldId="256"/>
            <ac:picMk id="4" creationId="{A1AED08E-BC34-BAB8-A9C9-376129C51C9D}"/>
          </ac:picMkLst>
        </pc:picChg>
        <pc:picChg chg="add del mod">
          <ac:chgData name="Rios Gallegos Brenda Elizabeth" userId="S::0322103803@miutt.edu.mx::2f1dac5c-efee-4f08-8ff9-d7a6b41e59d4" providerId="AD" clId="Web-{5A190FE7-A88B-9230-7412-55FBD456039E}" dt="2023-10-16T16:31:04.275" v="36"/>
          <ac:picMkLst>
            <pc:docMk/>
            <pc:sldMk cId="109857222" sldId="256"/>
            <ac:picMk id="5" creationId="{F0251B85-9970-5107-EA1B-54E29C8C9246}"/>
          </ac:picMkLst>
        </pc:picChg>
        <pc:picChg chg="add mod">
          <ac:chgData name="Rios Gallegos Brenda Elizabeth" userId="S::0322103803@miutt.edu.mx::2f1dac5c-efee-4f08-8ff9-d7a6b41e59d4" providerId="AD" clId="Web-{5A190FE7-A88B-9230-7412-55FBD456039E}" dt="2023-10-16T16:32:43.918" v="42" actId="1076"/>
          <ac:picMkLst>
            <pc:docMk/>
            <pc:sldMk cId="109857222" sldId="256"/>
            <ac:picMk id="6" creationId="{42935879-151B-E0DA-C038-FE830038B979}"/>
          </ac:picMkLst>
        </pc:picChg>
      </pc:sldChg>
      <pc:sldChg chg="addSp delSp modSp mod modClrScheme delDesignElem chgLayout">
        <pc:chgData name="Rios Gallegos Brenda Elizabeth" userId="S::0322103803@miutt.edu.mx::2f1dac5c-efee-4f08-8ff9-d7a6b41e59d4" providerId="AD" clId="Web-{5A190FE7-A88B-9230-7412-55FBD456039E}" dt="2023-10-16T16:29:43.585" v="30"/>
        <pc:sldMkLst>
          <pc:docMk/>
          <pc:sldMk cId="3009557582" sldId="257"/>
        </pc:sldMkLst>
        <pc:spChg chg="mod ord">
          <ac:chgData name="Rios Gallegos Brenda Elizabeth" userId="S::0322103803@miutt.edu.mx::2f1dac5c-efee-4f08-8ff9-d7a6b41e59d4" providerId="AD" clId="Web-{5A190FE7-A88B-9230-7412-55FBD456039E}" dt="2023-10-16T16:27:38.316" v="24"/>
          <ac:spMkLst>
            <pc:docMk/>
            <pc:sldMk cId="3009557582" sldId="257"/>
            <ac:spMk id="2" creationId="{C331FEE3-4AE2-93BB-589E-866A8A7FFDCB}"/>
          </ac:spMkLst>
        </pc:spChg>
        <pc:spChg chg="mod ord">
          <ac:chgData name="Rios Gallegos Brenda Elizabeth" userId="S::0322103803@miutt.edu.mx::2f1dac5c-efee-4f08-8ff9-d7a6b41e59d4" providerId="AD" clId="Web-{5A190FE7-A88B-9230-7412-55FBD456039E}" dt="2023-10-16T16:27:38.316" v="24"/>
          <ac:spMkLst>
            <pc:docMk/>
            <pc:sldMk cId="3009557582" sldId="257"/>
            <ac:spMk id="3" creationId="{C156F89F-C0A6-B7CA-76AC-CA25A1496EBC}"/>
          </ac:spMkLst>
        </pc:spChg>
        <pc:spChg chg="del">
          <ac:chgData name="Rios Gallegos Brenda Elizabeth" userId="S::0322103803@miutt.edu.mx::2f1dac5c-efee-4f08-8ff9-d7a6b41e59d4" providerId="AD" clId="Web-{5A190FE7-A88B-9230-7412-55FBD456039E}" dt="2023-10-16T16:29:41.085" v="29"/>
          <ac:spMkLst>
            <pc:docMk/>
            <pc:sldMk cId="3009557582" sldId="257"/>
            <ac:spMk id="7" creationId="{9482103C-2E7A-5BA5-F95B-9CE0A0A03A87}"/>
          </ac:spMkLst>
        </pc:spChg>
        <pc:spChg chg="del">
          <ac:chgData name="Rios Gallegos Brenda Elizabeth" userId="S::0322103803@miutt.edu.mx::2f1dac5c-efee-4f08-8ff9-d7a6b41e59d4" providerId="AD" clId="Web-{5A190FE7-A88B-9230-7412-55FBD456039E}" dt="2023-10-16T16:27:10.378" v="20"/>
          <ac:spMkLst>
            <pc:docMk/>
            <pc:sldMk cId="3009557582" sldId="257"/>
            <ac:spMk id="10" creationId="{3346177D-ADC4-4968-B747-5CFCD390B5B9}"/>
          </ac:spMkLst>
        </pc:spChg>
        <pc:spChg chg="add mod">
          <ac:chgData name="Rios Gallegos Brenda Elizabeth" userId="S::0322103803@miutt.edu.mx::2f1dac5c-efee-4f08-8ff9-d7a6b41e59d4" providerId="AD" clId="Web-{5A190FE7-A88B-9230-7412-55FBD456039E}" dt="2023-10-16T16:29:43.585" v="30"/>
          <ac:spMkLst>
            <pc:docMk/>
            <pc:sldMk cId="3009557582" sldId="257"/>
            <ac:spMk id="11" creationId="{B40A95B3-4D7C-0C83-C6A7-2416F65BB0E9}"/>
          </ac:spMkLst>
        </pc:spChg>
        <pc:spChg chg="del">
          <ac:chgData name="Rios Gallegos Brenda Elizabeth" userId="S::0322103803@miutt.edu.mx::2f1dac5c-efee-4f08-8ff9-d7a6b41e59d4" providerId="AD" clId="Web-{5A190FE7-A88B-9230-7412-55FBD456039E}" dt="2023-10-16T16:27:10.378" v="20"/>
          <ac:spMkLst>
            <pc:docMk/>
            <pc:sldMk cId="3009557582" sldId="257"/>
            <ac:spMk id="12" creationId="{0844A943-BF79-4FEA-ABB1-3BD54D236606}"/>
          </ac:spMkLst>
        </pc:spChg>
        <pc:spChg chg="del">
          <ac:chgData name="Rios Gallegos Brenda Elizabeth" userId="S::0322103803@miutt.edu.mx::2f1dac5c-efee-4f08-8ff9-d7a6b41e59d4" providerId="AD" clId="Web-{5A190FE7-A88B-9230-7412-55FBD456039E}" dt="2023-10-16T16:27:10.378" v="20"/>
          <ac:spMkLst>
            <pc:docMk/>
            <pc:sldMk cId="3009557582" sldId="257"/>
            <ac:spMk id="14" creationId="{6437CC72-F4A8-4DC3-AFAB-D22C482C8100}"/>
          </ac:spMkLst>
        </pc:spChg>
        <pc:picChg chg="add mod">
          <ac:chgData name="Rios Gallegos Brenda Elizabeth" userId="S::0322103803@miutt.edu.mx::2f1dac5c-efee-4f08-8ff9-d7a6b41e59d4" providerId="AD" clId="Web-{5A190FE7-A88B-9230-7412-55FBD456039E}" dt="2023-10-16T16:29:04.397" v="28" actId="1076"/>
          <ac:picMkLst>
            <pc:docMk/>
            <pc:sldMk cId="3009557582" sldId="257"/>
            <ac:picMk id="4" creationId="{755E51A9-2BE5-E1A0-0CD3-DFB578CF2081}"/>
          </ac:picMkLst>
        </pc:picChg>
        <pc:picChg chg="add del mod ord">
          <ac:chgData name="Rios Gallegos Brenda Elizabeth" userId="S::0322103803@miutt.edu.mx::2f1dac5c-efee-4f08-8ff9-d7a6b41e59d4" providerId="AD" clId="Web-{5A190FE7-A88B-9230-7412-55FBD456039E}" dt="2023-10-16T16:29:43.585" v="30"/>
          <ac:picMkLst>
            <pc:docMk/>
            <pc:sldMk cId="3009557582" sldId="257"/>
            <ac:picMk id="6" creationId="{51199669-9E24-C961-6F25-7178C4A69184}"/>
          </ac:picMkLst>
        </pc:picChg>
      </pc:sldChg>
      <pc:sldChg chg="modSp mod modClrScheme chgLayout">
        <pc:chgData name="Rios Gallegos Brenda Elizabeth" userId="S::0322103803@miutt.edu.mx::2f1dac5c-efee-4f08-8ff9-d7a6b41e59d4" providerId="AD" clId="Web-{5A190FE7-A88B-9230-7412-55FBD456039E}" dt="2023-10-16T16:27:38.316" v="24"/>
        <pc:sldMkLst>
          <pc:docMk/>
          <pc:sldMk cId="3094151753" sldId="258"/>
        </pc:sldMkLst>
        <pc:spChg chg="mod ord">
          <ac:chgData name="Rios Gallegos Brenda Elizabeth" userId="S::0322103803@miutt.edu.mx::2f1dac5c-efee-4f08-8ff9-d7a6b41e59d4" providerId="AD" clId="Web-{5A190FE7-A88B-9230-7412-55FBD456039E}" dt="2023-10-16T16:27:38.316" v="24"/>
          <ac:spMkLst>
            <pc:docMk/>
            <pc:sldMk cId="3094151753" sldId="258"/>
            <ac:spMk id="2" creationId="{7A585707-DE42-89A5-B85C-7283D5C8B124}"/>
          </ac:spMkLst>
        </pc:spChg>
        <pc:spChg chg="mod ord">
          <ac:chgData name="Rios Gallegos Brenda Elizabeth" userId="S::0322103803@miutt.edu.mx::2f1dac5c-efee-4f08-8ff9-d7a6b41e59d4" providerId="AD" clId="Web-{5A190FE7-A88B-9230-7412-55FBD456039E}" dt="2023-10-16T16:27:38.316" v="24"/>
          <ac:spMkLst>
            <pc:docMk/>
            <pc:sldMk cId="3094151753" sldId="258"/>
            <ac:spMk id="3" creationId="{69DB21ED-6B90-EE40-9FB9-7D4C31ED7BD9}"/>
          </ac:spMkLst>
        </pc:spChg>
      </pc:sldChg>
      <pc:sldChg chg="modSp mod modClrScheme chgLayout">
        <pc:chgData name="Rios Gallegos Brenda Elizabeth" userId="S::0322103803@miutt.edu.mx::2f1dac5c-efee-4f08-8ff9-d7a6b41e59d4" providerId="AD" clId="Web-{5A190FE7-A88B-9230-7412-55FBD456039E}" dt="2023-10-16T16:27:38.316" v="24"/>
        <pc:sldMkLst>
          <pc:docMk/>
          <pc:sldMk cId="52937221" sldId="259"/>
        </pc:sldMkLst>
        <pc:spChg chg="mod ord">
          <ac:chgData name="Rios Gallegos Brenda Elizabeth" userId="S::0322103803@miutt.edu.mx::2f1dac5c-efee-4f08-8ff9-d7a6b41e59d4" providerId="AD" clId="Web-{5A190FE7-A88B-9230-7412-55FBD456039E}" dt="2023-10-16T16:27:38.316" v="24"/>
          <ac:spMkLst>
            <pc:docMk/>
            <pc:sldMk cId="52937221" sldId="259"/>
            <ac:spMk id="2" creationId="{0E3C4B16-4FB5-0A32-19C5-F9C4927D2945}"/>
          </ac:spMkLst>
        </pc:spChg>
        <pc:spChg chg="mod ord">
          <ac:chgData name="Rios Gallegos Brenda Elizabeth" userId="S::0322103803@miutt.edu.mx::2f1dac5c-efee-4f08-8ff9-d7a6b41e59d4" providerId="AD" clId="Web-{5A190FE7-A88B-9230-7412-55FBD456039E}" dt="2023-10-16T16:27:38.316" v="24"/>
          <ac:spMkLst>
            <pc:docMk/>
            <pc:sldMk cId="52937221" sldId="259"/>
            <ac:spMk id="3" creationId="{8BB4E827-C430-9844-6FDA-D6DF8E1193ED}"/>
          </ac:spMkLst>
        </pc:spChg>
      </pc:sldChg>
      <pc:sldMasterChg chg="del delSldLayout">
        <pc:chgData name="Rios Gallegos Brenda Elizabeth" userId="S::0322103803@miutt.edu.mx::2f1dac5c-efee-4f08-8ff9-d7a6b41e59d4" providerId="AD" clId="Web-{5A190FE7-A88B-9230-7412-55FBD456039E}" dt="2023-10-16T16:27:10.378" v="20"/>
        <pc:sldMasterMkLst>
          <pc:docMk/>
          <pc:sldMasterMk cId="2460954070" sldId="2147483660"/>
        </pc:sldMasterMkLst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ios Gallegos Brenda Elizabeth" userId="S::0322103803@miutt.edu.mx::2f1dac5c-efee-4f08-8ff9-d7a6b41e59d4" providerId="AD" clId="Web-{5A190FE7-A88B-9230-7412-55FBD456039E}" dt="2023-10-16T16:27:10.378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ios Gallegos Brenda Elizabeth" userId="S::0322103803@miutt.edu.mx::2f1dac5c-efee-4f08-8ff9-d7a6b41e59d4" providerId="AD" clId="Web-{5A190FE7-A88B-9230-7412-55FBD456039E}" dt="2023-10-16T16:27:17.847" v="21"/>
        <pc:sldMasterMkLst>
          <pc:docMk/>
          <pc:sldMasterMk cId="476855288" sldId="2147483672"/>
        </pc:sldMasterMkLst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1283875973" sldId="2147483673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1565170240" sldId="2147483674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1979872941" sldId="2147483675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568140908" sldId="2147483676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4059272809" sldId="2147483677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927633157" sldId="2147483678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4185303200" sldId="2147483679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3187560548" sldId="2147483680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674466318" sldId="2147483681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2739904526" sldId="2147483682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17.847" v="21"/>
          <pc:sldLayoutMkLst>
            <pc:docMk/>
            <pc:sldMasterMk cId="476855288" sldId="2147483672"/>
            <pc:sldLayoutMk cId="424538171" sldId="2147483683"/>
          </pc:sldLayoutMkLst>
        </pc:sldLayoutChg>
      </pc:sldMasterChg>
      <pc:sldMasterChg chg="add del addSldLayout delSldLayout modSldLayout">
        <pc:chgData name="Rios Gallegos Brenda Elizabeth" userId="S::0322103803@miutt.edu.mx::2f1dac5c-efee-4f08-8ff9-d7a6b41e59d4" providerId="AD" clId="Web-{5A190FE7-A88B-9230-7412-55FBD456039E}" dt="2023-10-16T16:27:23.378" v="22"/>
        <pc:sldMasterMkLst>
          <pc:docMk/>
          <pc:sldMasterMk cId="3808498586" sldId="2147483684"/>
        </pc:sldMasterMkLst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1741725791" sldId="2147483685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2387085568" sldId="2147483686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170048352" sldId="2147483687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1905911212" sldId="2147483688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3360293994" sldId="2147483689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2813015415" sldId="2147483690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1149948200" sldId="2147483691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728256246" sldId="2147483692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2662685279" sldId="2147483693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2486446540" sldId="2147483694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2079629360" sldId="2147483695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2782844403" sldId="2147483696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868831715" sldId="2147483697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3810349672" sldId="2147483698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4166804502" sldId="2147483699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23.378" v="22"/>
          <pc:sldLayoutMkLst>
            <pc:docMk/>
            <pc:sldMasterMk cId="3808498586" sldId="2147483684"/>
            <pc:sldLayoutMk cId="4216167103" sldId="2147483700"/>
          </pc:sldLayoutMkLst>
        </pc:sldLayoutChg>
      </pc:sldMasterChg>
      <pc:sldMasterChg chg="add del addSldLayout delSldLayout modSldLayout">
        <pc:chgData name="Rios Gallegos Brenda Elizabeth" userId="S::0322103803@miutt.edu.mx::2f1dac5c-efee-4f08-8ff9-d7a6b41e59d4" providerId="AD" clId="Web-{5A190FE7-A88B-9230-7412-55FBD456039E}" dt="2023-10-16T16:27:30.816" v="23"/>
        <pc:sldMasterMkLst>
          <pc:docMk/>
          <pc:sldMasterMk cId="1767668115" sldId="2147483701"/>
        </pc:sldMasterMkLst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3513287035" sldId="2147483702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204819930" sldId="2147483703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2474865580" sldId="2147483704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66213028" sldId="2147483705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1569698836" sldId="2147483706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1828380169" sldId="2147483707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3201052291" sldId="2147483708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1002764376" sldId="2147483709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3534284178" sldId="2147483710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196386270" sldId="2147483711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3931743451" sldId="2147483712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2733049700" sldId="2147483713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3732381173" sldId="2147483714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2901978047" sldId="2147483715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2829512598" sldId="2147483716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0.816" v="23"/>
          <pc:sldLayoutMkLst>
            <pc:docMk/>
            <pc:sldMasterMk cId="1767668115" sldId="2147483701"/>
            <pc:sldLayoutMk cId="2155232780" sldId="2147483717"/>
          </pc:sldLayoutMkLst>
        </pc:sldLayoutChg>
      </pc:sldMasterChg>
      <pc:sldMasterChg chg="add del addSldLayout delSldLayout modSldLayout">
        <pc:chgData name="Rios Gallegos Brenda Elizabeth" userId="S::0322103803@miutt.edu.mx::2f1dac5c-efee-4f08-8ff9-d7a6b41e59d4" providerId="AD" clId="Web-{5A190FE7-A88B-9230-7412-55FBD456039E}" dt="2023-10-16T16:27:38.316" v="24"/>
        <pc:sldMasterMkLst>
          <pc:docMk/>
          <pc:sldMasterMk cId="947959366" sldId="2147483718"/>
        </pc:sldMasterMkLst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510087708" sldId="2147483719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993229032" sldId="2147483720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1597782429" sldId="2147483721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1941795938" sldId="2147483722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1085960221" sldId="2147483723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2985857822" sldId="2147483724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2724692007" sldId="2147483725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26207084" sldId="2147483726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2183445459" sldId="2147483727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3083884061" sldId="2147483728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1075505216" sldId="2147483729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1225920208" sldId="2147483730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1020609944" sldId="2147483731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1366212465" sldId="2147483732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104019565" sldId="2147483733"/>
          </pc:sldLayoutMkLst>
        </pc:sldLayoutChg>
        <pc:sldLayoutChg chg="add del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947959366" sldId="2147483718"/>
            <pc:sldLayoutMk cId="156822772" sldId="2147483734"/>
          </pc:sldLayoutMkLst>
        </pc:sldLayoutChg>
      </pc:sldMasterChg>
      <pc:sldMasterChg chg="add addSldLayout modSldLayout">
        <pc:chgData name="Rios Gallegos Brenda Elizabeth" userId="S::0322103803@miutt.edu.mx::2f1dac5c-efee-4f08-8ff9-d7a6b41e59d4" providerId="AD" clId="Web-{5A190FE7-A88B-9230-7412-55FBD456039E}" dt="2023-10-16T16:27:38.316" v="24"/>
        <pc:sldMasterMkLst>
          <pc:docMk/>
          <pc:sldMasterMk cId="2846071518" sldId="2147483735"/>
        </pc:sldMasterMkLst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3230692032" sldId="2147483736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3133442633" sldId="2147483737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3230958965" sldId="2147483738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966827731" sldId="2147483739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702720961" sldId="2147483740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2891724678" sldId="2147483741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1634260714" sldId="2147483742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860341115" sldId="2147483743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3496229910" sldId="2147483744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436194534" sldId="2147483745"/>
          </pc:sldLayoutMkLst>
        </pc:sldLayoutChg>
        <pc:sldLayoutChg chg="add mod replId">
          <pc:chgData name="Rios Gallegos Brenda Elizabeth" userId="S::0322103803@miutt.edu.mx::2f1dac5c-efee-4f08-8ff9-d7a6b41e59d4" providerId="AD" clId="Web-{5A190FE7-A88B-9230-7412-55FBD456039E}" dt="2023-10-16T16:27:38.316" v="24"/>
          <pc:sldLayoutMkLst>
            <pc:docMk/>
            <pc:sldMasterMk cId="2846071518" sldId="2147483735"/>
            <pc:sldLayoutMk cId="2682906099" sldId="2147483746"/>
          </pc:sldLayoutMkLst>
        </pc:sldLayoutChg>
      </pc:sldMasterChg>
    </pc:docChg>
  </pc:docChgLst>
  <pc:docChgLst>
    <pc:chgData name="Gonzalez Gutierrez Isaac Abdiel" userId="S::0322103725@miutt.edu.mx::11796f10-a8f9-44bf-ae8c-c463fcfeaba1" providerId="AD" clId="Web-{E90A53D8-246C-5DD7-662D-C78A49071A58}"/>
    <pc:docChg chg="addSld modSld">
      <pc:chgData name="Gonzalez Gutierrez Isaac Abdiel" userId="S::0322103725@miutt.edu.mx::11796f10-a8f9-44bf-ae8c-c463fcfeaba1" providerId="AD" clId="Web-{E90A53D8-246C-5DD7-662D-C78A49071A58}" dt="2023-10-16T17:05:57.867" v="97" actId="1076"/>
      <pc:docMkLst>
        <pc:docMk/>
      </pc:docMkLst>
      <pc:sldChg chg="addSp delSp modSp">
        <pc:chgData name="Gonzalez Gutierrez Isaac Abdiel" userId="S::0322103725@miutt.edu.mx::11796f10-a8f9-44bf-ae8c-c463fcfeaba1" providerId="AD" clId="Web-{E90A53D8-246C-5DD7-662D-C78A49071A58}" dt="2023-10-16T16:54:06.546" v="35"/>
        <pc:sldMkLst>
          <pc:docMk/>
          <pc:sldMk cId="847309746" sldId="260"/>
        </pc:sldMkLst>
        <pc:spChg chg="mod">
          <ac:chgData name="Gonzalez Gutierrez Isaac Abdiel" userId="S::0322103725@miutt.edu.mx::11796f10-a8f9-44bf-ae8c-c463fcfeaba1" providerId="AD" clId="Web-{E90A53D8-246C-5DD7-662D-C78A49071A58}" dt="2023-10-16T16:54:04.453" v="34" actId="1076"/>
          <ac:spMkLst>
            <pc:docMk/>
            <pc:sldMk cId="847309746" sldId="260"/>
            <ac:spMk id="2" creationId="{0404B1B1-F792-32B1-4A75-504B3E49CDDF}"/>
          </ac:spMkLst>
        </pc:spChg>
        <pc:spChg chg="mod">
          <ac:chgData name="Gonzalez Gutierrez Isaac Abdiel" userId="S::0322103725@miutt.edu.mx::11796f10-a8f9-44bf-ae8c-c463fcfeaba1" providerId="AD" clId="Web-{E90A53D8-246C-5DD7-662D-C78A49071A58}" dt="2023-10-16T16:53:55.327" v="32" actId="1076"/>
          <ac:spMkLst>
            <pc:docMk/>
            <pc:sldMk cId="847309746" sldId="260"/>
            <ac:spMk id="3" creationId="{8918F1C6-1A18-1270-7BD6-BC85B6327040}"/>
          </ac:spMkLst>
        </pc:spChg>
        <pc:spChg chg="mod">
          <ac:chgData name="Gonzalez Gutierrez Isaac Abdiel" userId="S::0322103725@miutt.edu.mx::11796f10-a8f9-44bf-ae8c-c463fcfeaba1" providerId="AD" clId="Web-{E90A53D8-246C-5DD7-662D-C78A49071A58}" dt="2023-10-16T16:53:46.999" v="31" actId="1076"/>
          <ac:spMkLst>
            <pc:docMk/>
            <pc:sldMk cId="847309746" sldId="260"/>
            <ac:spMk id="6" creationId="{3AB9E795-C806-1E6E-10EA-DF825C9F169E}"/>
          </ac:spMkLst>
        </pc:spChg>
        <pc:picChg chg="add del mod">
          <ac:chgData name="Gonzalez Gutierrez Isaac Abdiel" userId="S::0322103725@miutt.edu.mx::11796f10-a8f9-44bf-ae8c-c463fcfeaba1" providerId="AD" clId="Web-{E90A53D8-246C-5DD7-662D-C78A49071A58}" dt="2023-10-16T16:43:03.227" v="16"/>
          <ac:picMkLst>
            <pc:docMk/>
            <pc:sldMk cId="847309746" sldId="260"/>
            <ac:picMk id="4" creationId="{28271F8D-B14F-A64E-D342-612FBAF444B1}"/>
          </ac:picMkLst>
        </pc:picChg>
        <pc:picChg chg="del mod">
          <ac:chgData name="Gonzalez Gutierrez Isaac Abdiel" userId="S::0322103725@miutt.edu.mx::11796f10-a8f9-44bf-ae8c-c463fcfeaba1" providerId="AD" clId="Web-{E90A53D8-246C-5DD7-662D-C78A49071A58}" dt="2023-10-16T16:40:56.333" v="10"/>
          <ac:picMkLst>
            <pc:docMk/>
            <pc:sldMk cId="847309746" sldId="260"/>
            <ac:picMk id="5" creationId="{72443DC5-78EA-4ACA-30D1-C44693E6134F}"/>
          </ac:picMkLst>
        </pc:picChg>
        <pc:picChg chg="add del mod">
          <ac:chgData name="Gonzalez Gutierrez Isaac Abdiel" userId="S::0322103725@miutt.edu.mx::11796f10-a8f9-44bf-ae8c-c463fcfeaba1" providerId="AD" clId="Web-{E90A53D8-246C-5DD7-662D-C78A49071A58}" dt="2023-10-16T16:54:06.546" v="35"/>
          <ac:picMkLst>
            <pc:docMk/>
            <pc:sldMk cId="847309746" sldId="260"/>
            <ac:picMk id="7" creationId="{3E2F7F64-8634-5F04-C82C-5163E86D6CF0}"/>
          </ac:picMkLst>
        </pc:picChg>
      </pc:sldChg>
      <pc:sldChg chg="addSp delSp modSp new mod setBg">
        <pc:chgData name="Gonzalez Gutierrez Isaac Abdiel" userId="S::0322103725@miutt.edu.mx::11796f10-a8f9-44bf-ae8c-c463fcfeaba1" providerId="AD" clId="Web-{E90A53D8-246C-5DD7-662D-C78A49071A58}" dt="2023-10-16T16:56:41.161" v="62" actId="1076"/>
        <pc:sldMkLst>
          <pc:docMk/>
          <pc:sldMk cId="258948406" sldId="261"/>
        </pc:sldMkLst>
        <pc:spChg chg="del">
          <ac:chgData name="Gonzalez Gutierrez Isaac Abdiel" userId="S::0322103725@miutt.edu.mx::11796f10-a8f9-44bf-ae8c-c463fcfeaba1" providerId="AD" clId="Web-{E90A53D8-246C-5DD7-662D-C78A49071A58}" dt="2023-10-16T16:54:19.922" v="37"/>
          <ac:spMkLst>
            <pc:docMk/>
            <pc:sldMk cId="258948406" sldId="261"/>
            <ac:spMk id="2" creationId="{E209E1D4-A2B2-26B5-504A-EE9A0A975EF3}"/>
          </ac:spMkLst>
        </pc:spChg>
        <pc:spChg chg="del">
          <ac:chgData name="Gonzalez Gutierrez Isaac Abdiel" userId="S::0322103725@miutt.edu.mx::11796f10-a8f9-44bf-ae8c-c463fcfeaba1" providerId="AD" clId="Web-{E90A53D8-246C-5DD7-662D-C78A49071A58}" dt="2023-10-16T16:54:22.172" v="38"/>
          <ac:spMkLst>
            <pc:docMk/>
            <pc:sldMk cId="258948406" sldId="261"/>
            <ac:spMk id="3" creationId="{09C37AC0-93CA-C020-A0D6-3FE0AF48C848}"/>
          </ac:spMkLst>
        </pc:spChg>
        <pc:spChg chg="add mod">
          <ac:chgData name="Gonzalez Gutierrez Isaac Abdiel" userId="S::0322103725@miutt.edu.mx::11796f10-a8f9-44bf-ae8c-c463fcfeaba1" providerId="AD" clId="Web-{E90A53D8-246C-5DD7-662D-C78A49071A58}" dt="2023-10-16T16:56:41.161" v="62" actId="1076"/>
          <ac:spMkLst>
            <pc:docMk/>
            <pc:sldMk cId="258948406" sldId="261"/>
            <ac:spMk id="6" creationId="{DB038B1E-B8CA-3F2F-F5B5-AA5E20FC1944}"/>
          </ac:spMkLst>
        </pc:spChg>
        <pc:spChg chg="add mod">
          <ac:chgData name="Gonzalez Gutierrez Isaac Abdiel" userId="S::0322103725@miutt.edu.mx::11796f10-a8f9-44bf-ae8c-c463fcfeaba1" providerId="AD" clId="Web-{E90A53D8-246C-5DD7-662D-C78A49071A58}" dt="2023-10-16T16:55:53.519" v="51" actId="1076"/>
          <ac:spMkLst>
            <pc:docMk/>
            <pc:sldMk cId="258948406" sldId="261"/>
            <ac:spMk id="8" creationId="{9849F5A0-A5BC-35D3-1DCF-58A40B881DB2}"/>
          </ac:spMkLst>
        </pc:spChg>
        <pc:spChg chg="add del">
          <ac:chgData name="Gonzalez Gutierrez Isaac Abdiel" userId="S::0322103725@miutt.edu.mx::11796f10-a8f9-44bf-ae8c-c463fcfeaba1" providerId="AD" clId="Web-{E90A53D8-246C-5DD7-662D-C78A49071A58}" dt="2023-10-16T16:55:37.143" v="45"/>
          <ac:spMkLst>
            <pc:docMk/>
            <pc:sldMk cId="258948406" sldId="261"/>
            <ac:spMk id="9" creationId="{0E99ED6D-365F-4CAE-942F-ECA78F74BD7F}"/>
          </ac:spMkLst>
        </pc:spChg>
        <pc:spChg chg="add del">
          <ac:chgData name="Gonzalez Gutierrez Isaac Abdiel" userId="S::0322103725@miutt.edu.mx::11796f10-a8f9-44bf-ae8c-c463fcfeaba1" providerId="AD" clId="Web-{E90A53D8-246C-5DD7-662D-C78A49071A58}" dt="2023-10-16T16:55:37.143" v="45"/>
          <ac:spMkLst>
            <pc:docMk/>
            <pc:sldMk cId="258948406" sldId="261"/>
            <ac:spMk id="11" creationId="{9235782D-E7F7-4402-B05E-EE96B8CF5C95}"/>
          </ac:spMkLst>
        </pc:spChg>
        <pc:spChg chg="add mod">
          <ac:chgData name="Gonzalez Gutierrez Isaac Abdiel" userId="S::0322103725@miutt.edu.mx::11796f10-a8f9-44bf-ae8c-c463fcfeaba1" providerId="AD" clId="Web-{E90A53D8-246C-5DD7-662D-C78A49071A58}" dt="2023-10-16T16:56:03.910" v="53" actId="1076"/>
          <ac:spMkLst>
            <pc:docMk/>
            <pc:sldMk cId="258948406" sldId="261"/>
            <ac:spMk id="12" creationId="{9E226B03-347D-87D6-1B8C-4F3B649F2F04}"/>
          </ac:spMkLst>
        </pc:spChg>
        <pc:spChg chg="add">
          <ac:chgData name="Gonzalez Gutierrez Isaac Abdiel" userId="S::0322103725@miutt.edu.mx::11796f10-a8f9-44bf-ae8c-c463fcfeaba1" providerId="AD" clId="Web-{E90A53D8-246C-5DD7-662D-C78A49071A58}" dt="2023-10-16T16:55:37.143" v="45"/>
          <ac:spMkLst>
            <pc:docMk/>
            <pc:sldMk cId="258948406" sldId="261"/>
            <ac:spMk id="16" creationId="{5D5E0904-721C-4D68-9EB8-1C9752E329A7}"/>
          </ac:spMkLst>
        </pc:spChg>
        <pc:spChg chg="add">
          <ac:chgData name="Gonzalez Gutierrez Isaac Abdiel" userId="S::0322103725@miutt.edu.mx::11796f10-a8f9-44bf-ae8c-c463fcfeaba1" providerId="AD" clId="Web-{E90A53D8-246C-5DD7-662D-C78A49071A58}" dt="2023-10-16T16:55:37.143" v="45"/>
          <ac:spMkLst>
            <pc:docMk/>
            <pc:sldMk cId="258948406" sldId="261"/>
            <ac:spMk id="18" creationId="{B298ECBA-3258-45DF-8FD4-7581736BCCBC}"/>
          </ac:spMkLst>
        </pc:spChg>
        <pc:spChg chg="add">
          <ac:chgData name="Gonzalez Gutierrez Isaac Abdiel" userId="S::0322103725@miutt.edu.mx::11796f10-a8f9-44bf-ae8c-c463fcfeaba1" providerId="AD" clId="Web-{E90A53D8-246C-5DD7-662D-C78A49071A58}" dt="2023-10-16T16:55:37.143" v="45"/>
          <ac:spMkLst>
            <pc:docMk/>
            <pc:sldMk cId="258948406" sldId="261"/>
            <ac:spMk id="20" creationId="{B62BF453-BD82-4B90-9FE7-51703133806E}"/>
          </ac:spMkLst>
        </pc:spChg>
        <pc:spChg chg="add">
          <ac:chgData name="Gonzalez Gutierrez Isaac Abdiel" userId="S::0322103725@miutt.edu.mx::11796f10-a8f9-44bf-ae8c-c463fcfeaba1" providerId="AD" clId="Web-{E90A53D8-246C-5DD7-662D-C78A49071A58}" dt="2023-10-16T16:55:37.143" v="45"/>
          <ac:spMkLst>
            <pc:docMk/>
            <pc:sldMk cId="258948406" sldId="261"/>
            <ac:spMk id="22" creationId="{072366D3-9B5C-42E1-9906-77FF6BB55EAB}"/>
          </ac:spMkLst>
        </pc:spChg>
        <pc:spChg chg="add">
          <ac:chgData name="Gonzalez Gutierrez Isaac Abdiel" userId="S::0322103725@miutt.edu.mx::11796f10-a8f9-44bf-ae8c-c463fcfeaba1" providerId="AD" clId="Web-{E90A53D8-246C-5DD7-662D-C78A49071A58}" dt="2023-10-16T16:55:37.143" v="45"/>
          <ac:spMkLst>
            <pc:docMk/>
            <pc:sldMk cId="258948406" sldId="261"/>
            <ac:spMk id="24" creationId="{121F5E60-4E89-4B16-A245-12BD9935998D}"/>
          </ac:spMkLst>
        </pc:spChg>
        <pc:picChg chg="add mod ord">
          <ac:chgData name="Gonzalez Gutierrez Isaac Abdiel" userId="S::0322103725@miutt.edu.mx::11796f10-a8f9-44bf-ae8c-c463fcfeaba1" providerId="AD" clId="Web-{E90A53D8-246C-5DD7-662D-C78A49071A58}" dt="2023-10-16T16:55:43.909" v="49" actId="1076"/>
          <ac:picMkLst>
            <pc:docMk/>
            <pc:sldMk cId="258948406" sldId="261"/>
            <ac:picMk id="4" creationId="{EAAF7F58-4F31-578A-3286-016004B8711B}"/>
          </ac:picMkLst>
        </pc:picChg>
      </pc:sldChg>
      <pc:sldChg chg="addSp delSp modSp new mod setBg">
        <pc:chgData name="Gonzalez Gutierrez Isaac Abdiel" userId="S::0322103725@miutt.edu.mx::11796f10-a8f9-44bf-ae8c-c463fcfeaba1" providerId="AD" clId="Web-{E90A53D8-246C-5DD7-662D-C78A49071A58}" dt="2023-10-16T17:05:57.867" v="97" actId="1076"/>
        <pc:sldMkLst>
          <pc:docMk/>
          <pc:sldMk cId="3977987818" sldId="262"/>
        </pc:sldMkLst>
        <pc:spChg chg="mod">
          <ac:chgData name="Gonzalez Gutierrez Isaac Abdiel" userId="S::0322103725@miutt.edu.mx::11796f10-a8f9-44bf-ae8c-c463fcfeaba1" providerId="AD" clId="Web-{E90A53D8-246C-5DD7-662D-C78A49071A58}" dt="2023-10-16T17:05:57.867" v="97" actId="1076"/>
          <ac:spMkLst>
            <pc:docMk/>
            <pc:sldMk cId="3977987818" sldId="262"/>
            <ac:spMk id="2" creationId="{AD89FC0D-CA98-FA80-2F02-50539EAC8770}"/>
          </ac:spMkLst>
        </pc:spChg>
        <pc:spChg chg="del">
          <ac:chgData name="Gonzalez Gutierrez Isaac Abdiel" userId="S::0322103725@miutt.edu.mx::11796f10-a8f9-44bf-ae8c-c463fcfeaba1" providerId="AD" clId="Web-{E90A53D8-246C-5DD7-662D-C78A49071A58}" dt="2023-10-16T17:05:02.709" v="64"/>
          <ac:spMkLst>
            <pc:docMk/>
            <pc:sldMk cId="3977987818" sldId="262"/>
            <ac:spMk id="3" creationId="{BC19842E-6229-50BC-4FE7-E15069E1EF10}"/>
          </ac:spMkLst>
        </pc:spChg>
        <pc:spChg chg="add del">
          <ac:chgData name="Gonzalez Gutierrez Isaac Abdiel" userId="S::0322103725@miutt.edu.mx::11796f10-a8f9-44bf-ae8c-c463fcfeaba1" providerId="AD" clId="Web-{E90A53D8-246C-5DD7-662D-C78A49071A58}" dt="2023-10-16T17:05:18.772" v="66"/>
          <ac:spMkLst>
            <pc:docMk/>
            <pc:sldMk cId="3977987818" sldId="262"/>
            <ac:spMk id="8" creationId="{D5445084-6F91-57F3-F0FC-31B8A73F936C}"/>
          </ac:spMkLst>
        </pc:spChg>
        <pc:picChg chg="add mod ord">
          <ac:chgData name="Gonzalez Gutierrez Isaac Abdiel" userId="S::0322103725@miutt.edu.mx::11796f10-a8f9-44bf-ae8c-c463fcfeaba1" providerId="AD" clId="Web-{E90A53D8-246C-5DD7-662D-C78A49071A58}" dt="2023-10-16T17:05:14.756" v="65"/>
          <ac:picMkLst>
            <pc:docMk/>
            <pc:sldMk cId="3977987818" sldId="262"/>
            <ac:picMk id="4" creationId="{31A3E82C-5C9B-BEED-5A8B-C7BABC67A1FD}"/>
          </ac:picMkLst>
        </pc:picChg>
      </pc:sldChg>
    </pc:docChg>
  </pc:docChgLst>
  <pc:docChgLst>
    <pc:chgData name="Rios Gallegos Brenda Elizabeth" userId="S::0322103803@miutt.edu.mx::2f1dac5c-efee-4f08-8ff9-d7a6b41e59d4" providerId="AD" clId="Web-{E76EB0D7-3AB8-94FB-5DFA-151FF24B370B}"/>
    <pc:docChg chg="addSld delSld modSld">
      <pc:chgData name="Rios Gallegos Brenda Elizabeth" userId="S::0322103803@miutt.edu.mx::2f1dac5c-efee-4f08-8ff9-d7a6b41e59d4" providerId="AD" clId="Web-{E76EB0D7-3AB8-94FB-5DFA-151FF24B370B}" dt="2023-10-16T17:02:13.201" v="165"/>
      <pc:docMkLst>
        <pc:docMk/>
      </pc:docMkLst>
      <pc:sldChg chg="modSp">
        <pc:chgData name="Rios Gallegos Brenda Elizabeth" userId="S::0322103803@miutt.edu.mx::2f1dac5c-efee-4f08-8ff9-d7a6b41e59d4" providerId="AD" clId="Web-{E76EB0D7-3AB8-94FB-5DFA-151FF24B370B}" dt="2023-10-16T16:33:56.585" v="0" actId="1076"/>
        <pc:sldMkLst>
          <pc:docMk/>
          <pc:sldMk cId="109857222" sldId="256"/>
        </pc:sldMkLst>
        <pc:picChg chg="mod">
          <ac:chgData name="Rios Gallegos Brenda Elizabeth" userId="S::0322103803@miutt.edu.mx::2f1dac5c-efee-4f08-8ff9-d7a6b41e59d4" providerId="AD" clId="Web-{E76EB0D7-3AB8-94FB-5DFA-151FF24B370B}" dt="2023-10-16T16:33:56.585" v="0" actId="1076"/>
          <ac:picMkLst>
            <pc:docMk/>
            <pc:sldMk cId="109857222" sldId="256"/>
            <ac:picMk id="2" creationId="{36CBD14D-75D1-774D-6185-04E18F4AB345}"/>
          </ac:picMkLst>
        </pc:picChg>
      </pc:sldChg>
      <pc:sldChg chg="addSp modSp">
        <pc:chgData name="Rios Gallegos Brenda Elizabeth" userId="S::0322103803@miutt.edu.mx::2f1dac5c-efee-4f08-8ff9-d7a6b41e59d4" providerId="AD" clId="Web-{E76EB0D7-3AB8-94FB-5DFA-151FF24B370B}" dt="2023-10-16T16:51:19.359" v="135" actId="1076"/>
        <pc:sldMkLst>
          <pc:docMk/>
          <pc:sldMk cId="3009557582" sldId="257"/>
        </pc:sldMkLst>
        <pc:spChg chg="mod">
          <ac:chgData name="Rios Gallegos Brenda Elizabeth" userId="S::0322103803@miutt.edu.mx::2f1dac5c-efee-4f08-8ff9-d7a6b41e59d4" providerId="AD" clId="Web-{E76EB0D7-3AB8-94FB-5DFA-151FF24B370B}" dt="2023-10-16T16:49:25.070" v="106" actId="1076"/>
          <ac:spMkLst>
            <pc:docMk/>
            <pc:sldMk cId="3009557582" sldId="257"/>
            <ac:spMk id="2" creationId="{C331FEE3-4AE2-93BB-589E-866A8A7FFDCB}"/>
          </ac:spMkLst>
        </pc:spChg>
        <pc:spChg chg="add">
          <ac:chgData name="Rios Gallegos Brenda Elizabeth" userId="S::0322103803@miutt.edu.mx::2f1dac5c-efee-4f08-8ff9-d7a6b41e59d4" providerId="AD" clId="Web-{E76EB0D7-3AB8-94FB-5DFA-151FF24B370B}" dt="2023-10-16T16:41:38.773" v="43"/>
          <ac:spMkLst>
            <pc:docMk/>
            <pc:sldMk cId="3009557582" sldId="257"/>
            <ac:spMk id="4" creationId="{41EBB4E1-2935-41F1-30CB-7EECC3F4489D}"/>
          </ac:spMkLst>
        </pc:spChg>
        <pc:spChg chg="add mod">
          <ac:chgData name="Rios Gallegos Brenda Elizabeth" userId="S::0322103803@miutt.edu.mx::2f1dac5c-efee-4f08-8ff9-d7a6b41e59d4" providerId="AD" clId="Web-{E76EB0D7-3AB8-94FB-5DFA-151FF24B370B}" dt="2023-10-16T16:50:59.842" v="129" actId="14100"/>
          <ac:spMkLst>
            <pc:docMk/>
            <pc:sldMk cId="3009557582" sldId="257"/>
            <ac:spMk id="6" creationId="{5076BDC9-FBB2-D3DC-D869-24907B45CCF5}"/>
          </ac:spMkLst>
        </pc:spChg>
        <pc:spChg chg="mod">
          <ac:chgData name="Rios Gallegos Brenda Elizabeth" userId="S::0322103803@miutt.edu.mx::2f1dac5c-efee-4f08-8ff9-d7a6b41e59d4" providerId="AD" clId="Web-{E76EB0D7-3AB8-94FB-5DFA-151FF24B370B}" dt="2023-10-16T16:51:07.624" v="130"/>
          <ac:spMkLst>
            <pc:docMk/>
            <pc:sldMk cId="3009557582" sldId="257"/>
            <ac:spMk id="13" creationId="{275420CE-5821-C8B2-9FC9-B68D0BBF5F10}"/>
          </ac:spMkLst>
        </pc:spChg>
        <pc:picChg chg="add mod">
          <ac:chgData name="Rios Gallegos Brenda Elizabeth" userId="S::0322103803@miutt.edu.mx::2f1dac5c-efee-4f08-8ff9-d7a6b41e59d4" providerId="AD" clId="Web-{E76EB0D7-3AB8-94FB-5DFA-151FF24B370B}" dt="2023-10-16T16:51:15.781" v="134" actId="1076"/>
          <ac:picMkLst>
            <pc:docMk/>
            <pc:sldMk cId="3009557582" sldId="257"/>
            <ac:picMk id="7" creationId="{6EDCFCEC-7CBC-6B0F-39B0-B8FCECBC6E67}"/>
          </ac:picMkLst>
        </pc:picChg>
        <pc:picChg chg="mod">
          <ac:chgData name="Rios Gallegos Brenda Elizabeth" userId="S::0322103803@miutt.edu.mx::2f1dac5c-efee-4f08-8ff9-d7a6b41e59d4" providerId="AD" clId="Web-{E76EB0D7-3AB8-94FB-5DFA-151FF24B370B}" dt="2023-10-16T16:51:19.359" v="135" actId="1076"/>
          <ac:picMkLst>
            <pc:docMk/>
            <pc:sldMk cId="3009557582" sldId="257"/>
            <ac:picMk id="14" creationId="{EF25EBFB-B5AA-9ED2-7E59-4921A4443766}"/>
          </ac:picMkLst>
        </pc:picChg>
      </pc:sldChg>
      <pc:sldChg chg="addSp modSp">
        <pc:chgData name="Rios Gallegos Brenda Elizabeth" userId="S::0322103803@miutt.edu.mx::2f1dac5c-efee-4f08-8ff9-d7a6b41e59d4" providerId="AD" clId="Web-{E76EB0D7-3AB8-94FB-5DFA-151FF24B370B}" dt="2023-10-16T16:41:44.414" v="44"/>
        <pc:sldMkLst>
          <pc:docMk/>
          <pc:sldMk cId="3094151753" sldId="258"/>
        </pc:sldMkLst>
        <pc:spChg chg="mod">
          <ac:chgData name="Rios Gallegos Brenda Elizabeth" userId="S::0322103803@miutt.edu.mx::2f1dac5c-efee-4f08-8ff9-d7a6b41e59d4" providerId="AD" clId="Web-{E76EB0D7-3AB8-94FB-5DFA-151FF24B370B}" dt="2023-10-16T16:41:02.349" v="36" actId="1076"/>
          <ac:spMkLst>
            <pc:docMk/>
            <pc:sldMk cId="3094151753" sldId="258"/>
            <ac:spMk id="2" creationId="{7A585707-DE42-89A5-B85C-7283D5C8B124}"/>
          </ac:spMkLst>
        </pc:spChg>
        <pc:spChg chg="mod">
          <ac:chgData name="Rios Gallegos Brenda Elizabeth" userId="S::0322103803@miutt.edu.mx::2f1dac5c-efee-4f08-8ff9-d7a6b41e59d4" providerId="AD" clId="Web-{E76EB0D7-3AB8-94FB-5DFA-151FF24B370B}" dt="2023-10-16T16:41:24.147" v="42" actId="14100"/>
          <ac:spMkLst>
            <pc:docMk/>
            <pc:sldMk cId="3094151753" sldId="258"/>
            <ac:spMk id="3" creationId="{69DB21ED-6B90-EE40-9FB9-7D4C31ED7BD9}"/>
          </ac:spMkLst>
        </pc:spChg>
        <pc:spChg chg="add">
          <ac:chgData name="Rios Gallegos Brenda Elizabeth" userId="S::0322103803@miutt.edu.mx::2f1dac5c-efee-4f08-8ff9-d7a6b41e59d4" providerId="AD" clId="Web-{E76EB0D7-3AB8-94FB-5DFA-151FF24B370B}" dt="2023-10-16T16:41:44.414" v="44"/>
          <ac:spMkLst>
            <pc:docMk/>
            <pc:sldMk cId="3094151753" sldId="258"/>
            <ac:spMk id="7" creationId="{3A83F344-BEB4-590D-B1F2-DDDF7AF00A3D}"/>
          </ac:spMkLst>
        </pc:spChg>
      </pc:sldChg>
      <pc:sldChg chg="addSp delSp modSp">
        <pc:chgData name="Rios Gallegos Brenda Elizabeth" userId="S::0322103803@miutt.edu.mx::2f1dac5c-efee-4f08-8ff9-d7a6b41e59d4" providerId="AD" clId="Web-{E76EB0D7-3AB8-94FB-5DFA-151FF24B370B}" dt="2023-10-16T16:52:16.535" v="145"/>
        <pc:sldMkLst>
          <pc:docMk/>
          <pc:sldMk cId="52937221" sldId="259"/>
        </pc:sldMkLst>
        <pc:spChg chg="mod">
          <ac:chgData name="Rios Gallegos Brenda Elizabeth" userId="S::0322103803@miutt.edu.mx::2f1dac5c-efee-4f08-8ff9-d7a6b41e59d4" providerId="AD" clId="Web-{E76EB0D7-3AB8-94FB-5DFA-151FF24B370B}" dt="2023-10-16T16:51:50.049" v="139" actId="1076"/>
          <ac:spMkLst>
            <pc:docMk/>
            <pc:sldMk cId="52937221" sldId="259"/>
            <ac:spMk id="2" creationId="{0E3C4B16-4FB5-0A32-19C5-F9C4927D2945}"/>
          </ac:spMkLst>
        </pc:spChg>
        <pc:spChg chg="mod">
          <ac:chgData name="Rios Gallegos Brenda Elizabeth" userId="S::0322103803@miutt.edu.mx::2f1dac5c-efee-4f08-8ff9-d7a6b41e59d4" providerId="AD" clId="Web-{E76EB0D7-3AB8-94FB-5DFA-151FF24B370B}" dt="2023-10-16T16:48:21.800" v="99" actId="20577"/>
          <ac:spMkLst>
            <pc:docMk/>
            <pc:sldMk cId="52937221" sldId="259"/>
            <ac:spMk id="3" creationId="{8BB4E827-C430-9844-6FDA-D6DF8E1193ED}"/>
          </ac:spMkLst>
        </pc:spChg>
        <pc:spChg chg="add mod">
          <ac:chgData name="Rios Gallegos Brenda Elizabeth" userId="S::0322103803@miutt.edu.mx::2f1dac5c-efee-4f08-8ff9-d7a6b41e59d4" providerId="AD" clId="Web-{E76EB0D7-3AB8-94FB-5DFA-151FF24B370B}" dt="2023-10-16T16:51:44.471" v="138" actId="1076"/>
          <ac:spMkLst>
            <pc:docMk/>
            <pc:sldMk cId="52937221" sldId="259"/>
            <ac:spMk id="7" creationId="{2320D589-4D79-C1A4-435B-8EB371B270C0}"/>
          </ac:spMkLst>
        </pc:spChg>
        <pc:spChg chg="add del">
          <ac:chgData name="Rios Gallegos Brenda Elizabeth" userId="S::0322103803@miutt.edu.mx::2f1dac5c-efee-4f08-8ff9-d7a6b41e59d4" providerId="AD" clId="Web-{E76EB0D7-3AB8-94FB-5DFA-151FF24B370B}" dt="2023-10-16T16:41:54.102" v="46"/>
          <ac:spMkLst>
            <pc:docMk/>
            <pc:sldMk cId="52937221" sldId="259"/>
            <ac:spMk id="8" creationId="{E6D51B1F-1491-1328-CC00-C2E36D61B49F}"/>
          </ac:spMkLst>
        </pc:spChg>
        <pc:spChg chg="add mod">
          <ac:chgData name="Rios Gallegos Brenda Elizabeth" userId="S::0322103803@miutt.edu.mx::2f1dac5c-efee-4f08-8ff9-d7a6b41e59d4" providerId="AD" clId="Web-{E76EB0D7-3AB8-94FB-5DFA-151FF24B370B}" dt="2023-10-16T16:48:38.411" v="100" actId="20577"/>
          <ac:spMkLst>
            <pc:docMk/>
            <pc:sldMk cId="52937221" sldId="259"/>
            <ac:spMk id="10" creationId="{91B2943E-1CD1-999D-F8A5-1F0D8CE2CC0B}"/>
          </ac:spMkLst>
        </pc:spChg>
        <pc:picChg chg="mod modCrop">
          <ac:chgData name="Rios Gallegos Brenda Elizabeth" userId="S::0322103803@miutt.edu.mx::2f1dac5c-efee-4f08-8ff9-d7a6b41e59d4" providerId="AD" clId="Web-{E76EB0D7-3AB8-94FB-5DFA-151FF24B370B}" dt="2023-10-16T16:48:58.069" v="103" actId="1076"/>
          <ac:picMkLst>
            <pc:docMk/>
            <pc:sldMk cId="52937221" sldId="259"/>
            <ac:picMk id="4" creationId="{C49F4E0C-5E09-0932-F003-78D690FE1007}"/>
          </ac:picMkLst>
        </pc:picChg>
        <pc:picChg chg="add mod ord">
          <ac:chgData name="Rios Gallegos Brenda Elizabeth" userId="S::0322103803@miutt.edu.mx::2f1dac5c-efee-4f08-8ff9-d7a6b41e59d4" providerId="AD" clId="Web-{E76EB0D7-3AB8-94FB-5DFA-151FF24B370B}" dt="2023-10-16T16:39:18.076" v="30"/>
          <ac:picMkLst>
            <pc:docMk/>
            <pc:sldMk cId="52937221" sldId="259"/>
            <ac:picMk id="5" creationId="{CF9CB50C-2745-0CEF-A3DC-13E52EA657E6}"/>
          </ac:picMkLst>
        </pc:picChg>
        <pc:picChg chg="add del mod">
          <ac:chgData name="Rios Gallegos Brenda Elizabeth" userId="S::0322103803@miutt.edu.mx::2f1dac5c-efee-4f08-8ff9-d7a6b41e59d4" providerId="AD" clId="Web-{E76EB0D7-3AB8-94FB-5DFA-151FF24B370B}" dt="2023-10-16T16:39:42.437" v="31"/>
          <ac:picMkLst>
            <pc:docMk/>
            <pc:sldMk cId="52937221" sldId="259"/>
            <ac:picMk id="6" creationId="{83E7FFAD-DA8F-5D49-A152-AB59C1714429}"/>
          </ac:picMkLst>
        </pc:picChg>
        <pc:picChg chg="del mod ord">
          <ac:chgData name="Rios Gallegos Brenda Elizabeth" userId="S::0322103803@miutt.edu.mx::2f1dac5c-efee-4f08-8ff9-d7a6b41e59d4" providerId="AD" clId="Web-{E76EB0D7-3AB8-94FB-5DFA-151FF24B370B}" dt="2023-10-16T16:52:16.535" v="145"/>
          <ac:picMkLst>
            <pc:docMk/>
            <pc:sldMk cId="52937221" sldId="259"/>
            <ac:picMk id="13" creationId="{3B02201B-EC08-8A83-D0A2-0E85A6276949}"/>
          </ac:picMkLst>
        </pc:picChg>
      </pc:sldChg>
      <pc:sldChg chg="addSp modSp add del">
        <pc:chgData name="Rios Gallegos Brenda Elizabeth" userId="S::0322103803@miutt.edu.mx::2f1dac5c-efee-4f08-8ff9-d7a6b41e59d4" providerId="AD" clId="Web-{E76EB0D7-3AB8-94FB-5DFA-151FF24B370B}" dt="2023-10-16T16:57:28.447" v="148"/>
        <pc:sldMkLst>
          <pc:docMk/>
          <pc:sldMk cId="847309746" sldId="260"/>
        </pc:sldMkLst>
        <pc:spChg chg="mod">
          <ac:chgData name="Rios Gallegos Brenda Elizabeth" userId="S::0322103803@miutt.edu.mx::2f1dac5c-efee-4f08-8ff9-d7a6b41e59d4" providerId="AD" clId="Web-{E76EB0D7-3AB8-94FB-5DFA-151FF24B370B}" dt="2023-10-16T16:42:26.292" v="58" actId="1076"/>
          <ac:spMkLst>
            <pc:docMk/>
            <pc:sldMk cId="847309746" sldId="260"/>
            <ac:spMk id="3" creationId="{8918F1C6-1A18-1270-7BD6-BC85B6327040}"/>
          </ac:spMkLst>
        </pc:spChg>
        <pc:spChg chg="mod">
          <ac:chgData name="Rios Gallegos Brenda Elizabeth" userId="S::0322103803@miutt.edu.mx::2f1dac5c-efee-4f08-8ff9-d7a6b41e59d4" providerId="AD" clId="Web-{E76EB0D7-3AB8-94FB-5DFA-151FF24B370B}" dt="2023-10-16T16:42:28.589" v="59" actId="1076"/>
          <ac:spMkLst>
            <pc:docMk/>
            <pc:sldMk cId="847309746" sldId="260"/>
            <ac:spMk id="6" creationId="{3AB9E795-C806-1E6E-10EA-DF825C9F169E}"/>
          </ac:spMkLst>
        </pc:spChg>
        <pc:spChg chg="add">
          <ac:chgData name="Rios Gallegos Brenda Elizabeth" userId="S::0322103803@miutt.edu.mx::2f1dac5c-efee-4f08-8ff9-d7a6b41e59d4" providerId="AD" clId="Web-{E76EB0D7-3AB8-94FB-5DFA-151FF24B370B}" dt="2023-10-16T16:41:57.493" v="47"/>
          <ac:spMkLst>
            <pc:docMk/>
            <pc:sldMk cId="847309746" sldId="260"/>
            <ac:spMk id="8" creationId="{74E8DC1A-839F-FEF6-E972-2061F5161D58}"/>
          </ac:spMkLst>
        </pc:spChg>
        <pc:picChg chg="mod">
          <ac:chgData name="Rios Gallegos Brenda Elizabeth" userId="S::0322103803@miutt.edu.mx::2f1dac5c-efee-4f08-8ff9-d7a6b41e59d4" providerId="AD" clId="Web-{E76EB0D7-3AB8-94FB-5DFA-151FF24B370B}" dt="2023-10-16T16:42:33.199" v="61" actId="1076"/>
          <ac:picMkLst>
            <pc:docMk/>
            <pc:sldMk cId="847309746" sldId="260"/>
            <ac:picMk id="4" creationId="{28271F8D-B14F-A64E-D342-612FBAF444B1}"/>
          </ac:picMkLst>
        </pc:picChg>
        <pc:picChg chg="add mod">
          <ac:chgData name="Rios Gallegos Brenda Elizabeth" userId="S::0322103803@miutt.edu.mx::2f1dac5c-efee-4f08-8ff9-d7a6b41e59d4" providerId="AD" clId="Web-{E76EB0D7-3AB8-94FB-5DFA-151FF24B370B}" dt="2023-10-16T16:35:09.512" v="2" actId="1076"/>
          <ac:picMkLst>
            <pc:docMk/>
            <pc:sldMk cId="847309746" sldId="260"/>
            <ac:picMk id="4" creationId="{2E52F152-CC38-70B5-2BE9-2DF5B66BB193}"/>
          </ac:picMkLst>
        </pc:picChg>
        <pc:picChg chg="add mod">
          <ac:chgData name="Rios Gallegos Brenda Elizabeth" userId="S::0322103803@miutt.edu.mx::2f1dac5c-efee-4f08-8ff9-d7a6b41e59d4" providerId="AD" clId="Web-{E76EB0D7-3AB8-94FB-5DFA-151FF24B370B}" dt="2023-10-16T16:35:58.500" v="6" actId="1076"/>
          <ac:picMkLst>
            <pc:docMk/>
            <pc:sldMk cId="847309746" sldId="260"/>
            <ac:picMk id="5" creationId="{72443DC5-78EA-4ACA-30D1-C44693E6134F}"/>
          </ac:picMkLst>
        </pc:picChg>
      </pc:sldChg>
      <pc:sldChg chg="addSp delSp modSp">
        <pc:chgData name="Rios Gallegos Brenda Elizabeth" userId="S::0322103803@miutt.edu.mx::2f1dac5c-efee-4f08-8ff9-d7a6b41e59d4" providerId="AD" clId="Web-{E76EB0D7-3AB8-94FB-5DFA-151FF24B370B}" dt="2023-10-16T17:02:13.201" v="165"/>
        <pc:sldMkLst>
          <pc:docMk/>
          <pc:sldMk cId="258948406" sldId="261"/>
        </pc:sldMkLst>
        <pc:spChg chg="mod">
          <ac:chgData name="Rios Gallegos Brenda Elizabeth" userId="S::0322103803@miutt.edu.mx::2f1dac5c-efee-4f08-8ff9-d7a6b41e59d4" providerId="AD" clId="Web-{E76EB0D7-3AB8-94FB-5DFA-151FF24B370B}" dt="2023-10-16T16:58:20.701" v="154" actId="1076"/>
          <ac:spMkLst>
            <pc:docMk/>
            <pc:sldMk cId="258948406" sldId="261"/>
            <ac:spMk id="6" creationId="{DB038B1E-B8CA-3F2F-F5B5-AA5E20FC1944}"/>
          </ac:spMkLst>
        </pc:spChg>
        <pc:spChg chg="add">
          <ac:chgData name="Rios Gallegos Brenda Elizabeth" userId="S::0322103803@miutt.edu.mx::2f1dac5c-efee-4f08-8ff9-d7a6b41e59d4" providerId="AD" clId="Web-{E76EB0D7-3AB8-94FB-5DFA-151FF24B370B}" dt="2023-10-16T16:57:48.589" v="149"/>
          <ac:spMkLst>
            <pc:docMk/>
            <pc:sldMk cId="258948406" sldId="261"/>
            <ac:spMk id="7" creationId="{B32FC6CB-4561-0300-C841-85AFDBCA420A}"/>
          </ac:spMkLst>
        </pc:spChg>
        <pc:spChg chg="mod">
          <ac:chgData name="Rios Gallegos Brenda Elizabeth" userId="S::0322103803@miutt.edu.mx::2f1dac5c-efee-4f08-8ff9-d7a6b41e59d4" providerId="AD" clId="Web-{E76EB0D7-3AB8-94FB-5DFA-151FF24B370B}" dt="2023-10-16T16:59:02.313" v="159" actId="1076"/>
          <ac:spMkLst>
            <pc:docMk/>
            <pc:sldMk cId="258948406" sldId="261"/>
            <ac:spMk id="8" creationId="{9849F5A0-A5BC-35D3-1DCF-58A40B881DB2}"/>
          </ac:spMkLst>
        </pc:spChg>
        <pc:spChg chg="mod">
          <ac:chgData name="Rios Gallegos Brenda Elizabeth" userId="S::0322103803@miutt.edu.mx::2f1dac5c-efee-4f08-8ff9-d7a6b41e59d4" providerId="AD" clId="Web-{E76EB0D7-3AB8-94FB-5DFA-151FF24B370B}" dt="2023-10-16T16:59:06.204" v="160" actId="1076"/>
          <ac:spMkLst>
            <pc:docMk/>
            <pc:sldMk cId="258948406" sldId="261"/>
            <ac:spMk id="12" creationId="{9E226B03-347D-87D6-1B8C-4F3B649F2F04}"/>
          </ac:spMkLst>
        </pc:spChg>
        <pc:picChg chg="mod">
          <ac:chgData name="Rios Gallegos Brenda Elizabeth" userId="S::0322103803@miutt.edu.mx::2f1dac5c-efee-4f08-8ff9-d7a6b41e59d4" providerId="AD" clId="Web-{E76EB0D7-3AB8-94FB-5DFA-151FF24B370B}" dt="2023-10-16T16:58:58.281" v="158" actId="1076"/>
          <ac:picMkLst>
            <pc:docMk/>
            <pc:sldMk cId="258948406" sldId="261"/>
            <ac:picMk id="4" creationId="{EAAF7F58-4F31-578A-3286-016004B8711B}"/>
          </ac:picMkLst>
        </pc:picChg>
        <pc:picChg chg="add del mod modCrop">
          <ac:chgData name="Rios Gallegos Brenda Elizabeth" userId="S::0322103803@miutt.edu.mx::2f1dac5c-efee-4f08-8ff9-d7a6b41e59d4" providerId="AD" clId="Web-{E76EB0D7-3AB8-94FB-5DFA-151FF24B370B}" dt="2023-10-16T17:02:13.201" v="165"/>
          <ac:picMkLst>
            <pc:docMk/>
            <pc:sldMk cId="258948406" sldId="261"/>
            <ac:picMk id="10" creationId="{DBFC3083-F5B3-A265-DCFE-6C4201B3A6E0}"/>
          </ac:picMkLst>
        </pc:picChg>
      </pc:sldChg>
    </pc:docChg>
  </pc:docChgLst>
  <pc:docChgLst>
    <pc:chgData name="Guest User" userId="S::urn:spo:anon#5ee1cd72f2d66ac67953babcbee3d677c78a610cba3a88d4e4267e9ef0dcfc70::" providerId="AD" clId="Web-{2602F0AA-C0FA-C692-3CAB-5C492FA84C0D}"/>
    <pc:docChg chg="modSld addMainMaster delMainMaster">
      <pc:chgData name="Guest User" userId="S::urn:spo:anon#5ee1cd72f2d66ac67953babcbee3d677c78a610cba3a88d4e4267e9ef0dcfc70::" providerId="AD" clId="Web-{2602F0AA-C0FA-C692-3CAB-5C492FA84C0D}" dt="2023-10-16T16:52:35.276" v="79" actId="1076"/>
      <pc:docMkLst>
        <pc:docMk/>
      </pc:docMkLst>
      <pc:sldChg chg="addSp modSp mod modClrScheme chgLayout">
        <pc:chgData name="Guest User" userId="S::urn:spo:anon#5ee1cd72f2d66ac67953babcbee3d677c78a610cba3a88d4e4267e9ef0dcfc70::" providerId="AD" clId="Web-{2602F0AA-C0FA-C692-3CAB-5C492FA84C0D}" dt="2023-10-16T16:34:30.825" v="35"/>
        <pc:sldMkLst>
          <pc:docMk/>
          <pc:sldMk cId="109857222" sldId="256"/>
        </pc:sldMkLst>
        <pc:picChg chg="mod">
          <ac:chgData name="Guest User" userId="S::urn:spo:anon#5ee1cd72f2d66ac67953babcbee3d677c78a610cba3a88d4e4267e9ef0dcfc70::" providerId="AD" clId="Web-{2602F0AA-C0FA-C692-3CAB-5C492FA84C0D}" dt="2023-10-16T16:32:59.899" v="19" actId="1076"/>
          <ac:picMkLst>
            <pc:docMk/>
            <pc:sldMk cId="109857222" sldId="256"/>
            <ac:picMk id="2" creationId="{36CBD14D-75D1-774D-6185-04E18F4AB345}"/>
          </ac:picMkLst>
        </pc:picChg>
        <pc:picChg chg="mod">
          <ac:chgData name="Guest User" userId="S::urn:spo:anon#5ee1cd72f2d66ac67953babcbee3d677c78a610cba3a88d4e4267e9ef0dcfc70::" providerId="AD" clId="Web-{2602F0AA-C0FA-C692-3CAB-5C492FA84C0D}" dt="2023-10-16T16:34:07.777" v="33" actId="14100"/>
          <ac:picMkLst>
            <pc:docMk/>
            <pc:sldMk cId="109857222" sldId="256"/>
            <ac:picMk id="4" creationId="{A1AED08E-BC34-BAB8-A9C9-376129C51C9D}"/>
          </ac:picMkLst>
        </pc:picChg>
        <pc:picChg chg="add mod">
          <ac:chgData name="Guest User" userId="S::urn:spo:anon#5ee1cd72f2d66ac67953babcbee3d677c78a610cba3a88d4e4267e9ef0dcfc70::" providerId="AD" clId="Web-{2602F0AA-C0FA-C692-3CAB-5C492FA84C0D}" dt="2023-10-16T16:33:20.666" v="28" actId="1076"/>
          <ac:picMkLst>
            <pc:docMk/>
            <pc:sldMk cId="109857222" sldId="256"/>
            <ac:picMk id="7" creationId="{F4E7FA02-F0E5-B852-1BE7-1F7195B3EDD6}"/>
          </ac:picMkLst>
        </pc:picChg>
      </pc:sldChg>
      <pc:sldChg chg="addSp delSp modSp mod modClrScheme chgLayout">
        <pc:chgData name="Guest User" userId="S::urn:spo:anon#5ee1cd72f2d66ac67953babcbee3d677c78a610cba3a88d4e4267e9ef0dcfc70::" providerId="AD" clId="Web-{2602F0AA-C0FA-C692-3CAB-5C492FA84C0D}" dt="2023-10-16T16:52:35.276" v="79" actId="1076"/>
        <pc:sldMkLst>
          <pc:docMk/>
          <pc:sldMk cId="3009557582" sldId="257"/>
        </pc:sldMkLst>
        <pc:spChg chg="mod ord">
          <ac:chgData name="Guest User" userId="S::urn:spo:anon#5ee1cd72f2d66ac67953babcbee3d677c78a610cba3a88d4e4267e9ef0dcfc70::" providerId="AD" clId="Web-{2602F0AA-C0FA-C692-3CAB-5C492FA84C0D}" dt="2023-10-16T16:34:52.498" v="36"/>
          <ac:spMkLst>
            <pc:docMk/>
            <pc:sldMk cId="3009557582" sldId="257"/>
            <ac:spMk id="2" creationId="{C331FEE3-4AE2-93BB-589E-866A8A7FFDCB}"/>
          </ac:spMkLst>
        </pc:spChg>
        <pc:spChg chg="del">
          <ac:chgData name="Guest User" userId="S::urn:spo:anon#5ee1cd72f2d66ac67953babcbee3d677c78a610cba3a88d4e4267e9ef0dcfc70::" providerId="AD" clId="Web-{2602F0AA-C0FA-C692-3CAB-5C492FA84C0D}" dt="2023-10-16T16:35:05.623" v="37"/>
          <ac:spMkLst>
            <pc:docMk/>
            <pc:sldMk cId="3009557582" sldId="257"/>
            <ac:spMk id="9" creationId="{18566C62-6132-C298-CC32-7680DB4A1F3C}"/>
          </ac:spMkLst>
        </pc:spChg>
        <pc:spChg chg="mod ord">
          <ac:chgData name="Guest User" userId="S::urn:spo:anon#5ee1cd72f2d66ac67953babcbee3d677c78a610cba3a88d4e4267e9ef0dcfc70::" providerId="AD" clId="Web-{2602F0AA-C0FA-C692-3CAB-5C492FA84C0D}" dt="2023-10-16T16:38:53.898" v="63" actId="20577"/>
          <ac:spMkLst>
            <pc:docMk/>
            <pc:sldMk cId="3009557582" sldId="257"/>
            <ac:spMk id="13" creationId="{275420CE-5821-C8B2-9FC9-B68D0BBF5F10}"/>
          </ac:spMkLst>
        </pc:spChg>
        <pc:picChg chg="del mod">
          <ac:chgData name="Guest User" userId="S::urn:spo:anon#5ee1cd72f2d66ac67953babcbee3d677c78a610cba3a88d4e4267e9ef0dcfc70::" providerId="AD" clId="Web-{2602F0AA-C0FA-C692-3CAB-5C492FA84C0D}" dt="2023-10-16T16:37:26.363" v="48"/>
          <ac:picMkLst>
            <pc:docMk/>
            <pc:sldMk cId="3009557582" sldId="257"/>
            <ac:picMk id="5" creationId="{B91F0179-5B68-BD83-BF4F-385EB672F3BC}"/>
          </ac:picMkLst>
        </pc:picChg>
        <pc:picChg chg="del">
          <ac:chgData name="Guest User" userId="S::urn:spo:anon#5ee1cd72f2d66ac67953babcbee3d677c78a610cba3a88d4e4267e9ef0dcfc70::" providerId="AD" clId="Web-{2602F0AA-C0FA-C692-3CAB-5C492FA84C0D}" dt="2023-10-16T16:52:33.010" v="78"/>
          <ac:picMkLst>
            <pc:docMk/>
            <pc:sldMk cId="3009557582" sldId="257"/>
            <ac:picMk id="7" creationId="{6EDCFCEC-7CBC-6B0F-39B0-B8FCECBC6E67}"/>
          </ac:picMkLst>
        </pc:picChg>
        <pc:picChg chg="add del mod">
          <ac:chgData name="Guest User" userId="S::urn:spo:anon#5ee1cd72f2d66ac67953babcbee3d677c78a610cba3a88d4e4267e9ef0dcfc70::" providerId="AD" clId="Web-{2602F0AA-C0FA-C692-3CAB-5C492FA84C0D}" dt="2023-10-16T16:36:45.955" v="43"/>
          <ac:picMkLst>
            <pc:docMk/>
            <pc:sldMk cId="3009557582" sldId="257"/>
            <ac:picMk id="10" creationId="{1935963D-86F4-2970-C03A-672EA3793740}"/>
          </ac:picMkLst>
        </pc:picChg>
        <pc:picChg chg="add del mod">
          <ac:chgData name="Guest User" userId="S::urn:spo:anon#5ee1cd72f2d66ac67953babcbee3d677c78a610cba3a88d4e4267e9ef0dcfc70::" providerId="AD" clId="Web-{2602F0AA-C0FA-C692-3CAB-5C492FA84C0D}" dt="2023-10-16T16:36:43.440" v="42"/>
          <ac:picMkLst>
            <pc:docMk/>
            <pc:sldMk cId="3009557582" sldId="257"/>
            <ac:picMk id="12" creationId="{4F1E5F64-3B8F-50CD-3A1C-345CA5ACB2CA}"/>
          </ac:picMkLst>
        </pc:picChg>
        <pc:picChg chg="add mod">
          <ac:chgData name="Guest User" userId="S::urn:spo:anon#5ee1cd72f2d66ac67953babcbee3d677c78a610cba3a88d4e4267e9ef0dcfc70::" providerId="AD" clId="Web-{2602F0AA-C0FA-C692-3CAB-5C492FA84C0D}" dt="2023-10-16T16:52:35.276" v="79" actId="1076"/>
          <ac:picMkLst>
            <pc:docMk/>
            <pc:sldMk cId="3009557582" sldId="257"/>
            <ac:picMk id="14" creationId="{EF25EBFB-B5AA-9ED2-7E59-4921A4443766}"/>
          </ac:picMkLst>
        </pc:picChg>
      </pc:sldChg>
      <pc:sldChg chg="addSp delSp modSp mod setBg modClrScheme delDesignElem chgLayout">
        <pc:chgData name="Guest User" userId="S::urn:spo:anon#5ee1cd72f2d66ac67953babcbee3d677c78a610cba3a88d4e4267e9ef0dcfc70::" providerId="AD" clId="Web-{2602F0AA-C0FA-C692-3CAB-5C492FA84C0D}" dt="2023-10-16T16:34:30.825" v="35"/>
        <pc:sldMkLst>
          <pc:docMk/>
          <pc:sldMk cId="3094151753" sldId="258"/>
        </pc:sldMkLst>
        <pc:spChg chg="mod ord">
          <ac:chgData name="Guest User" userId="S::urn:spo:anon#5ee1cd72f2d66ac67953babcbee3d677c78a610cba3a88d4e4267e9ef0dcfc70::" providerId="AD" clId="Web-{2602F0AA-C0FA-C692-3CAB-5C492FA84C0D}" dt="2023-10-16T16:34:30.825" v="35"/>
          <ac:spMkLst>
            <pc:docMk/>
            <pc:sldMk cId="3094151753" sldId="258"/>
            <ac:spMk id="2" creationId="{7A585707-DE42-89A5-B85C-7283D5C8B124}"/>
          </ac:spMkLst>
        </pc:spChg>
        <pc:spChg chg="mod ord">
          <ac:chgData name="Guest User" userId="S::urn:spo:anon#5ee1cd72f2d66ac67953babcbee3d677c78a610cba3a88d4e4267e9ef0dcfc70::" providerId="AD" clId="Web-{2602F0AA-C0FA-C692-3CAB-5C492FA84C0D}" dt="2023-10-16T16:34:30.825" v="35"/>
          <ac:spMkLst>
            <pc:docMk/>
            <pc:sldMk cId="3094151753" sldId="258"/>
            <ac:spMk id="3" creationId="{69DB21ED-6B90-EE40-9FB9-7D4C31ED7BD9}"/>
          </ac:spMkLst>
        </pc:spChg>
        <pc:spChg chg="add del">
          <ac:chgData name="Guest User" userId="S::urn:spo:anon#5ee1cd72f2d66ac67953babcbee3d677c78a610cba3a88d4e4267e9ef0dcfc70::" providerId="AD" clId="Web-{2602F0AA-C0FA-C692-3CAB-5C492FA84C0D}" dt="2023-10-16T16:34:30.825" v="35"/>
          <ac:spMkLst>
            <pc:docMk/>
            <pc:sldMk cId="3094151753" sldId="258"/>
            <ac:spMk id="9" creationId="{60C2BF78-EE5B-49C7-ADD9-58CDBD13E3AA}"/>
          </ac:spMkLst>
        </pc:spChg>
        <pc:picChg chg="add del mod">
          <ac:chgData name="Guest User" userId="S::urn:spo:anon#5ee1cd72f2d66ac67953babcbee3d677c78a610cba3a88d4e4267e9ef0dcfc70::" providerId="AD" clId="Web-{2602F0AA-C0FA-C692-3CAB-5C492FA84C0D}" dt="2023-10-16T16:31:15.942" v="12"/>
          <ac:picMkLst>
            <pc:docMk/>
            <pc:sldMk cId="3094151753" sldId="258"/>
            <ac:picMk id="4" creationId="{489DF5CD-4749-78ED-4297-A7C08A4AEAFB}"/>
          </ac:picMkLst>
        </pc:picChg>
        <pc:picChg chg="add del">
          <ac:chgData name="Guest User" userId="S::urn:spo:anon#5ee1cd72f2d66ac67953babcbee3d677c78a610cba3a88d4e4267e9ef0dcfc70::" providerId="AD" clId="Web-{2602F0AA-C0FA-C692-3CAB-5C492FA84C0D}" dt="2023-10-16T16:31:17.067" v="13"/>
          <ac:picMkLst>
            <pc:docMk/>
            <pc:sldMk cId="3094151753" sldId="258"/>
            <ac:picMk id="5" creationId="{87DA96FF-0EEE-5032-4404-923A4A15DF4C}"/>
          </ac:picMkLst>
        </pc:picChg>
        <pc:picChg chg="add mod">
          <ac:chgData name="Guest User" userId="S::urn:spo:anon#5ee1cd72f2d66ac67953babcbee3d677c78a610cba3a88d4e4267e9ef0dcfc70::" providerId="AD" clId="Web-{2602F0AA-C0FA-C692-3CAB-5C492FA84C0D}" dt="2023-10-16T16:31:37.271" v="17" actId="14100"/>
          <ac:picMkLst>
            <pc:docMk/>
            <pc:sldMk cId="3094151753" sldId="258"/>
            <ac:picMk id="6" creationId="{E50FE594-B3BD-64F1-6E13-CA8EE5AF25F0}"/>
          </ac:picMkLst>
        </pc:picChg>
      </pc:sldChg>
      <pc:sldChg chg="modSp mod modClrScheme chgLayout">
        <pc:chgData name="Guest User" userId="S::urn:spo:anon#5ee1cd72f2d66ac67953babcbee3d677c78a610cba3a88d4e4267e9ef0dcfc70::" providerId="AD" clId="Web-{2602F0AA-C0FA-C692-3CAB-5C492FA84C0D}" dt="2023-10-16T16:39:50.213" v="75" actId="20577"/>
        <pc:sldMkLst>
          <pc:docMk/>
          <pc:sldMk cId="52937221" sldId="259"/>
        </pc:sldMkLst>
        <pc:spChg chg="mod ord">
          <ac:chgData name="Guest User" userId="S::urn:spo:anon#5ee1cd72f2d66ac67953babcbee3d677c78a610cba3a88d4e4267e9ef0dcfc70::" providerId="AD" clId="Web-{2602F0AA-C0FA-C692-3CAB-5C492FA84C0D}" dt="2023-10-16T16:34:30.825" v="35"/>
          <ac:spMkLst>
            <pc:docMk/>
            <pc:sldMk cId="52937221" sldId="259"/>
            <ac:spMk id="2" creationId="{0E3C4B16-4FB5-0A32-19C5-F9C4927D2945}"/>
          </ac:spMkLst>
        </pc:spChg>
        <pc:spChg chg="mod ord">
          <ac:chgData name="Guest User" userId="S::urn:spo:anon#5ee1cd72f2d66ac67953babcbee3d677c78a610cba3a88d4e4267e9ef0dcfc70::" providerId="AD" clId="Web-{2602F0AA-C0FA-C692-3CAB-5C492FA84C0D}" dt="2023-10-16T16:39:50.213" v="75" actId="20577"/>
          <ac:spMkLst>
            <pc:docMk/>
            <pc:sldMk cId="52937221" sldId="259"/>
            <ac:spMk id="3" creationId="{8BB4E827-C430-9844-6FDA-D6DF8E1193ED}"/>
          </ac:spMkLst>
        </pc:spChg>
      </pc:sldChg>
      <pc:sldChg chg="addSp delSp modSp mod setBg modClrScheme chgLayout">
        <pc:chgData name="Guest User" userId="S::urn:spo:anon#5ee1cd72f2d66ac67953babcbee3d677c78a610cba3a88d4e4267e9ef0dcfc70::" providerId="AD" clId="Web-{2602F0AA-C0FA-C692-3CAB-5C492FA84C0D}" dt="2023-10-16T16:42:31.110" v="77"/>
        <pc:sldMkLst>
          <pc:docMk/>
          <pc:sldMk cId="847309746" sldId="260"/>
        </pc:sldMkLst>
        <pc:spChg chg="mod ord">
          <ac:chgData name="Guest User" userId="S::urn:spo:anon#5ee1cd72f2d66ac67953babcbee3d677c78a610cba3a88d4e4267e9ef0dcfc70::" providerId="AD" clId="Web-{2602F0AA-C0FA-C692-3CAB-5C492FA84C0D}" dt="2023-10-16T16:42:31.110" v="77"/>
          <ac:spMkLst>
            <pc:docMk/>
            <pc:sldMk cId="847309746" sldId="260"/>
            <ac:spMk id="2" creationId="{0404B1B1-F792-32B1-4A75-504B3E49CDDF}"/>
          </ac:spMkLst>
        </pc:spChg>
        <pc:spChg chg="mod ord">
          <ac:chgData name="Guest User" userId="S::urn:spo:anon#5ee1cd72f2d66ac67953babcbee3d677c78a610cba3a88d4e4267e9ef0dcfc70::" providerId="AD" clId="Web-{2602F0AA-C0FA-C692-3CAB-5C492FA84C0D}" dt="2023-10-16T16:42:31.110" v="77"/>
          <ac:spMkLst>
            <pc:docMk/>
            <pc:sldMk cId="847309746" sldId="260"/>
            <ac:spMk id="3" creationId="{8918F1C6-1A18-1270-7BD6-BC85B6327040}"/>
          </ac:spMkLst>
        </pc:spChg>
        <pc:spChg chg="mod">
          <ac:chgData name="Guest User" userId="S::urn:spo:anon#5ee1cd72f2d66ac67953babcbee3d677c78a610cba3a88d4e4267e9ef0dcfc70::" providerId="AD" clId="Web-{2602F0AA-C0FA-C692-3CAB-5C492FA84C0D}" dt="2023-10-16T16:42:31.110" v="77"/>
          <ac:spMkLst>
            <pc:docMk/>
            <pc:sldMk cId="847309746" sldId="260"/>
            <ac:spMk id="6" creationId="{3AB9E795-C806-1E6E-10EA-DF825C9F169E}"/>
          </ac:spMkLst>
        </pc:spChg>
        <pc:spChg chg="add del">
          <ac:chgData name="Guest User" userId="S::urn:spo:anon#5ee1cd72f2d66ac67953babcbee3d677c78a610cba3a88d4e4267e9ef0dcfc70::" providerId="AD" clId="Web-{2602F0AA-C0FA-C692-3CAB-5C492FA84C0D}" dt="2023-10-16T16:42:31.110" v="77"/>
          <ac:spMkLst>
            <pc:docMk/>
            <pc:sldMk cId="847309746" sldId="260"/>
            <ac:spMk id="11" creationId="{30B3D270-B19D-4DB8-BD3C-3E707485B515}"/>
          </ac:spMkLst>
        </pc:spChg>
        <pc:spChg chg="add del">
          <ac:chgData name="Guest User" userId="S::urn:spo:anon#5ee1cd72f2d66ac67953babcbee3d677c78a610cba3a88d4e4267e9ef0dcfc70::" providerId="AD" clId="Web-{2602F0AA-C0FA-C692-3CAB-5C492FA84C0D}" dt="2023-10-16T16:42:31.110" v="77"/>
          <ac:spMkLst>
            <pc:docMk/>
            <pc:sldMk cId="847309746" sldId="260"/>
            <ac:spMk id="13" creationId="{49BDAF94-B52E-4307-B54C-EF413086FC77}"/>
          </ac:spMkLst>
        </pc:spChg>
      </pc:sldChg>
      <pc:sldMasterChg chg="add del addSldLayout delSldLayout">
        <pc:chgData name="Guest User" userId="S::urn:spo:anon#5ee1cd72f2d66ac67953babcbee3d677c78a610cba3a88d4e4267e9ef0dcfc70::" providerId="AD" clId="Web-{2602F0AA-C0FA-C692-3CAB-5C492FA84C0D}" dt="2023-10-16T16:34:30.825" v="35"/>
        <pc:sldMasterMkLst>
          <pc:docMk/>
          <pc:sldMasterMk cId="2846071518" sldId="2147483735"/>
        </pc:sldMasterMkLst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3230692032" sldId="2147483736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3133442633" sldId="2147483737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3230958965" sldId="2147483738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966827731" sldId="2147483739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702720961" sldId="2147483740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2891724678" sldId="2147483741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1634260714" sldId="2147483742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860341115" sldId="2147483743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3496229910" sldId="2147483744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436194534" sldId="2147483745"/>
          </pc:sldLayoutMkLst>
        </pc:sldLayoutChg>
        <pc:sldLayoutChg chg="add del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2846071518" sldId="2147483735"/>
            <pc:sldLayoutMk cId="2682906099" sldId="2147483746"/>
          </pc:sldLayoutMkLst>
        </pc:sldLayoutChg>
      </pc:sldMasterChg>
      <pc:sldMasterChg chg="add del addSldLayout delSldLayout modSldLayout">
        <pc:chgData name="Guest User" userId="S::urn:spo:anon#5ee1cd72f2d66ac67953babcbee3d677c78a610cba3a88d4e4267e9ef0dcfc70::" providerId="AD" clId="Web-{2602F0AA-C0FA-C692-3CAB-5C492FA84C0D}" dt="2023-10-16T16:34:30.825" v="35"/>
        <pc:sldMasterMkLst>
          <pc:docMk/>
          <pc:sldMasterMk cId="3520189281" sldId="2147483747"/>
        </pc:sldMasterMkLst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274786689" sldId="2147483748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2796874087" sldId="2147483749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108504319" sldId="2147483750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4258977315" sldId="2147483751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1650998822" sldId="2147483752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3734287148" sldId="2147483753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955368252" sldId="2147483754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2265284877" sldId="2147483755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1161300068" sldId="2147483756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2935323904" sldId="2147483757"/>
          </pc:sldLayoutMkLst>
        </pc:sldLayoutChg>
        <pc:sldLayoutChg chg="add del mod replId">
          <pc:chgData name="Guest User" userId="S::urn:spo:anon#5ee1cd72f2d66ac67953babcbee3d677c78a610cba3a88d4e4267e9ef0dcfc70::" providerId="AD" clId="Web-{2602F0AA-C0FA-C692-3CAB-5C492FA84C0D}" dt="2023-10-16T16:34:30.825" v="35"/>
          <pc:sldLayoutMkLst>
            <pc:docMk/>
            <pc:sldMasterMk cId="3520189281" sldId="2147483747"/>
            <pc:sldLayoutMk cId="2516975613" sldId="2147483758"/>
          </pc:sldLayoutMkLst>
        </pc:sldLayoutChg>
      </pc:sldMasterChg>
    </pc:docChg>
  </pc:docChgLst>
  <pc:docChgLst>
    <pc:chgData name="Rios Gallegos Brenda Elizabeth" userId="S::0322103803@miutt.edu.mx::2f1dac5c-efee-4f08-8ff9-d7a6b41e59d4" providerId="AD" clId="Web-{6D1A235D-13F9-5F7F-7FA6-E0C72C4D08DE}"/>
    <pc:docChg chg="mod">
      <pc:chgData name="Rios Gallegos Brenda Elizabeth" userId="S::0322103803@miutt.edu.mx::2f1dac5c-efee-4f08-8ff9-d7a6b41e59d4" providerId="AD" clId="Web-{6D1A235D-13F9-5F7F-7FA6-E0C72C4D08DE}" dt="2023-10-18T18:06:27.746" v="2"/>
      <pc:docMkLst>
        <pc:docMk/>
      </pc:docMkLst>
      <pc:sldChg chg="addCm delCm">
        <pc:chgData name="Rios Gallegos Brenda Elizabeth" userId="S::0322103803@miutt.edu.mx::2f1dac5c-efee-4f08-8ff9-d7a6b41e59d4" providerId="AD" clId="Web-{6D1A235D-13F9-5F7F-7FA6-E0C72C4D08DE}" dt="2023-10-18T18:06:27.746" v="2"/>
        <pc:sldMkLst>
          <pc:docMk/>
          <pc:sldMk cId="109857222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Rios Gallegos Brenda Elizabeth" userId="S::0322103803@miutt.edu.mx::2f1dac5c-efee-4f08-8ff9-d7a6b41e59d4" providerId="AD" clId="Web-{6D1A235D-13F9-5F7F-7FA6-E0C72C4D08DE}" dt="2023-10-18T18:06:27.746" v="2"/>
              <pc2:cmMkLst xmlns:pc2="http://schemas.microsoft.com/office/powerpoint/2019/9/main/command">
                <pc:docMk/>
                <pc:sldMk cId="109857222" sldId="256"/>
                <pc2:cmMk id="{5F23A14C-E71D-4AD9-8859-96DFDE5B72C1}"/>
              </pc2:cmMkLst>
            </pc226:cmChg>
          </p:ext>
        </pc:ext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69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4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9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2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2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text with a glass of water&#10;&#10;Description automatically generated">
            <a:extLst>
              <a:ext uri="{FF2B5EF4-FFF2-40B4-BE49-F238E27FC236}">
                <a16:creationId xmlns:a16="http://schemas.microsoft.com/office/drawing/2014/main" id="{36CBD14D-75D1-774D-6185-04E18F4A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1" y="4123520"/>
            <a:ext cx="5076206" cy="21134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BB17D7-D02D-EBFD-0CE2-DFAD9E8795D2}"/>
              </a:ext>
            </a:extLst>
          </p:cNvPr>
          <p:cNvSpPr/>
          <p:nvPr/>
        </p:nvSpPr>
        <p:spPr>
          <a:xfrm>
            <a:off x="331597" y="230955"/>
            <a:ext cx="11530641" cy="63835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glass of water with a lemon slice&#10;&#10;Description automatically generated">
            <a:extLst>
              <a:ext uri="{FF2B5EF4-FFF2-40B4-BE49-F238E27FC236}">
                <a16:creationId xmlns:a16="http://schemas.microsoft.com/office/drawing/2014/main" id="{A1AED08E-BC34-BAB8-A9C9-376129C51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47" t="8791" r="17949" b="8059"/>
          <a:stretch/>
        </p:blipFill>
        <p:spPr>
          <a:xfrm>
            <a:off x="1236485" y="533308"/>
            <a:ext cx="3198988" cy="3273351"/>
          </a:xfrm>
          <a:prstGeom prst="rect">
            <a:avLst/>
          </a:prstGeom>
        </p:spPr>
      </p:pic>
      <p:pic>
        <p:nvPicPr>
          <p:cNvPr id="6" name="Picture 5" descr="Go, qué es un desarrollador y cómo convertirse en uno">
            <a:extLst>
              <a:ext uri="{FF2B5EF4-FFF2-40B4-BE49-F238E27FC236}">
                <a16:creationId xmlns:a16="http://schemas.microsoft.com/office/drawing/2014/main" id="{42935879-151B-E0DA-C038-FE830038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24" y="537903"/>
            <a:ext cx="5532408" cy="3323664"/>
          </a:xfrm>
          <a:prstGeom prst="rect">
            <a:avLst/>
          </a:prstGeom>
        </p:spPr>
      </p:pic>
      <p:pic>
        <p:nvPicPr>
          <p:cNvPr id="7" name="Picture 6" descr="Golang Gin Web Framework - YouTube">
            <a:extLst>
              <a:ext uri="{FF2B5EF4-FFF2-40B4-BE49-F238E27FC236}">
                <a16:creationId xmlns:a16="http://schemas.microsoft.com/office/drawing/2014/main" id="{F4E7FA02-F0E5-B852-1BE7-1F7195B3E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50" y="3951188"/>
            <a:ext cx="5216103" cy="2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FEE3-4AE2-93BB-589E-866A8A7F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40" y="538288"/>
            <a:ext cx="3855433" cy="1339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WHAT IS GIN GONIC?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5420CE-5821-C8B2-9FC9-B68D0BBF5F10}"/>
              </a:ext>
            </a:extLst>
          </p:cNvPr>
          <p:cNvSpPr>
            <a:spLocks noGrp="1"/>
          </p:cNvSpPr>
          <p:nvPr/>
        </p:nvSpPr>
        <p:spPr>
          <a:xfrm>
            <a:off x="456740" y="1890443"/>
            <a:ext cx="3725773" cy="3398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1400"/>
              <a:t>It is an HTTP web framework written in Go(Golang). </a:t>
            </a:r>
          </a:p>
          <a:p>
            <a:pPr algn="just">
              <a:buNone/>
            </a:pPr>
            <a:endParaRPr lang="en-US" sz="1400">
              <a:ea typeface="+mn-lt"/>
              <a:cs typeface="+mn-lt"/>
            </a:endParaRPr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Gin is built around a simple idea: it is possible to write web applications without much boilerplate code using reflect. This means that your code will be concise and easy to read.</a:t>
            </a:r>
            <a:endParaRPr lang="en-US" sz="1400"/>
          </a:p>
          <a:p>
            <a:pPr algn="just">
              <a:buNone/>
            </a:pPr>
            <a:endParaRPr lang="en-US" sz="1400">
              <a:ea typeface="+mn-lt"/>
              <a:cs typeface="+mn-lt"/>
            </a:endParaRPr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Gin comes with many features that make development faster and easier. These include</a:t>
            </a:r>
            <a:endParaRPr lang="en-US" sz="1400"/>
          </a:p>
          <a:p>
            <a:pPr algn="just">
              <a:buNone/>
            </a:pPr>
            <a:endParaRPr lang="en-US" sz="1400"/>
          </a:p>
          <a:p>
            <a:pPr algn="just">
              <a:buNone/>
            </a:pPr>
            <a:endParaRPr lang="en-US" sz="1200"/>
          </a:p>
          <a:p>
            <a:pPr marL="0" algn="just">
              <a:buNone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E473-EB7B-ED12-572E-12A61E9F335F}"/>
              </a:ext>
            </a:extLst>
          </p:cNvPr>
          <p:cNvSpPr txBox="1"/>
          <p:nvPr/>
        </p:nvSpPr>
        <p:spPr>
          <a:xfrm>
            <a:off x="6521532" y="238496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4" name="Picture 13" descr="A close up of a toy&#10;&#10;Description automatically generated">
            <a:extLst>
              <a:ext uri="{FF2B5EF4-FFF2-40B4-BE49-F238E27FC236}">
                <a16:creationId xmlns:a16="http://schemas.microsoft.com/office/drawing/2014/main" id="{EF25EBFB-B5AA-9ED2-7E59-4921A444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20" y="1712404"/>
            <a:ext cx="4166558" cy="30450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EBB4E1-2935-41F1-30CB-7EECC3F4489D}"/>
              </a:ext>
            </a:extLst>
          </p:cNvPr>
          <p:cNvSpPr/>
          <p:nvPr/>
        </p:nvSpPr>
        <p:spPr>
          <a:xfrm>
            <a:off x="300361" y="370060"/>
            <a:ext cx="11616905" cy="628290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76BDC9-FBB2-D3DC-D869-24907B45CCF5}"/>
              </a:ext>
            </a:extLst>
          </p:cNvPr>
          <p:cNvSpPr>
            <a:spLocks noGrp="1"/>
          </p:cNvSpPr>
          <p:nvPr/>
        </p:nvSpPr>
        <p:spPr>
          <a:xfrm>
            <a:off x="4468022" y="812141"/>
            <a:ext cx="2676226" cy="46635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A built-in web server</a:t>
            </a:r>
            <a:endParaRPr lang="en-US" sz="1400"/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Automatic routing</a:t>
            </a:r>
            <a:endParaRPr lang="en-US" sz="1400"/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A set of tools for handling requests and responses</a:t>
            </a:r>
            <a:endParaRPr lang="en-US" sz="1400"/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Middleware for adding functionality</a:t>
            </a:r>
            <a:endParaRPr lang="en-US" sz="1400"/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A built-in logger</a:t>
            </a:r>
            <a:endParaRPr lang="en-US" sz="1400"/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Support for templating</a:t>
            </a:r>
            <a:endParaRPr lang="en-US" sz="1400"/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Developers can use Gin in a variety of ways, such as to develop web applications, API servers, or even command-line tools.</a:t>
            </a:r>
            <a:endParaRPr lang="en-US" sz="1400"/>
          </a:p>
          <a:p>
            <a:pPr>
              <a:buNone/>
            </a:pPr>
            <a:endParaRPr lang="en-US" sz="1200"/>
          </a:p>
          <a:p>
            <a:pPr marL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5707-DE42-89A5-B85C-7283D5C8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466" y="308250"/>
            <a:ext cx="3740433" cy="5923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Why use Gin?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21ED-6B90-EE40-9FB9-7D4C31ED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1214985"/>
            <a:ext cx="6015571" cy="4965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>
                <a:ea typeface="+mn-lt"/>
                <a:cs typeface="+mn-lt"/>
              </a:rPr>
              <a:t>if you’re looking for a fast and lightweight web framework, Golang Gin is a great option. It’s easy to use and has a great community behind it. Here are some reasons why you should use Golang Gin.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Gin is fast: Golang Gin is one of the fastest web frameworks available. It’s built on top of the powerful Gin gopher library, making it very quick and efficient.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Gin is lightweight: Another great thing about Golang Gin is that it’s very lightweight, making it ideal for building small and light web applications.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Gin is easy to use: Golang Gin is easy to use and has great documentation. If you’re new to web development, you’ll find it very straightforward to get started with Gin.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Golang has a great community: Golang Gin has a great community behind it. Many Gin developers are always willing to help and contribute.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Golang and Gin are open source: Golang Gin is open source and released under the MIT license, so you can use it for any purpose, including commercial projects.</a:t>
            </a:r>
            <a:endParaRPr lang="en-US" sz="1600"/>
          </a:p>
        </p:txBody>
      </p:sp>
      <p:pic>
        <p:nvPicPr>
          <p:cNvPr id="5" name="Picture 4" descr="Outdoor warehouse">
            <a:extLst>
              <a:ext uri="{FF2B5EF4-FFF2-40B4-BE49-F238E27FC236}">
                <a16:creationId xmlns:a16="http://schemas.microsoft.com/office/drawing/2014/main" id="{87DA96FF-0EEE-5032-4404-923A4A15D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6" r="31505" b="3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  <p:pic>
        <p:nvPicPr>
          <p:cNvPr id="6" name="Picture 5" descr="Gin Web Framework part 7 - ویرگول">
            <a:extLst>
              <a:ext uri="{FF2B5EF4-FFF2-40B4-BE49-F238E27FC236}">
                <a16:creationId xmlns:a16="http://schemas.microsoft.com/office/drawing/2014/main" id="{E50FE594-B3BD-64F1-6E13-CA8EE5AF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62" y="-524"/>
            <a:ext cx="4669766" cy="68590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83F344-BEB4-590D-B1F2-DDDF7AF00A3D}"/>
              </a:ext>
            </a:extLst>
          </p:cNvPr>
          <p:cNvSpPr/>
          <p:nvPr/>
        </p:nvSpPr>
        <p:spPr>
          <a:xfrm>
            <a:off x="300361" y="370060"/>
            <a:ext cx="11616905" cy="628290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C4B16-4FB5-0A32-19C5-F9C4927D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607" y="472614"/>
            <a:ext cx="5057807" cy="1339939"/>
          </a:xfrm>
        </p:spPr>
        <p:txBody>
          <a:bodyPr/>
          <a:lstStyle/>
          <a:p>
            <a:pPr algn="ctr"/>
            <a:r>
              <a:rPr lang="es-ES" b="1">
                <a:latin typeface="Franklin Gothic"/>
                <a:ea typeface="+mj-lt"/>
                <a:cs typeface="+mj-lt"/>
              </a:rPr>
              <a:t>Gin Project </a:t>
            </a:r>
            <a:r>
              <a:rPr lang="es-ES" b="1" err="1">
                <a:latin typeface="Franklin Gothic"/>
                <a:ea typeface="+mj-lt"/>
                <a:cs typeface="+mj-lt"/>
              </a:rPr>
              <a:t>Examples</a:t>
            </a:r>
            <a:endParaRPr lang="es-ES" b="1">
              <a:latin typeface="Franklin Gothic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4E827-C430-9844-6FDA-D6DF8E119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11" y="1556517"/>
            <a:ext cx="5618359" cy="5369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sz="1600" b="1">
                <a:latin typeface="Franklin Gothic"/>
              </a:rPr>
              <a:t>Gin </a:t>
            </a:r>
            <a:r>
              <a:rPr lang="es-ES" sz="1600" b="1" err="1">
                <a:latin typeface="Franklin Gothic"/>
              </a:rPr>
              <a:t>Vue</a:t>
            </a:r>
            <a:r>
              <a:rPr lang="es-ES" sz="1600" b="1">
                <a:latin typeface="Franklin Gothic"/>
              </a:rPr>
              <a:t> </a:t>
            </a:r>
            <a:r>
              <a:rPr lang="es-ES" sz="1600" b="1" err="1">
                <a:latin typeface="Franklin Gothic"/>
              </a:rPr>
              <a:t>Element</a:t>
            </a:r>
            <a:r>
              <a:rPr lang="es-ES" sz="1600" b="1">
                <a:latin typeface="Franklin Gothic"/>
              </a:rPr>
              <a:t> </a:t>
            </a:r>
            <a:r>
              <a:rPr lang="es-ES" sz="1600" b="1" err="1">
                <a:latin typeface="Franklin Gothic"/>
              </a:rPr>
              <a:t>Admin</a:t>
            </a:r>
            <a:endParaRPr lang="es-ES" sz="1600" b="1">
              <a:latin typeface="Franklin Gothic"/>
            </a:endParaRPr>
          </a:p>
          <a:p>
            <a:pPr>
              <a:buFont typeface="Arial"/>
              <a:buChar char="•"/>
            </a:pPr>
            <a:r>
              <a:rPr lang="es-ES" sz="1600">
                <a:latin typeface="Franklin Gothic"/>
                <a:ea typeface="+mn-lt"/>
                <a:cs typeface="+mn-lt"/>
              </a:rPr>
              <a:t>Gin: </a:t>
            </a:r>
            <a:r>
              <a:rPr lang="es-ES" sz="1600" err="1">
                <a:latin typeface="Franklin Gothic"/>
                <a:ea typeface="+mn-lt"/>
                <a:cs typeface="+mn-lt"/>
              </a:rPr>
              <a:t>Refers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to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the</a:t>
            </a:r>
            <a:r>
              <a:rPr lang="es-ES" sz="1600">
                <a:latin typeface="Franklin Gothic"/>
                <a:ea typeface="+mn-lt"/>
                <a:cs typeface="+mn-lt"/>
              </a:rPr>
              <a:t> Gin web </a:t>
            </a:r>
            <a:r>
              <a:rPr lang="es-ES" sz="1600" err="1">
                <a:latin typeface="Franklin Gothic"/>
                <a:ea typeface="+mn-lt"/>
                <a:cs typeface="+mn-lt"/>
              </a:rPr>
              <a:t>framework</a:t>
            </a:r>
            <a:r>
              <a:rPr lang="es-ES" sz="1600">
                <a:latin typeface="Franklin Gothic"/>
                <a:ea typeface="+mn-lt"/>
                <a:cs typeface="+mn-lt"/>
              </a:rPr>
              <a:t> in </a:t>
            </a:r>
            <a:r>
              <a:rPr lang="es-ES" sz="1600" err="1">
                <a:latin typeface="Franklin Gothic"/>
                <a:ea typeface="+mn-lt"/>
                <a:cs typeface="+mn-lt"/>
              </a:rPr>
              <a:t>Go</a:t>
            </a:r>
            <a:r>
              <a:rPr lang="es-ES" sz="1600">
                <a:latin typeface="Franklin Gothic"/>
                <a:ea typeface="+mn-lt"/>
                <a:cs typeface="+mn-lt"/>
              </a:rPr>
              <a:t> (</a:t>
            </a:r>
            <a:r>
              <a:rPr lang="es-ES" sz="1600" err="1">
                <a:latin typeface="Franklin Gothic"/>
                <a:ea typeface="+mn-lt"/>
                <a:cs typeface="+mn-lt"/>
              </a:rPr>
              <a:t>Golang</a:t>
            </a:r>
            <a:r>
              <a:rPr lang="es-ES" sz="1600">
                <a:latin typeface="Franklin Gothic"/>
                <a:ea typeface="+mn-lt"/>
                <a:cs typeface="+mn-lt"/>
              </a:rPr>
              <a:t>), </a:t>
            </a:r>
            <a:r>
              <a:rPr lang="es-ES" sz="1600" err="1">
                <a:latin typeface="Franklin Gothic"/>
                <a:ea typeface="+mn-lt"/>
                <a:cs typeface="+mn-lt"/>
              </a:rPr>
              <a:t>which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is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known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for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its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speed</a:t>
            </a:r>
            <a:r>
              <a:rPr lang="es-ES" sz="1600">
                <a:latin typeface="Franklin Gothic"/>
                <a:ea typeface="+mn-lt"/>
                <a:cs typeface="+mn-lt"/>
              </a:rPr>
              <a:t> and </a:t>
            </a:r>
            <a:r>
              <a:rPr lang="es-ES" sz="1600" err="1">
                <a:latin typeface="Franklin Gothic"/>
                <a:ea typeface="+mn-lt"/>
                <a:cs typeface="+mn-lt"/>
              </a:rPr>
              <a:t>efficiency</a:t>
            </a:r>
            <a:r>
              <a:rPr lang="es-ES" sz="1600">
                <a:latin typeface="Franklin Gothic"/>
                <a:ea typeface="+mn-lt"/>
                <a:cs typeface="+mn-lt"/>
              </a:rPr>
              <a:t>. Gin </a:t>
            </a:r>
            <a:r>
              <a:rPr lang="es-ES" sz="1600" err="1">
                <a:latin typeface="Franklin Gothic"/>
                <a:ea typeface="+mn-lt"/>
                <a:cs typeface="+mn-lt"/>
              </a:rPr>
              <a:t>is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used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to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create</a:t>
            </a:r>
            <a:r>
              <a:rPr lang="es-ES" sz="1600">
                <a:latin typeface="Franklin Gothic"/>
                <a:ea typeface="+mn-lt"/>
                <a:cs typeface="+mn-lt"/>
              </a:rPr>
              <a:t> web </a:t>
            </a:r>
            <a:r>
              <a:rPr lang="es-ES" sz="1600" err="1">
                <a:latin typeface="Franklin Gothic"/>
                <a:ea typeface="+mn-lt"/>
                <a:cs typeface="+mn-lt"/>
              </a:rPr>
              <a:t>applications</a:t>
            </a:r>
            <a:r>
              <a:rPr lang="es-ES" sz="1600">
                <a:latin typeface="Franklin Gothic"/>
                <a:ea typeface="+mn-lt"/>
                <a:cs typeface="+mn-lt"/>
              </a:rPr>
              <a:t> and API </a:t>
            </a:r>
            <a:r>
              <a:rPr lang="es-ES" sz="1600" err="1">
                <a:latin typeface="Franklin Gothic"/>
                <a:ea typeface="+mn-lt"/>
                <a:cs typeface="+mn-lt"/>
              </a:rPr>
              <a:t>services</a:t>
            </a:r>
            <a:r>
              <a:rPr lang="es-ES" sz="1600">
                <a:latin typeface="Franklin Gothic"/>
                <a:ea typeface="+mn-lt"/>
                <a:cs typeface="+mn-lt"/>
              </a:rPr>
              <a:t> in </a:t>
            </a:r>
            <a:r>
              <a:rPr lang="es-ES" sz="1600" err="1">
                <a:latin typeface="Franklin Gothic"/>
                <a:ea typeface="+mn-lt"/>
                <a:cs typeface="+mn-lt"/>
              </a:rPr>
              <a:t>Go</a:t>
            </a:r>
            <a:r>
              <a:rPr lang="es-ES" sz="1600">
                <a:latin typeface="Franklin Gothic"/>
                <a:ea typeface="+mn-lt"/>
                <a:cs typeface="+mn-lt"/>
              </a:rPr>
              <a:t>.</a:t>
            </a:r>
            <a:endParaRPr lang="es-ES" sz="1600">
              <a:latin typeface="Franklin Gothic"/>
            </a:endParaRPr>
          </a:p>
          <a:p>
            <a:pPr>
              <a:buFont typeface="Arial"/>
              <a:buChar char="•"/>
            </a:pPr>
            <a:r>
              <a:rPr lang="es-ES" sz="1600" err="1">
                <a:latin typeface="Franklin Gothic"/>
                <a:ea typeface="+mn-lt"/>
                <a:cs typeface="+mn-lt"/>
              </a:rPr>
              <a:t>Vue</a:t>
            </a:r>
            <a:r>
              <a:rPr lang="es-ES" sz="1600">
                <a:latin typeface="Franklin Gothic"/>
                <a:ea typeface="+mn-lt"/>
                <a:cs typeface="+mn-lt"/>
              </a:rPr>
              <a:t>: Vue.js </a:t>
            </a:r>
            <a:r>
              <a:rPr lang="es-ES" sz="1600" err="1">
                <a:latin typeface="Franklin Gothic"/>
                <a:ea typeface="+mn-lt"/>
                <a:cs typeface="+mn-lt"/>
              </a:rPr>
              <a:t>is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an</a:t>
            </a:r>
            <a:r>
              <a:rPr lang="es-ES" sz="1600">
                <a:latin typeface="Franklin Gothic"/>
                <a:ea typeface="+mn-lt"/>
                <a:cs typeface="+mn-lt"/>
              </a:rPr>
              <a:t> open </a:t>
            </a:r>
            <a:r>
              <a:rPr lang="es-ES" sz="1600" err="1">
                <a:latin typeface="Franklin Gothic"/>
                <a:ea typeface="+mn-lt"/>
                <a:cs typeface="+mn-lt"/>
              </a:rPr>
              <a:t>source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framework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for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building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user</a:t>
            </a:r>
            <a:r>
              <a:rPr lang="es-ES" sz="1600">
                <a:latin typeface="Franklin Gothic"/>
                <a:ea typeface="+mn-lt"/>
                <a:cs typeface="+mn-lt"/>
              </a:rPr>
              <a:t> interfaces in web </a:t>
            </a:r>
            <a:r>
              <a:rPr lang="es-ES" sz="1600" err="1">
                <a:latin typeface="Franklin Gothic"/>
                <a:ea typeface="+mn-lt"/>
                <a:cs typeface="+mn-lt"/>
              </a:rPr>
              <a:t>applications</a:t>
            </a:r>
            <a:r>
              <a:rPr lang="es-ES" sz="1600">
                <a:latin typeface="Franklin Gothic"/>
                <a:ea typeface="+mn-lt"/>
                <a:cs typeface="+mn-lt"/>
              </a:rPr>
              <a:t>. </a:t>
            </a:r>
            <a:r>
              <a:rPr lang="es-ES" sz="1600" err="1">
                <a:latin typeface="Franklin Gothic"/>
                <a:ea typeface="+mn-lt"/>
                <a:cs typeface="+mn-lt"/>
              </a:rPr>
              <a:t>It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is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very</a:t>
            </a:r>
            <a:r>
              <a:rPr lang="es-ES" sz="1600">
                <a:latin typeface="Franklin Gothic"/>
                <a:ea typeface="+mn-lt"/>
                <a:cs typeface="+mn-lt"/>
              </a:rPr>
              <a:t> popular </a:t>
            </a:r>
            <a:r>
              <a:rPr lang="es-ES" sz="1600" err="1">
                <a:latin typeface="Franklin Gothic"/>
                <a:ea typeface="+mn-lt"/>
                <a:cs typeface="+mn-lt"/>
              </a:rPr>
              <a:t>for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its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ease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of</a:t>
            </a:r>
            <a:r>
              <a:rPr lang="es-ES" sz="1600">
                <a:latin typeface="Franklin Gothic"/>
                <a:ea typeface="+mn-lt"/>
                <a:cs typeface="+mn-lt"/>
              </a:rPr>
              <a:t> use and performance.</a:t>
            </a:r>
            <a:endParaRPr lang="es-ES" sz="1600">
              <a:latin typeface="Franklin Gothic"/>
            </a:endParaRPr>
          </a:p>
          <a:p>
            <a:pPr>
              <a:buFont typeface="Arial"/>
              <a:buChar char="•"/>
            </a:pPr>
            <a:r>
              <a:rPr lang="es-ES" sz="1600" err="1">
                <a:latin typeface="Franklin Gothic"/>
                <a:ea typeface="+mn-lt"/>
                <a:cs typeface="+mn-lt"/>
              </a:rPr>
              <a:t>Element</a:t>
            </a:r>
            <a:r>
              <a:rPr lang="es-ES" sz="1600">
                <a:latin typeface="Franklin Gothic"/>
                <a:ea typeface="+mn-lt"/>
                <a:cs typeface="+mn-lt"/>
              </a:rPr>
              <a:t>: </a:t>
            </a:r>
            <a:r>
              <a:rPr lang="es-ES" sz="1600" err="1">
                <a:latin typeface="Franklin Gothic"/>
                <a:ea typeface="+mn-lt"/>
                <a:cs typeface="+mn-lt"/>
              </a:rPr>
              <a:t>Element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is</a:t>
            </a:r>
            <a:r>
              <a:rPr lang="es-ES" sz="1600">
                <a:latin typeface="Franklin Gothic"/>
                <a:ea typeface="+mn-lt"/>
                <a:cs typeface="+mn-lt"/>
              </a:rPr>
              <a:t> a Vue.js UI </a:t>
            </a:r>
            <a:r>
              <a:rPr lang="es-ES" sz="1600" err="1">
                <a:latin typeface="Franklin Gothic"/>
                <a:ea typeface="+mn-lt"/>
                <a:cs typeface="+mn-lt"/>
              </a:rPr>
              <a:t>component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library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that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provides</a:t>
            </a:r>
            <a:r>
              <a:rPr lang="es-ES" sz="1600">
                <a:latin typeface="Franklin Gothic"/>
                <a:ea typeface="+mn-lt"/>
                <a:cs typeface="+mn-lt"/>
              </a:rPr>
              <a:t> a </a:t>
            </a:r>
            <a:r>
              <a:rPr lang="es-ES" sz="1600" err="1">
                <a:latin typeface="Franklin Gothic"/>
                <a:ea typeface="+mn-lt"/>
                <a:cs typeface="+mn-lt"/>
              </a:rPr>
              <a:t>wide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range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of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ready</a:t>
            </a:r>
            <a:r>
              <a:rPr lang="es-ES" sz="1600">
                <a:latin typeface="Franklin Gothic"/>
                <a:ea typeface="+mn-lt"/>
                <a:cs typeface="+mn-lt"/>
              </a:rPr>
              <a:t>-</a:t>
            </a:r>
            <a:r>
              <a:rPr lang="es-ES" sz="1600" err="1">
                <a:latin typeface="Franklin Gothic"/>
                <a:ea typeface="+mn-lt"/>
                <a:cs typeface="+mn-lt"/>
              </a:rPr>
              <a:t>to</a:t>
            </a:r>
            <a:r>
              <a:rPr lang="es-ES" sz="1600">
                <a:latin typeface="Franklin Gothic"/>
                <a:ea typeface="+mn-lt"/>
                <a:cs typeface="+mn-lt"/>
              </a:rPr>
              <a:t>-use visual </a:t>
            </a:r>
            <a:r>
              <a:rPr lang="es-ES" sz="1600" err="1">
                <a:latin typeface="Franklin Gothic"/>
                <a:ea typeface="+mn-lt"/>
                <a:cs typeface="+mn-lt"/>
              </a:rPr>
              <a:t>components</a:t>
            </a:r>
            <a:r>
              <a:rPr lang="es-ES" sz="1600">
                <a:latin typeface="Franklin Gothic"/>
                <a:ea typeface="+mn-lt"/>
                <a:cs typeface="+mn-lt"/>
              </a:rPr>
              <a:t>.</a:t>
            </a:r>
            <a:endParaRPr lang="es-ES" sz="1600">
              <a:latin typeface="Franklin Gothic"/>
            </a:endParaRPr>
          </a:p>
          <a:p>
            <a:pPr>
              <a:buFont typeface="Arial"/>
              <a:buChar char="•"/>
            </a:pPr>
            <a:r>
              <a:rPr lang="es-ES" sz="1600" err="1">
                <a:latin typeface="Franklin Gothic"/>
                <a:ea typeface="+mn-lt"/>
                <a:cs typeface="+mn-lt"/>
              </a:rPr>
              <a:t>Admin</a:t>
            </a:r>
            <a:r>
              <a:rPr lang="es-ES" sz="1600">
                <a:latin typeface="Franklin Gothic"/>
                <a:ea typeface="+mn-lt"/>
                <a:cs typeface="+mn-lt"/>
              </a:rPr>
              <a:t>: In </a:t>
            </a:r>
            <a:r>
              <a:rPr lang="es-ES" sz="1600" err="1">
                <a:latin typeface="Franklin Gothic"/>
                <a:ea typeface="+mn-lt"/>
                <a:cs typeface="+mn-lt"/>
              </a:rPr>
              <a:t>the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context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of</a:t>
            </a:r>
            <a:r>
              <a:rPr lang="es-ES" sz="1600">
                <a:latin typeface="Franklin Gothic"/>
                <a:ea typeface="+mn-lt"/>
                <a:cs typeface="+mn-lt"/>
              </a:rPr>
              <a:t> "Gin </a:t>
            </a:r>
            <a:r>
              <a:rPr lang="es-ES" sz="1600" err="1">
                <a:latin typeface="Franklin Gothic"/>
                <a:ea typeface="+mn-lt"/>
                <a:cs typeface="+mn-lt"/>
              </a:rPr>
              <a:t>Vue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Element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Admin</a:t>
            </a:r>
            <a:r>
              <a:rPr lang="es-ES" sz="1600">
                <a:latin typeface="Franklin Gothic"/>
                <a:ea typeface="+mn-lt"/>
                <a:cs typeface="+mn-lt"/>
              </a:rPr>
              <a:t>", "</a:t>
            </a:r>
            <a:r>
              <a:rPr lang="es-ES" sz="1600" err="1">
                <a:latin typeface="Franklin Gothic"/>
                <a:ea typeface="+mn-lt"/>
                <a:cs typeface="+mn-lt"/>
              </a:rPr>
              <a:t>Admin</a:t>
            </a:r>
            <a:r>
              <a:rPr lang="es-ES" sz="1600">
                <a:latin typeface="Franklin Gothic"/>
                <a:ea typeface="+mn-lt"/>
                <a:cs typeface="+mn-lt"/>
              </a:rPr>
              <a:t>" </a:t>
            </a:r>
            <a:r>
              <a:rPr lang="es-ES" sz="1600" err="1">
                <a:latin typeface="Franklin Gothic"/>
                <a:ea typeface="+mn-lt"/>
                <a:cs typeface="+mn-lt"/>
              </a:rPr>
              <a:t>generally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refers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to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an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administration</a:t>
            </a:r>
            <a:r>
              <a:rPr lang="es-ES" sz="1600">
                <a:latin typeface="Franklin Gothic"/>
                <a:ea typeface="+mn-lt"/>
                <a:cs typeface="+mn-lt"/>
              </a:rPr>
              <a:t> panel </a:t>
            </a:r>
            <a:r>
              <a:rPr lang="es-ES" sz="1600" err="1">
                <a:latin typeface="Franklin Gothic"/>
                <a:ea typeface="+mn-lt"/>
                <a:cs typeface="+mn-lt"/>
              </a:rPr>
              <a:t>or</a:t>
            </a:r>
            <a:r>
              <a:rPr lang="es-ES" sz="1600">
                <a:latin typeface="Franklin Gothic"/>
                <a:ea typeface="+mn-lt"/>
                <a:cs typeface="+mn-lt"/>
              </a:rPr>
              <a:t> control panel </a:t>
            </a:r>
            <a:r>
              <a:rPr lang="es-ES" sz="1600" err="1">
                <a:latin typeface="Franklin Gothic"/>
                <a:ea typeface="+mn-lt"/>
                <a:cs typeface="+mn-lt"/>
              </a:rPr>
              <a:t>application</a:t>
            </a:r>
            <a:r>
              <a:rPr lang="es-ES" sz="1600">
                <a:latin typeface="Franklin Gothic"/>
                <a:ea typeface="+mn-lt"/>
                <a:cs typeface="+mn-lt"/>
              </a:rPr>
              <a:t>. </a:t>
            </a:r>
            <a:r>
              <a:rPr lang="es-ES" sz="1600" err="1">
                <a:latin typeface="Franklin Gothic"/>
                <a:ea typeface="+mn-lt"/>
                <a:cs typeface="+mn-lt"/>
              </a:rPr>
              <a:t>These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applications</a:t>
            </a:r>
            <a:r>
              <a:rPr lang="es-ES" sz="1600">
                <a:latin typeface="Franklin Gothic"/>
                <a:ea typeface="+mn-lt"/>
                <a:cs typeface="+mn-lt"/>
              </a:rPr>
              <a:t> are </a:t>
            </a:r>
            <a:r>
              <a:rPr lang="es-ES" sz="1600" err="1">
                <a:latin typeface="Franklin Gothic"/>
                <a:ea typeface="+mn-lt"/>
                <a:cs typeface="+mn-lt"/>
              </a:rPr>
              <a:t>used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to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manage</a:t>
            </a:r>
            <a:r>
              <a:rPr lang="es-ES" sz="1600">
                <a:latin typeface="Franklin Gothic"/>
                <a:ea typeface="+mn-lt"/>
                <a:cs typeface="+mn-lt"/>
              </a:rPr>
              <a:t> and monitor </a:t>
            </a:r>
            <a:r>
              <a:rPr lang="es-ES" sz="1600" err="1">
                <a:latin typeface="Franklin Gothic"/>
                <a:ea typeface="+mn-lt"/>
                <a:cs typeface="+mn-lt"/>
              </a:rPr>
              <a:t>other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systems</a:t>
            </a:r>
            <a:r>
              <a:rPr lang="es-ES" sz="1600">
                <a:latin typeface="Franklin Gothic"/>
                <a:ea typeface="+mn-lt"/>
                <a:cs typeface="+mn-lt"/>
              </a:rPr>
              <a:t>, data </a:t>
            </a:r>
            <a:r>
              <a:rPr lang="es-ES" sz="1600" err="1">
                <a:latin typeface="Franklin Gothic"/>
                <a:ea typeface="+mn-lt"/>
                <a:cs typeface="+mn-lt"/>
              </a:rPr>
              <a:t>or</a:t>
            </a:r>
            <a:r>
              <a:rPr lang="es-ES" sz="1600">
                <a:latin typeface="Franklin Gothic"/>
                <a:ea typeface="+mn-lt"/>
                <a:cs typeface="+mn-lt"/>
              </a:rPr>
              <a:t> </a:t>
            </a:r>
            <a:r>
              <a:rPr lang="es-ES" sz="1600" err="1">
                <a:latin typeface="Franklin Gothic"/>
                <a:ea typeface="+mn-lt"/>
                <a:cs typeface="+mn-lt"/>
              </a:rPr>
              <a:t>applications</a:t>
            </a:r>
            <a:r>
              <a:rPr lang="es-ES" sz="1600">
                <a:latin typeface="Franklin Gothic"/>
                <a:ea typeface="+mn-lt"/>
                <a:cs typeface="+mn-lt"/>
              </a:rPr>
              <a:t>.</a:t>
            </a:r>
            <a:endParaRPr lang="es-ES" sz="1600">
              <a:latin typeface="Franklin Gothic"/>
            </a:endParaRPr>
          </a:p>
          <a:p>
            <a:pPr marL="0" indent="0" algn="just">
              <a:buNone/>
            </a:pPr>
            <a:endParaRPr lang="es-ES" sz="1600">
              <a:latin typeface="Franklin Gothic"/>
            </a:endParaRP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9F4E0C-5E09-0932-F003-78D690FE1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9" t="22289" r="21687" b="21925"/>
          <a:stretch/>
        </p:blipFill>
        <p:spPr>
          <a:xfrm>
            <a:off x="9272803" y="1086319"/>
            <a:ext cx="1894792" cy="1889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20D589-4D79-C1A4-435B-8EB371B270C0}"/>
              </a:ext>
            </a:extLst>
          </p:cNvPr>
          <p:cNvSpPr/>
          <p:nvPr/>
        </p:nvSpPr>
        <p:spPr>
          <a:xfrm>
            <a:off x="300361" y="370060"/>
            <a:ext cx="11616905" cy="628290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 Go un lenguaje orientado a objetos? • Blog | Friends of GO">
            <a:extLst>
              <a:ext uri="{FF2B5EF4-FFF2-40B4-BE49-F238E27FC236}">
                <a16:creationId xmlns:a16="http://schemas.microsoft.com/office/drawing/2014/main" id="{CF9CB50C-2745-0CEF-A3DC-13E52EA6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99570"/>
            <a:ext cx="2743200" cy="1396746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1B2943E-1CD1-999D-F8A5-1F0D8CE2CC0B}"/>
              </a:ext>
            </a:extLst>
          </p:cNvPr>
          <p:cNvSpPr txBox="1">
            <a:spLocks/>
          </p:cNvSpPr>
          <p:nvPr/>
        </p:nvSpPr>
        <p:spPr>
          <a:xfrm>
            <a:off x="6401441" y="2499672"/>
            <a:ext cx="4338774" cy="3486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600" b="1">
                <a:latin typeface="Franklin Gothic"/>
              </a:rPr>
              <a:t>Docker Registry(v2)</a:t>
            </a:r>
            <a:endParaRPr lang="en-US" sz="1600">
              <a:latin typeface="Franklin Gothic"/>
            </a:endParaRPr>
          </a:p>
          <a:p>
            <a:pPr algn="just"/>
            <a:r>
              <a:rPr lang="en-US" sz="1600">
                <a:latin typeface="Franklin Gothic"/>
                <a:ea typeface="+mn-lt"/>
                <a:cs typeface="+mn-lt"/>
              </a:rPr>
              <a:t>Docker: Docker is a container platform that allows developers to package applications and their dependencies into lightweight, portable containers. Docker is used to simplify the deployment of applications in container environments.</a:t>
            </a:r>
            <a:endParaRPr lang="en-US" sz="1600">
              <a:latin typeface="Franklin Gothic"/>
            </a:endParaRPr>
          </a:p>
          <a:p>
            <a:pPr algn="just"/>
            <a:r>
              <a:rPr lang="en-US" sz="1600">
                <a:latin typeface="Franklin Gothic"/>
                <a:ea typeface="+mn-lt"/>
                <a:cs typeface="+mn-lt"/>
              </a:rPr>
              <a:t>Registry: A Docker registry is a repository where container images are stored and can be shared. Registries allow developers to upload, download, and manage container images.</a:t>
            </a:r>
            <a:endParaRPr lang="en-US" sz="1600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293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38B1E-B8CA-3F2F-F5B5-AA5E20FC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797" y="889655"/>
            <a:ext cx="3049597" cy="27155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The Pros and Cons of Gin</a:t>
            </a:r>
          </a:p>
          <a:p>
            <a:pPr algn="ctr">
              <a:lnSpc>
                <a:spcPct val="85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bird and a glass of blue liquid&#10;&#10;Description automatically generated">
            <a:extLst>
              <a:ext uri="{FF2B5EF4-FFF2-40B4-BE49-F238E27FC236}">
                <a16:creationId xmlns:a16="http://schemas.microsoft.com/office/drawing/2014/main" id="{EAAF7F58-4F31-578A-3286-016004B8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94" y="669832"/>
            <a:ext cx="4506341" cy="2529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49F5A0-A5BC-35D3-1DCF-58A40B88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43" y="675066"/>
            <a:ext cx="3680104" cy="27085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PROS</a:t>
            </a:r>
          </a:p>
          <a:p>
            <a:r>
              <a:rPr lang="en-US">
                <a:ea typeface="+mn-lt"/>
                <a:cs typeface="+mn-lt"/>
              </a:rPr>
              <a:t>High performance</a:t>
            </a:r>
          </a:p>
          <a:p>
            <a:r>
              <a:rPr lang="en-US">
                <a:ea typeface="+mn-lt"/>
                <a:cs typeface="+mn-lt"/>
              </a:rPr>
              <a:t>Crash-free</a:t>
            </a:r>
          </a:p>
          <a:p>
            <a:r>
              <a:rPr lang="en-US">
                <a:ea typeface="+mn-lt"/>
                <a:cs typeface="+mn-lt"/>
              </a:rPr>
              <a:t>Great error management</a:t>
            </a:r>
          </a:p>
          <a:p>
            <a:r>
              <a:rPr lang="en-US">
                <a:ea typeface="+mn-lt"/>
                <a:cs typeface="+mn-lt"/>
              </a:rPr>
              <a:t>Easy JSON validation</a:t>
            </a:r>
          </a:p>
          <a:p>
            <a:r>
              <a:rPr lang="en-US">
                <a:ea typeface="+mn-lt"/>
                <a:cs typeface="+mn-lt"/>
              </a:rPr>
              <a:t>Room for control and experimentation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226B03-347D-87D6-1B8C-4F3B649F2F04}"/>
              </a:ext>
            </a:extLst>
          </p:cNvPr>
          <p:cNvSpPr txBox="1">
            <a:spLocks/>
          </p:cNvSpPr>
          <p:nvPr/>
        </p:nvSpPr>
        <p:spPr>
          <a:xfrm>
            <a:off x="4097945" y="4144063"/>
            <a:ext cx="4468685" cy="2708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/>
              <a:t>CONS</a:t>
            </a:r>
          </a:p>
          <a:p>
            <a:r>
              <a:rPr lang="en-US">
                <a:ea typeface="+mn-lt"/>
                <a:cs typeface="+mn-lt"/>
              </a:rPr>
              <a:t>Sub-par documentation</a:t>
            </a:r>
          </a:p>
          <a:p>
            <a:r>
              <a:rPr lang="en-US">
                <a:ea typeface="+mn-lt"/>
                <a:cs typeface="+mn-lt"/>
              </a:rPr>
              <a:t>Less-concise syntax</a:t>
            </a:r>
          </a:p>
          <a:p>
            <a:r>
              <a:rPr lang="en-US">
                <a:ea typeface="+mn-lt"/>
                <a:cs typeface="+mn-lt"/>
              </a:rPr>
              <a:t>Not as flexible in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FC6CB-4561-0300-C841-85AFDBCA420A}"/>
              </a:ext>
            </a:extLst>
          </p:cNvPr>
          <p:cNvSpPr/>
          <p:nvPr/>
        </p:nvSpPr>
        <p:spPr>
          <a:xfrm>
            <a:off x="300361" y="370060"/>
            <a:ext cx="11616905" cy="628290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FC0D-CA98-FA80-2F02-50539EAC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614" y="1919448"/>
            <a:ext cx="6799262" cy="1325562"/>
          </a:xfrm>
        </p:spPr>
        <p:txBody>
          <a:bodyPr>
            <a:normAutofit/>
          </a:bodyPr>
          <a:lstStyle/>
          <a:p>
            <a:r>
              <a:rPr lang="en-US"/>
              <a:t>Thanks for your attention</a:t>
            </a:r>
          </a:p>
        </p:txBody>
      </p:sp>
      <p:pic>
        <p:nvPicPr>
          <p:cNvPr id="4" name="Content Placeholder 3" descr="A cartoon of a glass of water with a slice of lemon and a rabbit&#10;&#10;Description automatically generated">
            <a:extLst>
              <a:ext uri="{FF2B5EF4-FFF2-40B4-BE49-F238E27FC236}">
                <a16:creationId xmlns:a16="http://schemas.microsoft.com/office/drawing/2014/main" id="{31A3E82C-5C9B-BEED-5A8B-C7BABC67A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r="7" b="7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78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View</vt:lpstr>
      <vt:lpstr>PowerPoint Presentation</vt:lpstr>
      <vt:lpstr>WHAT IS GIN GONIC?</vt:lpstr>
      <vt:lpstr>Why use Gin?</vt:lpstr>
      <vt:lpstr>Gin Project Examples</vt:lpstr>
      <vt:lpstr>The Pros and Cons of Gin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2023-10-16T16:15:29Z</dcterms:created>
  <dcterms:modified xsi:type="dcterms:W3CDTF">2023-10-18T18:06:28Z</dcterms:modified>
</cp:coreProperties>
</file>