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3" r:id="rId8"/>
    <p:sldId id="262" r:id="rId9"/>
    <p:sldId id="261" r:id="rId10"/>
    <p:sldId id="264" r:id="rId11"/>
    <p:sldId id="265" r:id="rId12"/>
    <p:sldId id="266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9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642E2-57EC-429F-A4F7-193DFFCB9D37}" v="614" dt="2024-01-10T13:35:29.492"/>
    <p1510:client id="{E4DACAEF-7D63-4240-8859-029F8E732E7B}" v="249" dt="2024-01-10T14:08:3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5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3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1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7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4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1/11/2024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io-clement.itch.io/dark-dominion?fbclid=IwAR0E3-9dmRPjks_eU6KUbHRdTlYy863FL36NtFUi1xKdku_jFTTR6yIXEi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ansjquery.fr/" TargetMode="External"/><Relationship Id="rId2" Type="http://schemas.openxmlformats.org/officeDocument/2006/relationships/hyperlink" Target="https://owasp.org/Top1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igma.com/file/SI3CA8TJ20zNwhf1hu29DR/BddCompare?type=design&amp;node-id=0-1&amp;mode=design&amp;t=6zfUu7a0VVrTXID9-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fr-FR" sz="6800"/>
              <a:t>Titre professionnel CDA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fr-FR" dirty="0" err="1"/>
              <a:t>BddCompare</a:t>
            </a:r>
            <a:r>
              <a:rPr lang="fr-FR" dirty="0"/>
              <a:t> - Web</a:t>
            </a:r>
          </a:p>
          <a:p>
            <a:pPr algn="l"/>
            <a:r>
              <a:rPr lang="fr-FR" dirty="0" err="1"/>
              <a:t>DarkDominion</a:t>
            </a:r>
            <a:r>
              <a:rPr lang="fr-FR" dirty="0"/>
              <a:t> - Mobile</a:t>
            </a:r>
          </a:p>
          <a:p>
            <a:pPr algn="l"/>
            <a:r>
              <a:rPr lang="fr-FR" dirty="0"/>
              <a:t>Candidat : Rio CLEMENT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A64F780-FCE3-DEDB-5CEC-575727151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5" r="30917" b="6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8D21D-EDD2-D68C-0A8B-CD7EFB68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Conception et codage </a:t>
            </a:r>
            <a:r>
              <a:rPr lang="fr-FR" dirty="0" err="1"/>
              <a:t>BddCompare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F32F6-8AD6-4216-EF66-D9D1FAD7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Création de compte et des lignes de connections </a:t>
            </a:r>
            <a:r>
              <a:rPr lang="fr-FR" dirty="0" err="1"/>
              <a:t>pgsql</a:t>
            </a:r>
            <a:r>
              <a:rPr lang="fr-FR" dirty="0"/>
              <a:t> via </a:t>
            </a:r>
            <a:r>
              <a:rPr lang="fr-FR" dirty="0" err="1"/>
              <a:t>mongoDb</a:t>
            </a: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</p:txBody>
      </p:sp>
      <p:pic>
        <p:nvPicPr>
          <p:cNvPr id="4" name="Image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3784905-96FB-A9E5-15BF-A9BEB017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65" y="3187501"/>
            <a:ext cx="6880412" cy="32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1AB83-E7BD-DBEA-A756-002C250C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EFD20-BBFA-8E7E-B118-C9B767F6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Conception et codage </a:t>
            </a:r>
            <a:r>
              <a:rPr lang="fr-FR" dirty="0" err="1"/>
              <a:t>BddCompare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3A3E4-E78F-197A-8EB0-292C646D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Connection des lignes de connections à des requêtes API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7C80383F-8320-3242-3268-4147D600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92" y="3140150"/>
            <a:ext cx="6143038" cy="35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BB35A-AEE8-8AE9-4541-8F67F72A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5000" dirty="0" err="1"/>
              <a:t>élements</a:t>
            </a:r>
            <a:r>
              <a:rPr lang="fr-FR" sz="5000" dirty="0"/>
              <a:t> significatifs de l'interface </a:t>
            </a:r>
            <a:r>
              <a:rPr lang="fr-FR" sz="5000" dirty="0" err="1"/>
              <a:t>bddcompare</a:t>
            </a:r>
            <a:endParaRPr lang="fr-FR" sz="5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B7181-B697-24CE-38E0-5BA21768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Présentation application en locale </a:t>
            </a:r>
            <a:r>
              <a:rPr lang="fr-FR" dirty="0">
                <a:ea typeface="+mn-lt"/>
                <a:cs typeface="+mn-lt"/>
              </a:rPr>
              <a:t>http://localhost:3000/</a:t>
            </a:r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63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526BF-F540-1EC1-7451-B5BEBFDE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000" dirty="0">
                <a:ea typeface="+mj-lt"/>
                <a:cs typeface="+mj-lt"/>
              </a:rPr>
              <a:t>jeu d’essai de la fonctionnalité la plus représentative (données en entrée, données attendues, données obtenues) et analyse des écarts éventuels de BDDCOMPARE</a:t>
            </a:r>
            <a:endParaRPr lang="fr-FR" sz="3000" dirty="0"/>
          </a:p>
        </p:txBody>
      </p:sp>
      <p:pic>
        <p:nvPicPr>
          <p:cNvPr id="4" name="Espace réservé du contenu 3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873B6CC2-5088-A8AE-4AD0-65A57FAE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05" y="2660523"/>
            <a:ext cx="1314450" cy="3448050"/>
          </a:xfrm>
        </p:spPr>
      </p:pic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91121AA1-3B9C-44AC-FB18-AE44179F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67" y="2353828"/>
            <a:ext cx="2897842" cy="3928058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A9860A5-1E6B-719C-744C-C04215103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372" y="2797810"/>
            <a:ext cx="5306695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3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966A-3254-11CF-59C2-6C8EE24E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Synthese</a:t>
            </a:r>
            <a:r>
              <a:rPr lang="fr-FR" dirty="0"/>
              <a:t> et conclusion de </a:t>
            </a:r>
            <a:r>
              <a:rPr lang="fr-FR" dirty="0" err="1"/>
              <a:t>BDDCompare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E3E78-71D5-0DD6-7E33-C97987EC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L'application réalise actuellement les demandes de la cliente en manière de fonctionnalités simples. Elle a actuellement apporté à l'entreprise un total de 12 000€ brut pour sa réalisation. La présence de tests unitaires et fonctionnelles ajoutées qui n'étaient pas présent dans le cahier des charges seront à réaliser et perfectionner dans le futur pour la maintenance de l'application si la cliente désire continuer à travailler avec nous.</a:t>
            </a:r>
          </a:p>
        </p:txBody>
      </p:sp>
    </p:spTree>
    <p:extLst>
      <p:ext uri="{BB962C8B-B14F-4D97-AF65-F5344CB8AC3E}">
        <p14:creationId xmlns:p14="http://schemas.microsoft.com/office/powerpoint/2010/main" val="42856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7C651-31CE-7E4B-2259-3414310F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DARKDOMINION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DB8EC7-4784-5489-D444-4543B943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Darkdominion</a:t>
            </a:r>
            <a:r>
              <a:rPr lang="fr-FR" dirty="0"/>
              <a:t> est une application mobile / application web développé en </a:t>
            </a:r>
            <a:r>
              <a:rPr lang="fr-FR" dirty="0" err="1"/>
              <a:t>gdscript</a:t>
            </a:r>
            <a:r>
              <a:rPr lang="fr-FR" dirty="0"/>
              <a:t> qui est le langage du moteur de jeu Godot.</a:t>
            </a:r>
          </a:p>
        </p:txBody>
      </p:sp>
    </p:spTree>
    <p:extLst>
      <p:ext uri="{BB962C8B-B14F-4D97-AF65-F5344CB8AC3E}">
        <p14:creationId xmlns:p14="http://schemas.microsoft.com/office/powerpoint/2010/main" val="362659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B54C1-9126-B434-0802-90D77D70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Présentation ENTREPRISE DARKDOMINION -  ETNA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FAACF-4C49-15A0-8672-A085F650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Année création entreprise : 2004</a:t>
            </a:r>
            <a:endParaRPr lang="fr-FR" dirty="0"/>
          </a:p>
          <a:p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Ecole informatique</a:t>
            </a:r>
            <a:endParaRPr lang="fr-FR" dirty="0"/>
          </a:p>
          <a:p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Activité – Etudes supérieures, Alternance</a:t>
            </a:r>
            <a:endParaRPr lang="fr-FR" dirty="0"/>
          </a:p>
          <a:p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Concurrents principaux : </a:t>
            </a:r>
            <a:r>
              <a:rPr lang="fr-FR" sz="2800" dirty="0" err="1">
                <a:solidFill>
                  <a:srgbClr val="404040"/>
                </a:solidFill>
                <a:ea typeface="+mn-lt"/>
                <a:cs typeface="+mn-lt"/>
              </a:rPr>
              <a:t>MyDigitalSchool</a:t>
            </a:r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fr-FR" sz="2800" dirty="0" err="1">
                <a:solidFill>
                  <a:srgbClr val="404040"/>
                </a:solidFill>
                <a:ea typeface="+mn-lt"/>
                <a:cs typeface="+mn-lt"/>
              </a:rPr>
              <a:t>DigitalCampusParis</a:t>
            </a:r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,…</a:t>
            </a:r>
            <a:endParaRPr lang="fr-FR" dirty="0"/>
          </a:p>
          <a:p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Clients : </a:t>
            </a:r>
            <a:r>
              <a:rPr lang="fr-FR" sz="2800" dirty="0" err="1">
                <a:solidFill>
                  <a:srgbClr val="404040"/>
                </a:solidFill>
                <a:ea typeface="+mn-lt"/>
                <a:cs typeface="+mn-lt"/>
              </a:rPr>
              <a:t>Softia</a:t>
            </a:r>
            <a:r>
              <a:rPr lang="fr-FR" sz="2800" dirty="0">
                <a:solidFill>
                  <a:srgbClr val="404040"/>
                </a:solidFill>
                <a:ea typeface="+mn-lt"/>
                <a:cs typeface="+mn-lt"/>
              </a:rPr>
              <a:t>, Thalès, Ubisoft…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45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0527F-7D48-AEC3-5B73-97BE46D9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DARKDOMINION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564715-EFF2-9802-6B1B-E9FBF912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application simplifié de </a:t>
            </a:r>
            <a:r>
              <a:rPr lang="fr-FR" dirty="0" err="1"/>
              <a:t>Villainous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986A53-98EB-46C4-BC41-0A16A54F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924" y="2587752"/>
            <a:ext cx="1981477" cy="24292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C8454A-4858-EA4B-212C-AC1AB6777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02" y="3122121"/>
            <a:ext cx="3651891" cy="28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044D6-5484-6D2B-2150-5DD0978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 DARKDOMINION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1385C-E96D-3860-0CAA-6EA5D4211A21}"/>
              </a:ext>
            </a:extLst>
          </p:cNvPr>
          <p:cNvSpPr/>
          <p:nvPr/>
        </p:nvSpPr>
        <p:spPr>
          <a:xfrm>
            <a:off x="4273062" y="2373923"/>
            <a:ext cx="3965330" cy="8704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Etudiant Chef de groupe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13939-8ED1-5B61-9B8C-F70D5E6A7DDE}"/>
              </a:ext>
            </a:extLst>
          </p:cNvPr>
          <p:cNvSpPr/>
          <p:nvPr/>
        </p:nvSpPr>
        <p:spPr>
          <a:xfrm>
            <a:off x="4273062" y="4038599"/>
            <a:ext cx="3965330" cy="8704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Etudiants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D98E112C-EA7F-B618-5861-365FC8E1446F}"/>
              </a:ext>
            </a:extLst>
          </p:cNvPr>
          <p:cNvSpPr/>
          <p:nvPr/>
        </p:nvSpPr>
        <p:spPr>
          <a:xfrm>
            <a:off x="5363308" y="3429000"/>
            <a:ext cx="386861" cy="58029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8C550BAC-589D-2F3C-28B2-0E93246BC43C}"/>
              </a:ext>
            </a:extLst>
          </p:cNvPr>
          <p:cNvSpPr/>
          <p:nvPr/>
        </p:nvSpPr>
        <p:spPr>
          <a:xfrm rot="10800000">
            <a:off x="6441833" y="3417277"/>
            <a:ext cx="386861" cy="58029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74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3E282-A932-6060-4534-EAB3FEF7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 DARKDOMINION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2EE16-0748-8A89-1AE9-7B1E4B3D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SCRUM Méthode Agile </a:t>
            </a:r>
          </a:p>
        </p:txBody>
      </p:sp>
      <p:pic>
        <p:nvPicPr>
          <p:cNvPr id="5" name="Image 4" descr="Une image contenant texte, capture d’écran, cercle, carte de visite&#10;&#10;Description générée automatiquement">
            <a:extLst>
              <a:ext uri="{FF2B5EF4-FFF2-40B4-BE49-F238E27FC236}">
                <a16:creationId xmlns:a16="http://schemas.microsoft.com/office/drawing/2014/main" id="{C91C277C-6345-4647-2AD9-3E45E4E81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62" y="2587752"/>
            <a:ext cx="48768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3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D96C0-0F95-F69B-9E3D-B4056C54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BDDCOMPARE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56C18-4B16-0714-FBC3-932FB0AB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Application de comparaison de données entre deux machines </a:t>
            </a:r>
            <a:r>
              <a:rPr lang="fr-FR" dirty="0" err="1"/>
              <a:t>pgsql</a:t>
            </a:r>
            <a:r>
              <a:rPr lang="fr-FR" dirty="0"/>
              <a:t> simplifiées.</a:t>
            </a:r>
          </a:p>
        </p:txBody>
      </p:sp>
    </p:spTree>
    <p:extLst>
      <p:ext uri="{BB962C8B-B14F-4D97-AF65-F5344CB8AC3E}">
        <p14:creationId xmlns:p14="http://schemas.microsoft.com/office/powerpoint/2010/main" val="392924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E0271-3ADB-1436-19C5-D1257BC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Analyse du besoin </a:t>
            </a:r>
            <a:r>
              <a:rPr lang="fr-FR" dirty="0" err="1"/>
              <a:t>Darkdominion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01F41-5D23-5A29-9570-87FF4B7D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de jeu rapide et efficace similaire à python – Godot</a:t>
            </a:r>
          </a:p>
          <a:p>
            <a:r>
              <a:rPr lang="fr-FR" dirty="0"/>
              <a:t>Création d’une application web et mobile</a:t>
            </a:r>
          </a:p>
        </p:txBody>
      </p:sp>
      <p:pic>
        <p:nvPicPr>
          <p:cNvPr id="7" name="Image 6" descr="Une image contenant clipart, Graphique, Police, logo&#10;&#10;Description générée automatiquement">
            <a:extLst>
              <a:ext uri="{FF2B5EF4-FFF2-40B4-BE49-F238E27FC236}">
                <a16:creationId xmlns:a16="http://schemas.microsoft.com/office/drawing/2014/main" id="{2D0AE21B-617B-D5D7-B068-36F74706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91" y="303580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6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E0271-3ADB-1436-19C5-D1257BC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Analyse du besoin </a:t>
            </a:r>
            <a:r>
              <a:rPr lang="fr-FR" dirty="0" err="1"/>
              <a:t>Darkdominion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01F41-5D23-5A29-9570-87FF4B7D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des outils </a:t>
            </a:r>
            <a:r>
              <a:rPr lang="fr-FR" dirty="0" err="1"/>
              <a:t>Gitlab</a:t>
            </a:r>
            <a:r>
              <a:rPr lang="fr-FR" dirty="0"/>
              <a:t> Issues pour l'organisation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6449B6-D945-DC1E-B6F4-FF99C8FA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14" y="3177865"/>
            <a:ext cx="7218949" cy="31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2F183-DA15-BA4C-E7C0-6C1EE550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Conception et codage </a:t>
            </a:r>
            <a:r>
              <a:rPr lang="fr-FR" dirty="0" err="1"/>
              <a:t>DarkDominion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CABE4-C56F-78CD-DC82-2C4B06FD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Interaction avec un menu, possibilité de jouer au cartes avec un objectif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EAD5F1-773E-DD18-2B0E-B8A89567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75" y="3140235"/>
            <a:ext cx="3854578" cy="28203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035E09-1742-5293-0BC7-7391075F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51" y="3048679"/>
            <a:ext cx="3665049" cy="28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A00EE-2A69-627D-163D-602B580D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6600" dirty="0" err="1"/>
              <a:t>élements</a:t>
            </a:r>
            <a:r>
              <a:rPr lang="fr-FR" sz="6600" dirty="0"/>
              <a:t> significatifs de l’Application </a:t>
            </a:r>
            <a:r>
              <a:rPr lang="fr-FR" sz="6600" dirty="0" err="1"/>
              <a:t>Darkdominion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1A87A-C6A3-C38D-11F1-96B76FC7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l’application web : </a:t>
            </a:r>
            <a:br>
              <a:rPr lang="fr-FR" dirty="0"/>
            </a:br>
            <a:r>
              <a:rPr lang="fr-FR" b="0" i="0" dirty="0">
                <a:effectLst/>
                <a:latin typeface="inherit"/>
                <a:hlinkClick r:id="rId2" tooltip="https://rio-clement.itch.io/dark-dominion?fbclid=IwAR0E3-9dmRPjks_eU6KUbHRdTlYy863FL36NtFUi1xKdku_jFTTR6yIXEi8"/>
              </a:rPr>
              <a:t>https://rio-clement.itch.io/dark-dominion?fbclid=IwAR0E3-9dmRPjks_eU6KUbHRdTlYy863FL36NtFUi1xKdku_jFTTR6yIXEi8</a:t>
            </a:r>
            <a:endParaRPr lang="fr-FR" b="0" i="0" dirty="0">
              <a:effectLst/>
              <a:latin typeface="inherit"/>
            </a:endParaRPr>
          </a:p>
          <a:p>
            <a:r>
              <a:rPr lang="fr-FR" dirty="0">
                <a:latin typeface="inherit"/>
              </a:rPr>
              <a:t>Présentation de l’application sur mobile.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46E74-6E2B-FD19-DF49-7E98FAED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000" dirty="0">
                <a:ea typeface="+mj-lt"/>
                <a:cs typeface="+mj-lt"/>
              </a:rPr>
              <a:t>jeu d’essai de la fonctionnalité la plus représentative (données en entrée, données attendues, données obtenues) et analyse des écarts éventuels de </a:t>
            </a:r>
            <a:r>
              <a:rPr lang="fr-FR" sz="3000" dirty="0" err="1">
                <a:ea typeface="+mj-lt"/>
                <a:cs typeface="+mj-lt"/>
              </a:rPr>
              <a:t>DarkDominion</a:t>
            </a:r>
            <a:endParaRPr lang="fr-FR" sz="3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3136-F519-B233-59AC-EC80CB4D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script Board.gd</a:t>
            </a:r>
          </a:p>
        </p:txBody>
      </p:sp>
    </p:spTree>
    <p:extLst>
      <p:ext uri="{BB962C8B-B14F-4D97-AF65-F5344CB8AC3E}">
        <p14:creationId xmlns:p14="http://schemas.microsoft.com/office/powerpoint/2010/main" val="350238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08ABD-63AF-BC76-9A34-0A6BA29D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Synthese</a:t>
            </a:r>
            <a:r>
              <a:rPr lang="fr-FR" dirty="0"/>
              <a:t> et conclusion de </a:t>
            </a:r>
            <a:r>
              <a:rPr lang="fr-FR" dirty="0" err="1"/>
              <a:t>DarkDominion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445C0-C1A3-0F29-81FC-8B7ADBAA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L’application propose un jeu concluent au gameplay un peu compliqué mais facile à comprendre avec de bonnes explications. Il faut ajouter une grande présence sur diverses plateformes via une application PC, une application web et une application </a:t>
            </a:r>
            <a:r>
              <a:rPr lang="fr-FR" dirty="0" err="1"/>
              <a:t>android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856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96E12-B65A-B918-6387-9B846FA7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 de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858EF-8EF4-956F-64F2-D2C1730C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Recherche en sécurité pour </a:t>
            </a:r>
            <a:r>
              <a:rPr lang="fr-FR" dirty="0" err="1"/>
              <a:t>BddCompare</a:t>
            </a:r>
            <a:r>
              <a:rPr lang="fr-FR" dirty="0"/>
              <a:t> et relatif aux inputs : </a:t>
            </a:r>
            <a:endParaRPr lang="fr-FR" dirty="0">
              <a:ea typeface="+mn-lt"/>
              <a:cs typeface="+mn-lt"/>
              <a:hlinkClick r:id="rId2"/>
            </a:endParaRPr>
          </a:p>
          <a:p>
            <a:r>
              <a:rPr lang="fr-FR" dirty="0">
                <a:ea typeface="+mn-lt"/>
                <a:cs typeface="+mn-lt"/>
                <a:hlinkClick r:id="rId2"/>
              </a:rPr>
              <a:t>https://owasp.org/Top10/</a:t>
            </a: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Recherche sur AJAX et les bonnes pratiques abandon de JQUERY :</a:t>
            </a:r>
          </a:p>
          <a:p>
            <a:r>
              <a:rPr lang="fr-FR" dirty="0">
                <a:ea typeface="+mn-lt"/>
                <a:cs typeface="+mn-lt"/>
                <a:hlinkClick r:id="rId3"/>
              </a:rPr>
              <a:t>https://sansjquery.fr/</a:t>
            </a: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Recherche sur le cryptage </a:t>
            </a:r>
            <a:r>
              <a:rPr lang="fr-FR" dirty="0" err="1">
                <a:ea typeface="+mn-lt"/>
                <a:cs typeface="+mn-lt"/>
              </a:rPr>
              <a:t>godot</a:t>
            </a:r>
            <a:r>
              <a:rPr lang="fr-FR" dirty="0">
                <a:ea typeface="+mn-lt"/>
                <a:cs typeface="+mn-lt"/>
              </a:rPr>
              <a:t> : </a:t>
            </a:r>
          </a:p>
          <a:p>
            <a:r>
              <a:rPr lang="fr-FR" dirty="0"/>
              <a:t>godotengine.org– Documentation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28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5895-8754-72FF-A418-DC6178C0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14034-5D28-0C89-9291-AF171C08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456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B413E-A0BE-1EBE-E3C8-0A017B80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Présentation entreprise </a:t>
            </a:r>
            <a:r>
              <a:rPr lang="fr-FR" dirty="0" err="1"/>
              <a:t>BDDCompare</a:t>
            </a:r>
            <a:r>
              <a:rPr lang="fr-FR" dirty="0"/>
              <a:t> – </a:t>
            </a:r>
            <a:r>
              <a:rPr lang="fr-FR" dirty="0" err="1"/>
              <a:t>SoFtia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DDFE1-C22A-4AD1-7D22-C46B698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Année création entreprise : 2007</a:t>
            </a:r>
            <a:endParaRPr lang="fr-FR" dirty="0"/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ESN</a:t>
            </a:r>
            <a:endParaRPr lang="fr-FR" dirty="0"/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Compte au moins 30 collaborateurs</a:t>
            </a:r>
            <a:endParaRPr lang="fr-FR" dirty="0"/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Activité - Conseil en systèmes et logiciels informatiques</a:t>
            </a:r>
            <a:endParaRPr lang="fr-FR" dirty="0"/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Concurrents principaux : Thalès, </a:t>
            </a:r>
            <a:r>
              <a:rPr lang="fr-FR" sz="1800" dirty="0" err="1">
                <a:solidFill>
                  <a:srgbClr val="404040"/>
                </a:solidFill>
                <a:ea typeface="+mn-lt"/>
                <a:cs typeface="+mn-lt"/>
              </a:rPr>
              <a:t>SopraSteria</a:t>
            </a:r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, IBM, etc...</a:t>
            </a:r>
            <a:endParaRPr lang="fr-FR" dirty="0"/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Clients : Services publics, RATP, </a:t>
            </a:r>
            <a:r>
              <a:rPr lang="fr-FR" sz="1800" b="1" i="1" u="sng" dirty="0">
                <a:solidFill>
                  <a:srgbClr val="404040"/>
                </a:solidFill>
                <a:ea typeface="+mn-lt"/>
                <a:cs typeface="+mn-lt"/>
              </a:rPr>
              <a:t>Ministères</a:t>
            </a:r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, ... </a:t>
            </a:r>
            <a:endParaRPr lang="fr-FR" dirty="0"/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Chiffre d'affaires : 1 200 000 euros / ans</a:t>
            </a:r>
          </a:p>
          <a:p>
            <a:r>
              <a:rPr lang="fr-FR" sz="1800" dirty="0">
                <a:solidFill>
                  <a:srgbClr val="404040"/>
                </a:solidFill>
                <a:ea typeface="+mn-lt"/>
                <a:cs typeface="+mn-lt"/>
              </a:rPr>
              <a:t>  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Une image contenant Graphique, clipart, Police, dessin humoristique&#10;&#10;Description générée automatiquement">
            <a:extLst>
              <a:ext uri="{FF2B5EF4-FFF2-40B4-BE49-F238E27FC236}">
                <a16:creationId xmlns:a16="http://schemas.microsoft.com/office/drawing/2014/main" id="{192714DF-5708-8D29-18C9-9595EDD23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806" y="2590812"/>
            <a:ext cx="1728910" cy="13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0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39541-9BEF-674A-6FFE-F576AB7E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 </a:t>
            </a:r>
            <a:r>
              <a:rPr lang="fr-FR" dirty="0" err="1"/>
              <a:t>BDDCompare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069AC-C5B8-5146-C3EC-9C026FA4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Demande Client :</a:t>
            </a:r>
          </a:p>
          <a:p>
            <a:pPr marL="457200" indent="-457200">
              <a:buChar char="•"/>
            </a:pPr>
            <a:r>
              <a:rPr lang="fr-FR" dirty="0"/>
              <a:t>Application simplifiée de comparaison base de donnée</a:t>
            </a:r>
          </a:p>
          <a:p>
            <a:r>
              <a:rPr lang="fr-FR" dirty="0"/>
              <a:t>Contraintes : </a:t>
            </a:r>
          </a:p>
          <a:p>
            <a:pPr marL="457200" indent="-457200">
              <a:buChar char="•"/>
            </a:pPr>
            <a:r>
              <a:rPr lang="fr-FR" dirty="0"/>
              <a:t>Livrées dans une durée très courte (40j sous PIP)</a:t>
            </a:r>
          </a:p>
          <a:p>
            <a:r>
              <a:rPr lang="fr-FR" dirty="0"/>
              <a:t>Livrables attendus:</a:t>
            </a:r>
          </a:p>
          <a:p>
            <a:pPr marL="457200" indent="-457200">
              <a:buChar char="•"/>
            </a:pPr>
            <a:r>
              <a:rPr lang="fr-FR" dirty="0"/>
              <a:t>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336263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A8C32-23DA-520F-959E-2A04107C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 </a:t>
            </a:r>
            <a:r>
              <a:rPr lang="fr-FR" dirty="0" err="1"/>
              <a:t>BDDCOMPARe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8C2DD-AA74-B3B8-0B71-CAAD9E39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Program </a:t>
            </a:r>
            <a:r>
              <a:rPr lang="fr-FR" dirty="0" err="1"/>
              <a:t>Incrementation</a:t>
            </a:r>
            <a:r>
              <a:rPr lang="fr-FR" dirty="0"/>
              <a:t> Planning – 40 Jours</a:t>
            </a:r>
          </a:p>
          <a:p>
            <a:r>
              <a:rPr lang="fr-FR" dirty="0"/>
              <a:t>Chaque semaine 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Lundi Mardi – Rappel Objectifs Semaines – Contact avec Client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Mercredi Jeudi - Réalisation des fonctionnalités demandées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Vendredi – Test et vérifications des fonctionnalités implémentées</a:t>
            </a:r>
          </a:p>
        </p:txBody>
      </p:sp>
    </p:spTree>
    <p:extLst>
      <p:ext uri="{BB962C8B-B14F-4D97-AF65-F5344CB8AC3E}">
        <p14:creationId xmlns:p14="http://schemas.microsoft.com/office/powerpoint/2010/main" val="23566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F87B4-C46E-CF1C-7840-737E5E21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a typeface="+mj-lt"/>
                <a:cs typeface="+mj-lt"/>
              </a:rPr>
              <a:t>Gestion De BDDCOMPARE</a:t>
            </a:r>
            <a:endParaRPr lang="fr-FR" dirty="0"/>
          </a:p>
        </p:txBody>
      </p:sp>
      <p:pic>
        <p:nvPicPr>
          <p:cNvPr id="4" name="Espace réservé du contenu 3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49ADB02A-D92D-7A94-F46E-E47187801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25" y="2587752"/>
            <a:ext cx="6152122" cy="3514765"/>
          </a:xfrm>
        </p:spPr>
      </p:pic>
    </p:spTree>
    <p:extLst>
      <p:ext uri="{BB962C8B-B14F-4D97-AF65-F5344CB8AC3E}">
        <p14:creationId xmlns:p14="http://schemas.microsoft.com/office/powerpoint/2010/main" val="379950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03D7E-3458-C379-4222-9C9381D31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F7702-7E09-19AF-9573-318E622E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ANAlyse</a:t>
            </a:r>
            <a:r>
              <a:rPr lang="fr-FR" dirty="0"/>
              <a:t> du besoin </a:t>
            </a:r>
            <a:r>
              <a:rPr lang="fr-FR" dirty="0" err="1"/>
              <a:t>BDDCOMPare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2B49-DD53-0A7F-C607-84BBFB1C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Réflexion et adoption des technologies 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 err="1"/>
              <a:t>FrameworkJavascript</a:t>
            </a:r>
            <a:r>
              <a:rPr lang="fr-FR" dirty="0"/>
              <a:t> : </a:t>
            </a:r>
            <a:r>
              <a:rPr lang="fr-FR" dirty="0" err="1"/>
              <a:t>expressJS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Base de données : MongoDB via </a:t>
            </a:r>
            <a:r>
              <a:rPr lang="fr-FR" dirty="0" err="1"/>
              <a:t>mangooseJS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Interaction Inter-BDD Api : </a:t>
            </a:r>
            <a:r>
              <a:rPr lang="fr-FR" dirty="0" err="1"/>
              <a:t>ExpressJs</a:t>
            </a:r>
            <a:r>
              <a:rPr lang="fr-FR" dirty="0"/>
              <a:t> + </a:t>
            </a:r>
            <a:r>
              <a:rPr lang="fr-FR" dirty="0" err="1"/>
              <a:t>Postgresql</a:t>
            </a:r>
            <a:r>
              <a:rPr lang="fr-FR" dirty="0"/>
              <a:t> via </a:t>
            </a:r>
            <a:r>
              <a:rPr lang="fr-FR" dirty="0" err="1"/>
              <a:t>pgJs</a:t>
            </a:r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75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02454-C0D1-CAA1-9870-6DE26D13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ANAlyse</a:t>
            </a:r>
            <a:r>
              <a:rPr lang="fr-FR" dirty="0"/>
              <a:t> du besoin </a:t>
            </a:r>
            <a:r>
              <a:rPr lang="fr-FR" dirty="0" err="1"/>
              <a:t>BDDCOMPare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AEEC9-9D14-6A26-26D3-E3D2D468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Réalisation de </a:t>
            </a:r>
            <a:r>
              <a:rPr lang="fr-FR" dirty="0">
                <a:hlinkClick r:id="rId2"/>
              </a:rPr>
              <a:t>maquetting</a:t>
            </a:r>
            <a:r>
              <a:rPr lang="fr-FR" dirty="0"/>
              <a:t> via </a:t>
            </a:r>
            <a:r>
              <a:rPr lang="fr-FR" dirty="0" err="1"/>
              <a:t>figma</a:t>
            </a:r>
          </a:p>
          <a:p>
            <a:endParaRPr lang="fr-FR" dirty="0"/>
          </a:p>
        </p:txBody>
      </p:sp>
      <p:pic>
        <p:nvPicPr>
          <p:cNvPr id="4" name="Image 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CBDB3B7-7A86-3278-29A0-4D82D053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050693"/>
            <a:ext cx="6107206" cy="32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368B0-AA1E-2D8A-EA3B-DCB9EF8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Analyse du besoin BDDCOMPARE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5B7B1-1187-DBD2-705A-58D59A33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Utilisation des outils </a:t>
            </a:r>
            <a:r>
              <a:rPr lang="fr-FR" dirty="0" err="1"/>
              <a:t>Gitlab</a:t>
            </a:r>
            <a:r>
              <a:rPr lang="fr-FR" dirty="0"/>
              <a:t> Issues pour l'organisation</a:t>
            </a:r>
          </a:p>
        </p:txBody>
      </p:sp>
      <p:pic>
        <p:nvPicPr>
          <p:cNvPr id="6" name="Image 5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8F6660D7-F327-658C-31EA-1380A734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" y="3163191"/>
            <a:ext cx="12192000" cy="19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774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D937B6"/>
      </a:accent1>
      <a:accent2>
        <a:srgbClr val="A625C7"/>
      </a:accent2>
      <a:accent3>
        <a:srgbClr val="7537D9"/>
      </a:accent3>
      <a:accent4>
        <a:srgbClr val="383ECC"/>
      </a:accent4>
      <a:accent5>
        <a:srgbClr val="3780D9"/>
      </a:accent5>
      <a:accent6>
        <a:srgbClr val="25B2C7"/>
      </a:accent6>
      <a:hlink>
        <a:srgbClr val="3F64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635</Words>
  <Application>Microsoft Office PowerPoint</Application>
  <PresentationFormat>Grand écran</PresentationFormat>
  <Paragraphs>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Franklin Gothic Demi Cond</vt:lpstr>
      <vt:lpstr>Franklin Gothic Medium</vt:lpstr>
      <vt:lpstr>inherit</vt:lpstr>
      <vt:lpstr>Wingdings</vt:lpstr>
      <vt:lpstr>JuxtaposeVTI</vt:lpstr>
      <vt:lpstr>Titre professionnel CDA</vt:lpstr>
      <vt:lpstr>BDDCOMPARE</vt:lpstr>
      <vt:lpstr>Présentation entreprise BDDCompare – SoFtia</vt:lpstr>
      <vt:lpstr>Contexte BDDCompare</vt:lpstr>
      <vt:lpstr>Gestion de BDDCOMPARe</vt:lpstr>
      <vt:lpstr>Gestion De BDDCOMPARE</vt:lpstr>
      <vt:lpstr>ANAlyse du besoin BDDCOMPare</vt:lpstr>
      <vt:lpstr>ANAlyse du besoin BDDCOMPare</vt:lpstr>
      <vt:lpstr>Analyse du besoin BDDCOMPARE</vt:lpstr>
      <vt:lpstr>Conception et codage BddCompare</vt:lpstr>
      <vt:lpstr>Conception et codage BddCompare</vt:lpstr>
      <vt:lpstr>élements significatifs de l'interface bddcompare</vt:lpstr>
      <vt:lpstr>jeu d’essai de la fonctionnalité la plus représentative (données en entrée, données attendues, données obtenues) et analyse des écarts éventuels de BDDCOMPARE</vt:lpstr>
      <vt:lpstr>Synthese et conclusion de BDDCompare</vt:lpstr>
      <vt:lpstr>DARKDOMINION</vt:lpstr>
      <vt:lpstr>Présentation ENTREPRISE DARKDOMINION -  ETNA</vt:lpstr>
      <vt:lpstr>Contexte DARKDOMINION</vt:lpstr>
      <vt:lpstr>Gestion De DARKDOMINION</vt:lpstr>
      <vt:lpstr>Gestion DE DARKDOMINION</vt:lpstr>
      <vt:lpstr>Analyse du besoin Darkdominion</vt:lpstr>
      <vt:lpstr>Analyse du besoin Darkdominion</vt:lpstr>
      <vt:lpstr>Conception et codage DarkDominion</vt:lpstr>
      <vt:lpstr>élements significatifs de l’Application Darkdominion</vt:lpstr>
      <vt:lpstr>jeu d’essai de la fonctionnalité la plus représentative (données en entrée, données attendues, données obtenues) et analyse des écarts éventuels de DarkDominion</vt:lpstr>
      <vt:lpstr>Synthese et conclusion de DarkDominion</vt:lpstr>
      <vt:lpstr>Exemple de recherche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Rio CLEMENT</cp:lastModifiedBy>
  <cp:revision>252</cp:revision>
  <dcterms:created xsi:type="dcterms:W3CDTF">2024-01-10T11:25:14Z</dcterms:created>
  <dcterms:modified xsi:type="dcterms:W3CDTF">2024-01-11T00:38:46Z</dcterms:modified>
</cp:coreProperties>
</file>