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417A61-7514-42F5-BABE-51829EF8A2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8E0CECF-CA50-4E36-864D-FEC45F9E50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6E5105-5F32-4B6C-A269-770FD3367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48238-C769-4F59-B861-086A9C74168E}" type="datetimeFigureOut">
              <a:rPr lang="ko-KR" altLang="en-US" smtClean="0"/>
              <a:t>2022-03-21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3B30E7-2876-4F04-BF2F-48C49CE5F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D19925-01BE-4242-B30F-ED980A11E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C8731-D8B6-4750-924C-7A03C95F61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7062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664A88-F20F-4CD5-88AD-E2E40BCAF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2501C7-8E32-4E27-AA0F-33EE80FD9A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A517DA-BE0F-45F1-BB6C-0344C1827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48238-C769-4F59-B861-086A9C74168E}" type="datetimeFigureOut">
              <a:rPr lang="ko-KR" altLang="en-US" smtClean="0"/>
              <a:t>2022-03-21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E22FDF-8B25-4755-A9B9-1C8647D6C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94ADC0-8749-4485-A0C5-EB36523C0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C8731-D8B6-4750-924C-7A03C95F61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2847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6B3507A-0ECD-49E8-95F8-07549A241F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97298A0-DEC9-42F0-AFAC-CDDD1788A6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4396FC-6110-44DE-8FCC-2DE4977AA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48238-C769-4F59-B861-086A9C74168E}" type="datetimeFigureOut">
              <a:rPr lang="ko-KR" altLang="en-US" smtClean="0"/>
              <a:t>2022-03-21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C8F925-7811-42E0-B3B3-ACD4F0B33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B7FEC4-D661-4FBB-B80D-DFD57A1E1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C8731-D8B6-4750-924C-7A03C95F61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0537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D7A0B8-AD07-4478-AA91-7B4AE456D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1D26BB-1495-4D6F-97B0-93D48D7566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A3FDF0-90FB-4168-95D0-A0202F479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48238-C769-4F59-B861-086A9C74168E}" type="datetimeFigureOut">
              <a:rPr lang="ko-KR" altLang="en-US" smtClean="0"/>
              <a:t>2022-03-21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94D1FE-B249-4A98-BA7F-5E9ADF6F6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9532F9-7E8C-405E-B1FB-19C5A2784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C8731-D8B6-4750-924C-7A03C95F61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1533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5981C9-B830-4C4A-B484-6C97E62BB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519D02C-4647-4178-9E7D-7A37187A28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766A75-210B-4BF8-99E8-19EA37111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48238-C769-4F59-B861-086A9C74168E}" type="datetimeFigureOut">
              <a:rPr lang="ko-KR" altLang="en-US" smtClean="0"/>
              <a:t>2022-03-21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C3BA90-374F-49E9-AC77-57717DD5E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56C7A2-1B6C-483B-AD71-3C89F6222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C8731-D8B6-4750-924C-7A03C95F61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3934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BFE181-448C-4B65-8D96-3EB44FFBC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66854C-07CA-4D24-B3F1-90F3657063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C877605-7615-41F9-8D19-0D31183FB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8FB9439-47D5-4465-9F79-47645C926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48238-C769-4F59-B861-086A9C74168E}" type="datetimeFigureOut">
              <a:rPr lang="ko-KR" altLang="en-US" smtClean="0"/>
              <a:t>2022-03-21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7BFDE3D-234D-4FBE-AF36-E1C06CBE3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F157B3-47D9-4C59-AD5F-38AE5D125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C8731-D8B6-4750-924C-7A03C95F61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1770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63FF3E-56C1-4394-ADA4-F5624C077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A71047-D4F3-437F-BC59-41D9C30878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D59CF6D-B6FF-45D6-9E43-1EA570C3BA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D6A08FB-D948-4393-A3A0-977B3CF9C7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B0BE1AC-85C8-4E41-A32F-5026FAEFC7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C3BB22B-78AE-43F8-AD62-8DEFAD70B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48238-C769-4F59-B861-086A9C74168E}" type="datetimeFigureOut">
              <a:rPr lang="ko-KR" altLang="en-US" smtClean="0"/>
              <a:t>2022-03-21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B81C6F5-833B-474A-AB80-794716039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E596A0E-6069-441B-B318-B2CD7B2A0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C8731-D8B6-4750-924C-7A03C95F61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445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193677-7E42-4CC0-B0F9-5CB2C05D4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E98D274-527B-48E8-885F-09AFC92F5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48238-C769-4F59-B861-086A9C74168E}" type="datetimeFigureOut">
              <a:rPr lang="ko-KR" altLang="en-US" smtClean="0"/>
              <a:t>2022-03-21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5AD9797-0113-4072-8579-9F9D81CFE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E104585-1BBC-4C20-9E57-4770E10F7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C8731-D8B6-4750-924C-7A03C95F61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898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11B34E1-B7D1-443F-A3EE-64221E7C8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48238-C769-4F59-B861-086A9C74168E}" type="datetimeFigureOut">
              <a:rPr lang="ko-KR" altLang="en-US" smtClean="0"/>
              <a:t>2022-03-21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ACCF21F-E9C9-4C93-9005-767DA3857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6F9D756-AA69-432B-A597-91DE7A7CC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C8731-D8B6-4750-924C-7A03C95F61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1218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ACD6A4-8D75-423D-ABD6-48CBEEEA7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7E8476-F211-4F93-8840-3472D654AC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71DCE54-61EF-45BE-B90E-0457DFA7D6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39ADB1A-3F6F-409B-AB0D-98EEF7B74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48238-C769-4F59-B861-086A9C74168E}" type="datetimeFigureOut">
              <a:rPr lang="ko-KR" altLang="en-US" smtClean="0"/>
              <a:t>2022-03-21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1301E7A-1892-47C0-BC53-DCFCB480E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DDD3A61-0A69-49E6-BBF9-41F40CC42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C8731-D8B6-4750-924C-7A03C95F61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2728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4F239E-3E8B-46EA-B7E2-77D36FBE7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223DD33-FC03-4349-8E54-50B3DDAE4E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DD3EDC5-5082-49C7-8F70-FC24CADAF8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9E2AE9F-9DBA-4C79-833A-923EB15F0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48238-C769-4F59-B861-086A9C74168E}" type="datetimeFigureOut">
              <a:rPr lang="ko-KR" altLang="en-US" smtClean="0"/>
              <a:t>2022-03-21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3AE0F91-5263-4870-A576-73B8B30CF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DA7CC1F-CFD3-401E-B6E1-AA4F3CCAA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C8731-D8B6-4750-924C-7A03C95F61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5346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3023CFF-D216-4C38-9DD2-08221CDF1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A7C455B-C3BD-4E9F-801E-27BF631898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5DE7F4-0676-471B-BAFE-C71655BE6F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148238-C769-4F59-B861-086A9C74168E}" type="datetimeFigureOut">
              <a:rPr lang="ko-KR" altLang="en-US" smtClean="0"/>
              <a:t>2022-03-21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37E7AB-3F06-4610-9501-992C9A15CD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6E38E9-3F8F-402A-A06B-789D21EF92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1C8731-D8B6-4750-924C-7A03C95F61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8933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AA18F3B-899C-47DF-9D22-871136B591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1" y="1629000"/>
            <a:ext cx="7254337" cy="3600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1606071-9395-4A76-AD91-1A7F61514C7C}"/>
              </a:ext>
            </a:extLst>
          </p:cNvPr>
          <p:cNvSpPr txBox="1"/>
          <p:nvPr/>
        </p:nvSpPr>
        <p:spPr>
          <a:xfrm>
            <a:off x="7735076" y="1637716"/>
            <a:ext cx="3284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로그인 페이지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97056D-5E53-448E-8690-3E002B042783}"/>
              </a:ext>
            </a:extLst>
          </p:cNvPr>
          <p:cNvSpPr txBox="1"/>
          <p:nvPr/>
        </p:nvSpPr>
        <p:spPr>
          <a:xfrm>
            <a:off x="7977673" y="2237986"/>
            <a:ext cx="3284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 err="1"/>
              <a:t>로그인버튼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562E73-BA8B-4BCF-ACCE-81AE04294D5D}"/>
              </a:ext>
            </a:extLst>
          </p:cNvPr>
          <p:cNvSpPr txBox="1"/>
          <p:nvPr/>
        </p:nvSpPr>
        <p:spPr>
          <a:xfrm>
            <a:off x="8288695" y="3723495"/>
            <a:ext cx="37509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- </a:t>
            </a:r>
            <a:r>
              <a:rPr lang="ko-KR" altLang="en-US" sz="1400" dirty="0" err="1"/>
              <a:t>클릭시</a:t>
            </a:r>
            <a:r>
              <a:rPr lang="ko-KR" altLang="en-US" sz="1400" dirty="0"/>
              <a:t> 회원가입 페이지로 이동</a:t>
            </a:r>
            <a:endParaRPr lang="en-US" altLang="ko-KR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3F4ADFC-0B89-4842-822D-7D401B453CC5}"/>
              </a:ext>
            </a:extLst>
          </p:cNvPr>
          <p:cNvSpPr txBox="1"/>
          <p:nvPr/>
        </p:nvSpPr>
        <p:spPr>
          <a:xfrm>
            <a:off x="7977673" y="3288211"/>
            <a:ext cx="3284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회원가입버튼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90DA825-1DB6-444D-82B9-372CB3298932}"/>
              </a:ext>
            </a:extLst>
          </p:cNvPr>
          <p:cNvSpPr txBox="1"/>
          <p:nvPr/>
        </p:nvSpPr>
        <p:spPr>
          <a:xfrm>
            <a:off x="8288695" y="2785385"/>
            <a:ext cx="37509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- </a:t>
            </a:r>
            <a:r>
              <a:rPr lang="ko-KR" altLang="en-US" sz="1400" dirty="0" err="1"/>
              <a:t>클릭시</a:t>
            </a:r>
            <a:r>
              <a:rPr lang="ko-KR" altLang="en-US" sz="1400" dirty="0"/>
              <a:t> 재생목록 페이지로 이동</a:t>
            </a:r>
            <a:endParaRPr lang="en-US" altLang="ko-KR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598F8F-45A0-471D-BBB6-0FA9945B7106}"/>
              </a:ext>
            </a:extLst>
          </p:cNvPr>
          <p:cNvSpPr txBox="1"/>
          <p:nvPr/>
        </p:nvSpPr>
        <p:spPr>
          <a:xfrm>
            <a:off x="242596" y="214604"/>
            <a:ext cx="24259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사용폰트 </a:t>
            </a:r>
            <a:r>
              <a:rPr lang="en-US" altLang="ko-KR" sz="1400" dirty="0"/>
              <a:t>: “</a:t>
            </a:r>
            <a:r>
              <a:rPr lang="en-US" altLang="ko-KR" sz="1400" dirty="0" err="1"/>
              <a:t>Margun</a:t>
            </a:r>
            <a:r>
              <a:rPr lang="en-US" altLang="ko-KR" sz="1400" dirty="0"/>
              <a:t> Gothic”</a:t>
            </a:r>
            <a:endParaRPr lang="ko-KR" altLang="en-US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F784B35-D9EC-4C03-AE69-8B9561F5312D}"/>
              </a:ext>
            </a:extLst>
          </p:cNvPr>
          <p:cNvSpPr txBox="1"/>
          <p:nvPr/>
        </p:nvSpPr>
        <p:spPr>
          <a:xfrm>
            <a:off x="2792963" y="214604"/>
            <a:ext cx="28054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사용색상 </a:t>
            </a:r>
            <a:r>
              <a:rPr lang="en-US" altLang="ko-KR" sz="1400" dirty="0"/>
              <a:t>: Red, Black, White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981957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CFC906D-A9F7-4C31-A8CA-B71B892086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" y="1629000"/>
            <a:ext cx="7199999" cy="3600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93E2E71-5568-4EC1-9FF8-4A19AA55392D}"/>
              </a:ext>
            </a:extLst>
          </p:cNvPr>
          <p:cNvSpPr txBox="1"/>
          <p:nvPr/>
        </p:nvSpPr>
        <p:spPr>
          <a:xfrm>
            <a:off x="7735076" y="1675816"/>
            <a:ext cx="3284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회원가입 페이지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531BD4-F2A0-41E4-9CD0-A78710772F92}"/>
              </a:ext>
            </a:extLst>
          </p:cNvPr>
          <p:cNvSpPr txBox="1"/>
          <p:nvPr/>
        </p:nvSpPr>
        <p:spPr>
          <a:xfrm>
            <a:off x="7977673" y="2276086"/>
            <a:ext cx="3284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</a:t>
            </a:r>
            <a:r>
              <a:rPr lang="ko-KR" altLang="en-US" dirty="0"/>
              <a:t>회원가입 버튼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E0BBEC-B31F-4333-A5F2-FDA654A48C1B}"/>
              </a:ext>
            </a:extLst>
          </p:cNvPr>
          <p:cNvSpPr txBox="1"/>
          <p:nvPr/>
        </p:nvSpPr>
        <p:spPr>
          <a:xfrm>
            <a:off x="8288695" y="3761595"/>
            <a:ext cx="37509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- </a:t>
            </a:r>
            <a:r>
              <a:rPr lang="ko-KR" altLang="en-US" sz="1400" dirty="0"/>
              <a:t>아이디의 중복을 체크</a:t>
            </a:r>
            <a:endParaRPr lang="en-US" altLang="ko-KR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17A74B-1837-4B73-AA45-06370187701D}"/>
              </a:ext>
            </a:extLst>
          </p:cNvPr>
          <p:cNvSpPr txBox="1"/>
          <p:nvPr/>
        </p:nvSpPr>
        <p:spPr>
          <a:xfrm>
            <a:off x="7977673" y="3326311"/>
            <a:ext cx="3284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중복확인 버튼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EFAF99-A26F-4475-9C6B-10E0C5935640}"/>
              </a:ext>
            </a:extLst>
          </p:cNvPr>
          <p:cNvSpPr txBox="1"/>
          <p:nvPr/>
        </p:nvSpPr>
        <p:spPr>
          <a:xfrm>
            <a:off x="8288695" y="2823485"/>
            <a:ext cx="37509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- </a:t>
            </a:r>
            <a:r>
              <a:rPr lang="ko-KR" altLang="en-US" sz="1400" dirty="0" err="1"/>
              <a:t>클릭시</a:t>
            </a:r>
            <a:r>
              <a:rPr lang="ko-KR" altLang="en-US" sz="1400" dirty="0"/>
              <a:t> 회원가입</a:t>
            </a:r>
            <a:endParaRPr lang="en-US" altLang="ko-KR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10EC16-709D-43F7-9E66-1B866F810163}"/>
              </a:ext>
            </a:extLst>
          </p:cNvPr>
          <p:cNvSpPr txBox="1"/>
          <p:nvPr/>
        </p:nvSpPr>
        <p:spPr>
          <a:xfrm>
            <a:off x="625151" y="6242179"/>
            <a:ext cx="2929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+ </a:t>
            </a:r>
            <a:r>
              <a:rPr lang="ko-KR" altLang="en-US" dirty="0" err="1"/>
              <a:t>뒤로가기버튼</a:t>
            </a:r>
            <a:r>
              <a:rPr lang="ko-KR" altLang="en-US" dirty="0"/>
              <a:t> 추가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92C416-8E6D-4C66-9305-904AE4C39626}"/>
              </a:ext>
            </a:extLst>
          </p:cNvPr>
          <p:cNvSpPr txBox="1"/>
          <p:nvPr/>
        </p:nvSpPr>
        <p:spPr>
          <a:xfrm>
            <a:off x="242596" y="214604"/>
            <a:ext cx="24259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사용폰트 </a:t>
            </a:r>
            <a:r>
              <a:rPr lang="en-US" altLang="ko-KR" sz="1400" dirty="0"/>
              <a:t>: “</a:t>
            </a:r>
            <a:r>
              <a:rPr lang="en-US" altLang="ko-KR" sz="1400" dirty="0" err="1"/>
              <a:t>Margun</a:t>
            </a:r>
            <a:r>
              <a:rPr lang="en-US" altLang="ko-KR" sz="1400" dirty="0"/>
              <a:t> Gothic”</a:t>
            </a:r>
            <a:endParaRPr lang="ko-KR" alt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8DCA06D-2FB8-472F-B505-45B830DB6425}"/>
              </a:ext>
            </a:extLst>
          </p:cNvPr>
          <p:cNvSpPr txBox="1"/>
          <p:nvPr/>
        </p:nvSpPr>
        <p:spPr>
          <a:xfrm>
            <a:off x="2792963" y="214604"/>
            <a:ext cx="28054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사용색상 </a:t>
            </a:r>
            <a:r>
              <a:rPr lang="en-US" altLang="ko-KR" sz="1400" dirty="0"/>
              <a:t>: Red, Black, White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739606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3972C8F-45A0-4CAB-89C4-CAB7283D52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" y="1629000"/>
            <a:ext cx="7227170" cy="3600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CDE7DB1-F88E-430C-9811-0D0DEFF07EB9}"/>
              </a:ext>
            </a:extLst>
          </p:cNvPr>
          <p:cNvSpPr txBox="1"/>
          <p:nvPr/>
        </p:nvSpPr>
        <p:spPr>
          <a:xfrm>
            <a:off x="7735076" y="1675816"/>
            <a:ext cx="3284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재생목록 페이지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20DA86-69AA-42C9-8A78-110783E23FA8}"/>
              </a:ext>
            </a:extLst>
          </p:cNvPr>
          <p:cNvSpPr txBox="1"/>
          <p:nvPr/>
        </p:nvSpPr>
        <p:spPr>
          <a:xfrm>
            <a:off x="7977673" y="2276086"/>
            <a:ext cx="3284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</a:t>
            </a:r>
            <a:r>
              <a:rPr lang="ko-KR" altLang="en-US" dirty="0"/>
              <a:t>재생목록 추가버튼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5ECE28-15DE-491B-A32A-5FC06F6CFB60}"/>
              </a:ext>
            </a:extLst>
          </p:cNvPr>
          <p:cNvSpPr txBox="1"/>
          <p:nvPr/>
        </p:nvSpPr>
        <p:spPr>
          <a:xfrm>
            <a:off x="8288695" y="3873355"/>
            <a:ext cx="37509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- </a:t>
            </a:r>
            <a:r>
              <a:rPr lang="ko-KR" altLang="en-US" sz="1400" dirty="0"/>
              <a:t>로그인 페이지로 이동</a:t>
            </a:r>
            <a:endParaRPr lang="en-US" altLang="ko-KR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FAF240D-8AFD-42F1-91FC-0376F723FA84}"/>
              </a:ext>
            </a:extLst>
          </p:cNvPr>
          <p:cNvSpPr txBox="1"/>
          <p:nvPr/>
        </p:nvSpPr>
        <p:spPr>
          <a:xfrm>
            <a:off x="7977673" y="3438071"/>
            <a:ext cx="3284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 err="1"/>
              <a:t>뒤로가기</a:t>
            </a:r>
            <a:r>
              <a:rPr lang="ko-KR" altLang="en-US" dirty="0"/>
              <a:t> 버튼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439A7D-BBFD-46A1-A739-E3A7AE1A1BD4}"/>
              </a:ext>
            </a:extLst>
          </p:cNvPr>
          <p:cNvSpPr txBox="1"/>
          <p:nvPr/>
        </p:nvSpPr>
        <p:spPr>
          <a:xfrm>
            <a:off x="8288695" y="2723035"/>
            <a:ext cx="37509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- </a:t>
            </a:r>
            <a:r>
              <a:rPr lang="ko-KR" altLang="en-US" sz="1400" dirty="0" err="1"/>
              <a:t>클릭시</a:t>
            </a:r>
            <a:r>
              <a:rPr lang="ko-KR" altLang="en-US" sz="1400" dirty="0"/>
              <a:t> 재생목록 추가 창 띄움</a:t>
            </a:r>
            <a:endParaRPr lang="en-US" altLang="ko-KR" sz="1400" dirty="0"/>
          </a:p>
          <a:p>
            <a:r>
              <a:rPr lang="en-US" altLang="ko-KR" sz="1400" dirty="0"/>
              <a:t>- </a:t>
            </a:r>
            <a:r>
              <a:rPr lang="ko-KR" altLang="en-US" sz="1400" dirty="0"/>
              <a:t>재생목록 이름을 입력하여 추가</a:t>
            </a:r>
            <a:endParaRPr lang="en-US" altLang="ko-KR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F599A1-0C83-4F16-B4D8-713A4CF3D31F}"/>
              </a:ext>
            </a:extLst>
          </p:cNvPr>
          <p:cNvSpPr txBox="1"/>
          <p:nvPr/>
        </p:nvSpPr>
        <p:spPr>
          <a:xfrm>
            <a:off x="7971661" y="4293501"/>
            <a:ext cx="3284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</a:t>
            </a:r>
            <a:r>
              <a:rPr lang="ko-KR" altLang="en-US" dirty="0"/>
              <a:t> 재생목록 버튼</a:t>
            </a:r>
            <a:endParaRPr lang="en-US" altLang="ko-KR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4273F59-2A83-4DBB-BD5C-7F56FCFDC849}"/>
              </a:ext>
            </a:extLst>
          </p:cNvPr>
          <p:cNvSpPr txBox="1"/>
          <p:nvPr/>
        </p:nvSpPr>
        <p:spPr>
          <a:xfrm>
            <a:off x="8288695" y="4740449"/>
            <a:ext cx="37509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dirty="0" err="1"/>
              <a:t>클릭시</a:t>
            </a:r>
            <a:r>
              <a:rPr lang="ko-KR" altLang="en-US" sz="1400" dirty="0"/>
              <a:t> 해당 동영상페이지로 이동 </a:t>
            </a:r>
            <a:r>
              <a:rPr lang="en-US" altLang="ko-KR" sz="1400" dirty="0"/>
              <a:t>(Pg.5)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0B8D0539-AF03-4064-9BDD-1E640C4803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995" y="5395218"/>
            <a:ext cx="2199381" cy="133263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A5A57CD-D118-481C-BC6A-54DA2E6DFB23}"/>
              </a:ext>
            </a:extLst>
          </p:cNvPr>
          <p:cNvSpPr txBox="1"/>
          <p:nvPr/>
        </p:nvSpPr>
        <p:spPr>
          <a:xfrm>
            <a:off x="242596" y="214604"/>
            <a:ext cx="24259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사용폰트 </a:t>
            </a:r>
            <a:r>
              <a:rPr lang="en-US" altLang="ko-KR" sz="1400" dirty="0"/>
              <a:t>: “</a:t>
            </a:r>
            <a:r>
              <a:rPr lang="en-US" altLang="ko-KR" sz="1400" dirty="0" err="1"/>
              <a:t>Margun</a:t>
            </a:r>
            <a:r>
              <a:rPr lang="en-US" altLang="ko-KR" sz="1400" dirty="0"/>
              <a:t> Gothic”</a:t>
            </a:r>
            <a:endParaRPr lang="ko-KR" altLang="en-US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06380F2-4286-456A-8306-5C12293D114D}"/>
              </a:ext>
            </a:extLst>
          </p:cNvPr>
          <p:cNvSpPr txBox="1"/>
          <p:nvPr/>
        </p:nvSpPr>
        <p:spPr>
          <a:xfrm>
            <a:off x="2792963" y="214604"/>
            <a:ext cx="28054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사용색상 </a:t>
            </a:r>
            <a:r>
              <a:rPr lang="en-US" altLang="ko-KR" sz="1400" dirty="0"/>
              <a:t>: Red, Black, White</a:t>
            </a:r>
            <a:endParaRPr lang="ko-KR" altLang="en-US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128A643-64D6-47BF-9741-2C65F52B384F}"/>
              </a:ext>
            </a:extLst>
          </p:cNvPr>
          <p:cNvSpPr txBox="1"/>
          <p:nvPr/>
        </p:nvSpPr>
        <p:spPr>
          <a:xfrm>
            <a:off x="4282750" y="6130212"/>
            <a:ext cx="4376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추가버튼 </a:t>
            </a:r>
            <a:r>
              <a:rPr lang="ko-KR" altLang="en-US" dirty="0" err="1"/>
              <a:t>누를시</a:t>
            </a:r>
            <a:r>
              <a:rPr lang="ko-KR" altLang="en-US" dirty="0"/>
              <a:t> </a:t>
            </a:r>
            <a:r>
              <a:rPr lang="ko-KR" altLang="en-US" dirty="0" err="1"/>
              <a:t>메인윈도우는</a:t>
            </a:r>
            <a:r>
              <a:rPr lang="ko-KR" altLang="en-US" dirty="0"/>
              <a:t> 작동 </a:t>
            </a:r>
            <a:r>
              <a:rPr lang="en-US" altLang="ko-KR" dirty="0"/>
              <a:t>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3440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C07B6D52-C60A-4B2B-A66A-0C725E8BEF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40357"/>
            <a:ext cx="7218090" cy="3600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DDFD7D2-11C3-468A-A706-1891B3947914}"/>
              </a:ext>
            </a:extLst>
          </p:cNvPr>
          <p:cNvSpPr txBox="1"/>
          <p:nvPr/>
        </p:nvSpPr>
        <p:spPr>
          <a:xfrm>
            <a:off x="7735076" y="1208456"/>
            <a:ext cx="3284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동영상 페이지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95DB56-4642-47AB-A29F-1C3D62FA00DF}"/>
              </a:ext>
            </a:extLst>
          </p:cNvPr>
          <p:cNvSpPr txBox="1"/>
          <p:nvPr/>
        </p:nvSpPr>
        <p:spPr>
          <a:xfrm>
            <a:off x="7977673" y="1808726"/>
            <a:ext cx="3284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</a:t>
            </a:r>
            <a:r>
              <a:rPr lang="ko-KR" altLang="en-US" dirty="0"/>
              <a:t>영상추가 버튼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23650B1-6214-4CD6-A488-16906F030A11}"/>
              </a:ext>
            </a:extLst>
          </p:cNvPr>
          <p:cNvSpPr txBox="1"/>
          <p:nvPr/>
        </p:nvSpPr>
        <p:spPr>
          <a:xfrm>
            <a:off x="8288695" y="3405995"/>
            <a:ext cx="37509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- </a:t>
            </a:r>
            <a:r>
              <a:rPr lang="ko-KR" altLang="en-US" sz="1400" dirty="0"/>
              <a:t>재생목록 페이지로 이동</a:t>
            </a:r>
            <a:r>
              <a:rPr lang="en-US" altLang="ko-KR" sz="1400" dirty="0"/>
              <a:t>(Pg.5)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7EDC80-94B6-42E0-8C2A-4A51F7C10E9F}"/>
              </a:ext>
            </a:extLst>
          </p:cNvPr>
          <p:cNvSpPr txBox="1"/>
          <p:nvPr/>
        </p:nvSpPr>
        <p:spPr>
          <a:xfrm>
            <a:off x="7977673" y="2970711"/>
            <a:ext cx="3284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 err="1"/>
              <a:t>뒤로가기</a:t>
            </a:r>
            <a:r>
              <a:rPr lang="ko-KR" altLang="en-US" dirty="0"/>
              <a:t> 버튼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58D233B-F1B2-4815-9A20-9C3FB5F9E666}"/>
              </a:ext>
            </a:extLst>
          </p:cNvPr>
          <p:cNvSpPr txBox="1"/>
          <p:nvPr/>
        </p:nvSpPr>
        <p:spPr>
          <a:xfrm>
            <a:off x="8288695" y="2255675"/>
            <a:ext cx="37509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- </a:t>
            </a:r>
            <a:r>
              <a:rPr lang="ko-KR" altLang="en-US" sz="1400" dirty="0" err="1"/>
              <a:t>클릭시</a:t>
            </a:r>
            <a:r>
              <a:rPr lang="ko-KR" altLang="en-US" sz="1400" dirty="0"/>
              <a:t> 영상 </a:t>
            </a:r>
            <a:r>
              <a:rPr lang="en-US" altLang="ko-KR" sz="1400" dirty="0"/>
              <a:t>URL</a:t>
            </a:r>
            <a:r>
              <a:rPr lang="ko-KR" altLang="en-US" sz="1400" dirty="0" err="1"/>
              <a:t>입력창</a:t>
            </a:r>
            <a:r>
              <a:rPr lang="ko-KR" altLang="en-US" sz="1400" dirty="0"/>
              <a:t> 띄움</a:t>
            </a:r>
            <a:endParaRPr lang="en-US" altLang="ko-KR" sz="1400" dirty="0"/>
          </a:p>
          <a:p>
            <a:r>
              <a:rPr lang="en-US" altLang="ko-KR" sz="1400" dirty="0"/>
              <a:t>- </a:t>
            </a:r>
            <a:r>
              <a:rPr lang="ko-KR" altLang="en-US" sz="1400" dirty="0"/>
              <a:t>영상의 </a:t>
            </a:r>
            <a:r>
              <a:rPr lang="en-US" altLang="ko-KR" sz="1400" dirty="0"/>
              <a:t>URL</a:t>
            </a:r>
            <a:r>
              <a:rPr lang="ko-KR" altLang="en-US" sz="1400" dirty="0"/>
              <a:t>을 입력하여 추가</a:t>
            </a:r>
            <a:endParaRPr lang="en-US" altLang="ko-KR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A30DA89-33E5-4AC2-BE0E-F9BA56474A11}"/>
              </a:ext>
            </a:extLst>
          </p:cNvPr>
          <p:cNvSpPr txBox="1"/>
          <p:nvPr/>
        </p:nvSpPr>
        <p:spPr>
          <a:xfrm>
            <a:off x="7977670" y="4986294"/>
            <a:ext cx="3284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4.</a:t>
            </a:r>
            <a:r>
              <a:rPr lang="ko-KR" altLang="en-US" dirty="0"/>
              <a:t> 재생</a:t>
            </a:r>
            <a:r>
              <a:rPr lang="en-US" altLang="ko-KR" dirty="0"/>
              <a:t>, </a:t>
            </a:r>
            <a:r>
              <a:rPr lang="ko-KR" altLang="en-US" dirty="0"/>
              <a:t>정지</a:t>
            </a:r>
            <a:r>
              <a:rPr lang="en-US" altLang="ko-KR" dirty="0"/>
              <a:t>, </a:t>
            </a:r>
            <a:r>
              <a:rPr lang="ko-KR" altLang="en-US" dirty="0"/>
              <a:t>일시정지 버튼</a:t>
            </a:r>
            <a:endParaRPr lang="en-US" altLang="ko-KR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6443B90-7C62-41B1-BA38-0FD9C70B28BD}"/>
              </a:ext>
            </a:extLst>
          </p:cNvPr>
          <p:cNvSpPr txBox="1"/>
          <p:nvPr/>
        </p:nvSpPr>
        <p:spPr>
          <a:xfrm>
            <a:off x="8288695" y="4273089"/>
            <a:ext cx="37509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dirty="0"/>
              <a:t>영상제목 클릭 후 삭제버튼 누를 시 </a:t>
            </a:r>
            <a:endParaRPr lang="en-US" altLang="ko-KR" sz="1400" dirty="0"/>
          </a:p>
          <a:p>
            <a:r>
              <a:rPr lang="ko-KR" altLang="en-US" sz="1400" dirty="0"/>
              <a:t>삭제 </a:t>
            </a:r>
            <a:r>
              <a:rPr lang="ko-KR" altLang="en-US" sz="1400" dirty="0" err="1"/>
              <a:t>확인창</a:t>
            </a:r>
            <a:r>
              <a:rPr lang="ko-KR" altLang="en-US" sz="1400" dirty="0"/>
              <a:t> 출력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확인시</a:t>
            </a:r>
            <a:r>
              <a:rPr lang="ko-KR" altLang="en-US" sz="1400" dirty="0"/>
              <a:t> 영상삭제</a:t>
            </a:r>
            <a:endParaRPr lang="en-US" altLang="ko-KR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2E36FB5-7B2E-4D60-AB72-90BCBD13EB51}"/>
              </a:ext>
            </a:extLst>
          </p:cNvPr>
          <p:cNvSpPr txBox="1"/>
          <p:nvPr/>
        </p:nvSpPr>
        <p:spPr>
          <a:xfrm>
            <a:off x="7977670" y="3961373"/>
            <a:ext cx="3284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</a:t>
            </a:r>
            <a:r>
              <a:rPr lang="ko-KR" altLang="en-US" dirty="0"/>
              <a:t> 삭제 버튼</a:t>
            </a:r>
            <a:endParaRPr lang="en-US" altLang="ko-KR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88F1957-B9CA-41FF-8FEC-8B54B5010E3E}"/>
              </a:ext>
            </a:extLst>
          </p:cNvPr>
          <p:cNvSpPr txBox="1"/>
          <p:nvPr/>
        </p:nvSpPr>
        <p:spPr>
          <a:xfrm>
            <a:off x="8288695" y="5375455"/>
            <a:ext cx="37509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dirty="0"/>
              <a:t>각각의 기능 수행</a:t>
            </a:r>
            <a:endParaRPr lang="en-US" altLang="ko-KR" sz="1400" dirty="0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E0C416B2-2C6E-4D6F-805C-6B5A13064F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473" y="4534699"/>
            <a:ext cx="5553850" cy="120984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4BADD27-3157-4F02-9068-61A1EAE95D36}"/>
              </a:ext>
            </a:extLst>
          </p:cNvPr>
          <p:cNvSpPr txBox="1"/>
          <p:nvPr/>
        </p:nvSpPr>
        <p:spPr>
          <a:xfrm>
            <a:off x="1110343" y="6117643"/>
            <a:ext cx="7585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+</a:t>
            </a:r>
            <a:r>
              <a:rPr lang="ko-KR" altLang="en-US" dirty="0"/>
              <a:t>영상 썸네일 추가</a:t>
            </a:r>
            <a:r>
              <a:rPr lang="en-US" altLang="ko-KR" dirty="0"/>
              <a:t>, </a:t>
            </a:r>
            <a:r>
              <a:rPr lang="ko-KR" altLang="en-US" dirty="0"/>
              <a:t>음량조절 추가</a:t>
            </a:r>
            <a:r>
              <a:rPr lang="en-US" altLang="ko-KR" dirty="0"/>
              <a:t>, </a:t>
            </a:r>
            <a:r>
              <a:rPr lang="ko-KR" altLang="en-US" dirty="0" err="1"/>
              <a:t>앞영상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뒤영상</a:t>
            </a:r>
            <a:r>
              <a:rPr lang="ko-KR" altLang="en-US" dirty="0"/>
              <a:t> 버튼 추가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F174B31-F3CA-4DFC-B81B-522FA41F2B32}"/>
              </a:ext>
            </a:extLst>
          </p:cNvPr>
          <p:cNvSpPr txBox="1"/>
          <p:nvPr/>
        </p:nvSpPr>
        <p:spPr>
          <a:xfrm>
            <a:off x="242596" y="214604"/>
            <a:ext cx="24259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사용폰트 </a:t>
            </a:r>
            <a:r>
              <a:rPr lang="en-US" altLang="ko-KR" sz="1400" dirty="0"/>
              <a:t>: “</a:t>
            </a:r>
            <a:r>
              <a:rPr lang="en-US" altLang="ko-KR" sz="1400" dirty="0" err="1"/>
              <a:t>Margun</a:t>
            </a:r>
            <a:r>
              <a:rPr lang="en-US" altLang="ko-KR" sz="1400" dirty="0"/>
              <a:t> Gothic”</a:t>
            </a:r>
            <a:endParaRPr lang="ko-KR" altLang="en-US" sz="1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13328CB-576F-4AFE-9C07-123492D5F2F4}"/>
              </a:ext>
            </a:extLst>
          </p:cNvPr>
          <p:cNvSpPr txBox="1"/>
          <p:nvPr/>
        </p:nvSpPr>
        <p:spPr>
          <a:xfrm>
            <a:off x="2792963" y="214604"/>
            <a:ext cx="28054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사용색상 </a:t>
            </a:r>
            <a:r>
              <a:rPr lang="en-US" altLang="ko-KR" sz="1400" dirty="0"/>
              <a:t>: Red, Black, White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1924323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1336</TotalTime>
  <Words>204</Words>
  <Application>Microsoft Office PowerPoint</Application>
  <PresentationFormat>와이드스크린</PresentationFormat>
  <Paragraphs>40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송영현</dc:creator>
  <cp:lastModifiedBy>송영현</cp:lastModifiedBy>
  <cp:revision>4</cp:revision>
  <dcterms:created xsi:type="dcterms:W3CDTF">2022-03-08T15:34:13Z</dcterms:created>
  <dcterms:modified xsi:type="dcterms:W3CDTF">2022-03-21T11:40:21Z</dcterms:modified>
</cp:coreProperties>
</file>