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3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3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3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7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4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8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5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6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5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B7A1DA-9BF6-4163-8A72-E21D5C055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DRP Finder</a:t>
            </a:r>
            <a:br>
              <a:rPr lang="en-US" dirty="0"/>
            </a:br>
            <a:r>
              <a:rPr lang="en-US" dirty="0"/>
              <a:t>Sprint demo 1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D4B5B56-1927-4724-9A1B-A5B29612D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8"/>
            <a:ext cx="4910841" cy="1655762"/>
          </a:xfrm>
        </p:spPr>
        <p:txBody>
          <a:bodyPr>
            <a:normAutofit/>
          </a:bodyPr>
          <a:lstStyle/>
          <a:p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Picture 3" descr="Achtergrond met een regenboogkleurige verfstructuur">
            <a:extLst>
              <a:ext uri="{FF2B5EF4-FFF2-40B4-BE49-F238E27FC236}">
                <a16:creationId xmlns:a16="http://schemas.microsoft.com/office/drawing/2014/main" id="{03D351CD-FE87-AFC1-60FB-DE0F0C16B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6" r="16879" b="-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7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596F1-51C3-4A01-BE8A-E38BFDDB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Sprint goals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538191-45FA-43C3-B30E-148506072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Design documentatie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nl-NL" dirty="0"/>
              <a:t>Prototype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nl-NL" dirty="0"/>
              <a:t>Requirements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nl-NL" dirty="0"/>
              <a:t>Class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Onderzoeken technologie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3 weken</a:t>
            </a:r>
          </a:p>
        </p:txBody>
      </p:sp>
    </p:spTree>
    <p:extLst>
      <p:ext uri="{BB962C8B-B14F-4D97-AF65-F5344CB8AC3E}">
        <p14:creationId xmlns:p14="http://schemas.microsoft.com/office/powerpoint/2010/main" val="102231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1BCCF-EA96-4658-9638-20B46EFB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in review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9E64A6-0EF1-4D46-B3D4-C947CC3A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Documentatie</a:t>
            </a:r>
            <a:endParaRPr lang="en-US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Stakeholder reviews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Teacher reviews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Implement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Onderzoek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73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2D4BB-AF51-4716-912F-95E466AA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goals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941DD4-93DD-4339-BAC2-049B2EE5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Proof</a:t>
            </a:r>
            <a:r>
              <a:rPr lang="nl-NL" dirty="0"/>
              <a:t> of 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Onderzoek document over de werking van Image </a:t>
            </a:r>
            <a:r>
              <a:rPr lang="nl-NL" dirty="0" err="1"/>
              <a:t>Recognition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/>
              <a:t>AI model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1562663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3"/>
      </a:lt2>
      <a:accent1>
        <a:srgbClr val="DA36B3"/>
      </a:accent1>
      <a:accent2>
        <a:srgbClr val="C8245D"/>
      </a:accent2>
      <a:accent3>
        <a:srgbClr val="DA4136"/>
      </a:accent3>
      <a:accent4>
        <a:srgbClr val="C87424"/>
      </a:accent4>
      <a:accent5>
        <a:srgbClr val="B3A62C"/>
      </a:accent5>
      <a:accent6>
        <a:srgbClr val="83B220"/>
      </a:accent6>
      <a:hlink>
        <a:srgbClr val="319449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46</Words>
  <Application>Microsoft Office PowerPoint</Application>
  <PresentationFormat>Breedbeeld</PresentationFormat>
  <Paragraphs>18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Bahnschrift</vt:lpstr>
      <vt:lpstr>MatrixVTI</vt:lpstr>
      <vt:lpstr> DRP Finder Sprint demo 1</vt:lpstr>
      <vt:lpstr>Sprint goals</vt:lpstr>
      <vt:lpstr>Sprint in review</vt:lpstr>
      <vt:lpstr>Sprint 2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DRP Finder Sprint demo 1</dc:title>
  <dc:creator>Krijnen,Maurits M.</dc:creator>
  <cp:lastModifiedBy>Krijnen,Maurits M.</cp:lastModifiedBy>
  <cp:revision>6</cp:revision>
  <dcterms:created xsi:type="dcterms:W3CDTF">2022-03-28T07:43:42Z</dcterms:created>
  <dcterms:modified xsi:type="dcterms:W3CDTF">2022-03-28T07:59:10Z</dcterms:modified>
</cp:coreProperties>
</file>