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2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pPr/>
              <a:t>05/16/2022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pPr/>
              <a:t>05/16/2022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pPr/>
              <a:t>05/16/2022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pPr/>
              <a:t>05/16/2022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pPr/>
              <a:t>05/16/2022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pPr/>
              <a:t>05/16/2022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pPr/>
              <a:t>05/16/2022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pPr/>
              <a:t>05/16/2022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pPr/>
              <a:t>05/16/2022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pPr/>
              <a:t>05/16/2022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pPr/>
              <a:t>05/16/2022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pPr/>
              <a:t>05/16/2022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BDBD8-AA21-49A3-8C33-D119AD3F04FF}"/>
              </a:ext>
            </a:extLst>
          </p:cNvPr>
          <p:cNvSpPr>
            <a:spLocks noGrp="1"/>
          </p:cNvSpPr>
          <p:nvPr>
            <p:ph type="ctrTitle"/>
          </p:nvPr>
        </p:nvSpPr>
        <p:spPr>
          <a:xfrm>
            <a:off x="1779115" y="2393324"/>
            <a:ext cx="5907741" cy="4715435"/>
          </a:xfrm>
        </p:spPr>
        <p:txBody>
          <a:bodyPr>
            <a:normAutofit/>
          </a:bodyPr>
          <a:lstStyle/>
          <a:p>
            <a:pPr algn="ctr"/>
            <a:r>
              <a:rPr lang="en-US" sz="2000" b="1" u="sng" dirty="0">
                <a:latin typeface="Times New Roman" panose="02020603050405020304" pitchFamily="18" charset="0"/>
                <a:cs typeface="Times New Roman" panose="02020603050405020304" pitchFamily="18" charset="0"/>
              </a:rPr>
              <a:t>Submitted By:</a:t>
            </a:r>
            <a:br>
              <a:rPr lang="en-US" sz="2000" b="1"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Name: </a:t>
            </a:r>
            <a:r>
              <a:rPr lang="en-US" sz="1800" dirty="0">
                <a:latin typeface="Times New Roman" panose="02020603050405020304" pitchFamily="18" charset="0"/>
                <a:cs typeface="Times New Roman" panose="02020603050405020304" pitchFamily="18" charset="0"/>
              </a:rPr>
              <a:t>Tanjina Akter Ripa</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ID: </a:t>
            </a:r>
            <a:r>
              <a:rPr lang="en-US" sz="1800" dirty="0" smtClean="0">
                <a:latin typeface="Times New Roman" panose="02020603050405020304" pitchFamily="18" charset="0"/>
                <a:cs typeface="Times New Roman" panose="02020603050405020304" pitchFamily="18" charset="0"/>
              </a:rPr>
              <a:t>2018-3-60-024</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Name: </a:t>
            </a:r>
            <a:r>
              <a:rPr lang="en-US" sz="1800" dirty="0">
                <a:latin typeface="Times New Roman" panose="02020603050405020304" pitchFamily="18" charset="0"/>
                <a:cs typeface="Times New Roman" panose="02020603050405020304" pitchFamily="18" charset="0"/>
              </a:rPr>
              <a:t>Fariha Tabassum</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ID: </a:t>
            </a:r>
            <a:r>
              <a:rPr lang="en-US" sz="1800" dirty="0" smtClean="0">
                <a:latin typeface="Times New Roman" panose="02020603050405020304" pitchFamily="18" charset="0"/>
                <a:cs typeface="Times New Roman" panose="02020603050405020304" pitchFamily="18" charset="0"/>
              </a:rPr>
              <a:t>2018-3-60-077</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Name: </a:t>
            </a:r>
            <a:r>
              <a:rPr lang="en-US" sz="1800" dirty="0">
                <a:latin typeface="Times New Roman" panose="02020603050405020304" pitchFamily="18" charset="0"/>
                <a:cs typeface="Times New Roman" panose="02020603050405020304" pitchFamily="18" charset="0"/>
              </a:rPr>
              <a:t>Sharmin Islam</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ID: </a:t>
            </a:r>
            <a:r>
              <a:rPr lang="en-US" sz="1800" dirty="0">
                <a:latin typeface="Times New Roman" panose="02020603050405020304" pitchFamily="18" charset="0"/>
                <a:cs typeface="Times New Roman" panose="02020603050405020304" pitchFamily="18" charset="0"/>
              </a:rPr>
              <a:t>2018-3-60-078</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Submitted To:</a:t>
            </a:r>
            <a:br>
              <a:rPr lang="en-US" sz="2000" b="1" u="sng"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Md. Mohsin Uddin</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Senior Lecturer, Department of Computer Science &amp; Engineering, East West</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University</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 xmlns:a16="http://schemas.microsoft.com/office/drawing/2014/main" id="{D81C9ABC-94EC-4532-9211-15848563723F}"/>
              </a:ext>
            </a:extLst>
          </p:cNvPr>
          <p:cNvSpPr>
            <a:spLocks noGrp="1"/>
          </p:cNvSpPr>
          <p:nvPr>
            <p:ph type="subTitle" idx="1"/>
          </p:nvPr>
        </p:nvSpPr>
        <p:spPr>
          <a:xfrm>
            <a:off x="25757" y="1247891"/>
            <a:ext cx="9414456" cy="1544678"/>
          </a:xfrm>
        </p:spPr>
        <p:txBody>
          <a:bodyPr>
            <a:noAutofit/>
          </a:bodyPr>
          <a:lstStyle/>
          <a:p>
            <a:pPr algn="ctr"/>
            <a:r>
              <a:rPr lang="en-US" sz="2800" b="1" u="sng" dirty="0">
                <a:latin typeface="Times New Roman" panose="02020603050405020304" pitchFamily="18" charset="0"/>
                <a:cs typeface="Times New Roman" panose="02020603050405020304" pitchFamily="18" charset="0"/>
              </a:rPr>
              <a:t>Project Topic : </a:t>
            </a:r>
            <a:endParaRPr lang="en-US" sz="2800" b="1" u="sng"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Online Auction System</a:t>
            </a:r>
            <a:endParaRPr lang="en-US" sz="2800" b="1" dirty="0">
              <a:latin typeface="Times New Roman" panose="02020603050405020304" pitchFamily="18" charset="0"/>
              <a:cs typeface="Times New Roman" panose="02020603050405020304" pitchFamily="18" charset="0"/>
            </a:endParaRPr>
          </a:p>
          <a:p>
            <a:pPr algn="ctr"/>
            <a:endParaRPr lang="en-US" sz="2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52648" y="1543319"/>
            <a:ext cx="3189667" cy="3517006"/>
          </a:xfrm>
          <a:prstGeom prst="ellipse">
            <a:avLst/>
          </a:prstGeom>
          <a:ln>
            <a:noFill/>
          </a:ln>
          <a:effectLst>
            <a:softEdge rad="112500"/>
          </a:effectLst>
        </p:spPr>
      </p:pic>
    </p:spTree>
    <p:extLst>
      <p:ext uri="{BB962C8B-B14F-4D97-AF65-F5344CB8AC3E}">
        <p14:creationId xmlns:p14="http://schemas.microsoft.com/office/powerpoint/2010/main" xmlns="" val="1579966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4C956A-1475-424D-BE20-C3D7F63A72EA}"/>
              </a:ext>
            </a:extLst>
          </p:cNvPr>
          <p:cNvSpPr>
            <a:spLocks noGrp="1"/>
          </p:cNvSpPr>
          <p:nvPr>
            <p:ph type="title"/>
          </p:nvPr>
        </p:nvSpPr>
        <p:spPr>
          <a:xfrm>
            <a:off x="1188090" y="970744"/>
            <a:ext cx="7958331" cy="1077229"/>
          </a:xfrm>
        </p:spPr>
        <p:txBody>
          <a:bodyPr>
            <a:normAutofit/>
          </a:bodyPr>
          <a:lstStyle/>
          <a:p>
            <a:pPr algn="l"/>
            <a:r>
              <a:rPr lang="en-US" sz="3200" b="1" u="sng" dirty="0" smtClean="0">
                <a:latin typeface="Times New Roman" panose="02020603050405020304" pitchFamily="18" charset="0"/>
                <a:cs typeface="Times New Roman" panose="02020603050405020304" pitchFamily="18" charset="0"/>
              </a:rPr>
              <a:t>ABSTRACT:</a:t>
            </a:r>
            <a:endParaRPr lang="en-US" sz="3200" b="1" u="sng"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 xmlns:a16="http://schemas.microsoft.com/office/drawing/2014/main" id="{01E783DE-8EF4-4072-8448-46274AC9826F}"/>
              </a:ext>
            </a:extLst>
          </p:cNvPr>
          <p:cNvSpPr>
            <a:spLocks noGrp="1"/>
          </p:cNvSpPr>
          <p:nvPr>
            <p:ph idx="4294967295"/>
          </p:nvPr>
        </p:nvSpPr>
        <p:spPr>
          <a:xfrm>
            <a:off x="1188090" y="2359451"/>
            <a:ext cx="6342063" cy="3900487"/>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online auction holds of various products on a website and servers sellers and bidders accordingly.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system is designed to allow users to set up their products for auction and bidders to register and bid for various product available for bidding.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Project is developed </a:t>
            </a:r>
            <a:r>
              <a:rPr lang="en-US" dirty="0" smtClean="0">
                <a:latin typeface="Times New Roman" panose="02020603050405020304" pitchFamily="18" charset="0"/>
                <a:cs typeface="Times New Roman" panose="02020603050405020304" pitchFamily="18" charset="0"/>
              </a:rPr>
              <a:t>by using Python, JavaScript, HTML , CSS, Bootstrap </a:t>
            </a:r>
            <a:r>
              <a:rPr lang="en-US" dirty="0">
                <a:latin typeface="Times New Roman" panose="02020603050405020304" pitchFamily="18" charset="0"/>
                <a:cs typeface="Times New Roman" panose="02020603050405020304" pitchFamily="18" charset="0"/>
              </a:rPr>
              <a:t>to computerize the process of </a:t>
            </a:r>
            <a:r>
              <a:rPr lang="en-US" dirty="0" smtClean="0">
                <a:latin typeface="Times New Roman" panose="02020603050405020304" pitchFamily="18" charset="0"/>
                <a:cs typeface="Times New Roman" panose="02020603050405020304" pitchFamily="18" charset="0"/>
              </a:rPr>
              <a:t>auction. The </a:t>
            </a:r>
            <a:r>
              <a:rPr lang="en-US" dirty="0">
                <a:latin typeface="Times New Roman" panose="02020603050405020304" pitchFamily="18" charset="0"/>
                <a:cs typeface="Times New Roman" panose="02020603050405020304" pitchFamily="18" charset="0"/>
              </a:rPr>
              <a:t>project covers only the basic features </a:t>
            </a:r>
            <a:r>
              <a:rPr lang="en-US" dirty="0" smtClean="0">
                <a:latin typeface="Times New Roman" panose="02020603050405020304" pitchFamily="18" charset="0"/>
                <a:cs typeface="Times New Roman" panose="02020603050405020304" pitchFamily="18" charset="0"/>
              </a:rPr>
              <a:t>required.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24855294-B5DD-4164-AB3C-544F8E81A261}"/>
              </a:ext>
            </a:extLst>
          </p:cNvPr>
          <p:cNvPicPr>
            <a:picLocks noChangeAspect="1"/>
          </p:cNvPicPr>
          <p:nvPr/>
        </p:nvPicPr>
        <p:blipFill>
          <a:blip r:embed="rId2"/>
          <a:stretch>
            <a:fillRect/>
          </a:stretch>
        </p:blipFill>
        <p:spPr>
          <a:xfrm>
            <a:off x="7530153" y="2359451"/>
            <a:ext cx="3685308" cy="2868462"/>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xmlns="" val="525872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6FE12-46AC-46D6-9F0D-187BCBB58FFE}"/>
              </a:ext>
            </a:extLst>
          </p:cNvPr>
          <p:cNvSpPr>
            <a:spLocks noGrp="1"/>
          </p:cNvSpPr>
          <p:nvPr>
            <p:ph type="title"/>
          </p:nvPr>
        </p:nvSpPr>
        <p:spPr>
          <a:xfrm>
            <a:off x="1208011" y="1181543"/>
            <a:ext cx="7958331" cy="1077229"/>
          </a:xfrm>
        </p:spPr>
        <p:txBody>
          <a:bodyPr>
            <a:normAutofit/>
          </a:bodyPr>
          <a:lstStyle/>
          <a:p>
            <a:pPr marL="457200" indent="-457200" algn="l">
              <a:buFont typeface="Arial" panose="020B0604020202020204" pitchFamily="34" charset="0"/>
              <a:buChar char="•"/>
            </a:pPr>
            <a:r>
              <a:rPr lang="en-US" sz="3200" b="1" u="sng" dirty="0" smtClean="0">
                <a:latin typeface="Times New Roman" panose="02020603050405020304" pitchFamily="18" charset="0"/>
                <a:cs typeface="Times New Roman" panose="02020603050405020304" pitchFamily="18" charset="0"/>
              </a:rPr>
              <a:t>Features :</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16EC8CC-C81C-4BC9-A6D6-FF35070305E4}"/>
              </a:ext>
            </a:extLst>
          </p:cNvPr>
          <p:cNvSpPr>
            <a:spLocks noGrp="1"/>
          </p:cNvSpPr>
          <p:nvPr>
            <p:ph idx="1"/>
          </p:nvPr>
        </p:nvSpPr>
        <p:spPr>
          <a:xfrm>
            <a:off x="1653138" y="2258772"/>
            <a:ext cx="7796540" cy="3997828"/>
          </a:xfrm>
        </p:spPr>
        <p:txBody>
          <a:bodyPr>
            <a:normAutofit fontScale="92500" lnSpcReduction="20000"/>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Registration</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Login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new product/Delete product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Write blogs and articles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Like, Comment on any blog or product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Upload images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Make </a:t>
            </a:r>
            <a:r>
              <a:rPr lang="en-US" dirty="0" smtClean="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ish list</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Etc…</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0524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2434108" y="1939769"/>
            <a:ext cx="6896100" cy="2268537"/>
          </a:xfrm>
        </p:spPr>
        <p:txBody>
          <a:bodyPr>
            <a:noAutofit/>
          </a:bodyPr>
          <a:lstStyle/>
          <a:p>
            <a:pPr marL="457200" indent="-457200" algn="ct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Our website involves all the basic features of the online auction system. But here we failed to add any feature to countdown the ending time of any auction. The future implementation will be to add a timer to maintain the schedule and also a chat bot for the user.</a:t>
            </a:r>
            <a:endParaRPr lang="en-US" sz="28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294967295"/>
          </p:nvPr>
        </p:nvSpPr>
        <p:spPr>
          <a:xfrm>
            <a:off x="1184856" y="779306"/>
            <a:ext cx="5357813" cy="1160463"/>
          </a:xfrm>
        </p:spPr>
        <p:txBody>
          <a:bodyPr>
            <a:normAutofit/>
          </a:bodyPr>
          <a:lstStyle/>
          <a:p>
            <a:r>
              <a:rPr lang="en-US" sz="3200" b="1" u="sng" dirty="0">
                <a:latin typeface="Times New Roman" panose="02020603050405020304" pitchFamily="18" charset="0"/>
                <a:cs typeface="Times New Roman" panose="02020603050405020304" pitchFamily="18" charset="0"/>
              </a:rPr>
              <a:t>Future </a:t>
            </a:r>
            <a:r>
              <a:rPr lang="en-US" sz="3200" b="1" u="sng" dirty="0" smtClean="0">
                <a:latin typeface="Times New Roman" panose="02020603050405020304" pitchFamily="18" charset="0"/>
                <a:cs typeface="Times New Roman" panose="02020603050405020304" pitchFamily="18" charset="0"/>
              </a:rPr>
              <a:t>Scope:</a:t>
            </a:r>
            <a:endParaRPr lang="en-US" sz="3200" b="1" u="sng" dirty="0"/>
          </a:p>
        </p:txBody>
      </p:sp>
    </p:spTree>
    <p:extLst>
      <p:ext uri="{BB962C8B-B14F-4D97-AF65-F5344CB8AC3E}">
        <p14:creationId xmlns:p14="http://schemas.microsoft.com/office/powerpoint/2010/main" xmlns="" val="61822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307" y="1330886"/>
            <a:ext cx="9414457"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8642" y="1223164"/>
            <a:ext cx="2720617" cy="584775"/>
          </a:xfrm>
          <a:prstGeom prst="rect">
            <a:avLst/>
          </a:prstGeom>
          <a:noFill/>
        </p:spPr>
        <p:txBody>
          <a:bodyPr wrap="none" rtlCol="0">
            <a:spAutoFit/>
          </a:bodyPr>
          <a:lstStyle/>
          <a:p>
            <a:pPr marL="457200" indent="-457200">
              <a:buFont typeface="Wingdings" panose="05000000000000000000" pitchFamily="2" charset="2"/>
              <a:buChar char="§"/>
            </a:pPr>
            <a:r>
              <a:rPr lang="en-US" sz="32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53491" y="2294867"/>
            <a:ext cx="5349586"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Online auctions reach buyers from around the world. If you're worried about your stuff being given away, online auctions provide the reach to find the right buyer for each and every item. Convenience: Buyers can bid when and where they want and bid on multiple auctions in the same day</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It has revolutionized the way people normally buy and has greatly benefited the customer and seller in different ways. Online auctions are one of the websites that have made it more convenient for customers to buy cheap products and have made it easy for sellers to be sellers.</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85020" y="473543"/>
            <a:ext cx="457200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300294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1613AF-5743-44D1-ABD0-07D2C3065768}"/>
              </a:ext>
            </a:extLst>
          </p:cNvPr>
          <p:cNvSpPr>
            <a:spLocks noGrp="1"/>
          </p:cNvSpPr>
          <p:nvPr>
            <p:ph type="title"/>
          </p:nvPr>
        </p:nvSpPr>
        <p:spPr>
          <a:xfrm>
            <a:off x="2116834" y="2890385"/>
            <a:ext cx="7958331" cy="1077229"/>
          </a:xfrm>
        </p:spPr>
        <p:txBody>
          <a:bodyPr>
            <a:normAutofit/>
          </a:bodyPr>
          <a:lstStyle/>
          <a:p>
            <a:pPr algn="ctr"/>
            <a:r>
              <a:rPr lang="en-US" sz="6600" b="1" dirty="0">
                <a:latin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xmlns="" val="207094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124</TotalTime>
  <Words>279</Words>
  <Application>Microsoft Office PowerPoint</Application>
  <PresentationFormat>Custom</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Madison</vt:lpstr>
      <vt:lpstr>Submitted By:  Name: Tanjina Akter Ripa ID: 2018-3-60-024  Name: Fariha Tabassum ID: 2018-3-60-077  Name: Sharmin Islam ID: 2018-3-60-078  Submitted To:  Md. Mohsin Uddin Senior Lecturer, Department of Computer Science &amp; Engineering, East West University </vt:lpstr>
      <vt:lpstr>ABSTRACT:</vt:lpstr>
      <vt:lpstr>Features :</vt:lpstr>
      <vt:lpstr>Our website involves all the basic features of the online auction system. But here we failed to add any feature to countdown the ending time of any auction. The future implementation will be to add a timer to maintain the schedule and also a chat bot for the user.</vt:lpstr>
      <vt:lpstr>Slide 5</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Name: Tanjina Akter Ripa ID: 2018-3-60-024 Name: Fariha Tabassum ID: 2018-3-60-077 Name: Sharmin Islam ID: 2018-3-60-078  Submitted To:  Md. Mohsin Uddin Senior Lecturer, Department of Computer Science &amp; Engineering, East West University</dc:title>
  <dc:creator>sharmin islam</dc:creator>
  <cp:lastModifiedBy>Ripa Biba</cp:lastModifiedBy>
  <cp:revision>17</cp:revision>
  <dcterms:created xsi:type="dcterms:W3CDTF">2022-05-15T17:54:17Z</dcterms:created>
  <dcterms:modified xsi:type="dcterms:W3CDTF">2022-05-16T04:54:48Z</dcterms:modified>
</cp:coreProperties>
</file>