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f148604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f148604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148604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f148604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f1486041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f1486041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f311d0d84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f311d0d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f148604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f148604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f148604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f148604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f311d0d8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f311d0d8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f311d0d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f311d0d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f148604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f148604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i.org/10.1007/978-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42175" y="727675"/>
            <a:ext cx="6161700" cy="11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707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Distributed Computing Systems</a:t>
            </a:r>
            <a:endParaRPr sz="31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542175" y="3206100"/>
            <a:ext cx="39078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Course Instructor: Annajiat Alim Rasel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Mehnaz Ara Faizul (ST)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Humaion Kabir Mehedi (RA)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301875" y="3206100"/>
            <a:ext cx="23586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Name: </a:t>
            </a:r>
            <a:r>
              <a:rPr lang="en" sz="1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Ripa Sarkar</a:t>
            </a:r>
            <a:endParaRPr sz="16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ID: 23366009</a:t>
            </a:r>
            <a:endParaRPr sz="16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Group Number: 41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65500" y="1818600"/>
            <a:ext cx="41313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Blockchain and Federated Machine Learning</a:t>
            </a:r>
            <a:endParaRPr sz="3000"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965600" y="97575"/>
            <a:ext cx="3687000" cy="29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Introduction to blockchain technology in medical applications.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Enhancement of privacy and data security in Federated Learning (FL).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Discussion on potential malicious dataset injection in FL and blockchain's role.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cases and benefits of combining blockchain and FL in medical imaging.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900" y="2703375"/>
            <a:ext cx="3932875" cy="14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5663625" y="4233150"/>
            <a:ext cx="317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6. Blockchain structure of Bitcoin, source: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https://commons.wikimedia.org/w/index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65500" y="1818600"/>
            <a:ext cx="41313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Federated Frameworks Development</a:t>
            </a:r>
            <a:endParaRPr sz="3000"/>
          </a:p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4869850" y="134025"/>
            <a:ext cx="4187100" cy="26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Overview of cloud service providers offering distributed learning solutions.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Introduction of Federated Learning (FL) frameworks.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Different types of FL based on participating parties: Cross-silo and Cross-device.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Evolution of AI solutions in medical imaging through FL frameworks.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225" y="3178750"/>
            <a:ext cx="3985775" cy="11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5158225" y="2571750"/>
            <a:ext cx="394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2. The most important FL frameworks used in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medical imaging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Discussion and Outlooks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87900" y="1489825"/>
            <a:ext cx="8756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success and challenges of AI-based medical imaging.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of AI models' focus on minor abnormalities.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Federated Learning (FL) in overcoming data challenges.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directions, including the integration of FL with other technologies like Blockchain.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4294967295" type="title"/>
          </p:nvPr>
        </p:nvSpPr>
        <p:spPr>
          <a:xfrm>
            <a:off x="311700" y="7032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cxnSp>
        <p:nvCxnSpPr>
          <p:cNvPr id="149" name="Google Shape;149;p2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25"/>
          <p:cNvSpPr txBox="1"/>
          <p:nvPr>
            <p:ph idx="4294967295" type="body"/>
          </p:nvPr>
        </p:nvSpPr>
        <p:spPr>
          <a:xfrm>
            <a:off x="224675" y="2064275"/>
            <a:ext cx="79665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Enormous success of Federated Learning (FL) in medical imaging.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Overcoming challenges in centralized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FL combined with technologies like Blockchain and Edge computing offers a comprehensive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Revolutionizing AI-based medical solutions.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0" y="25"/>
            <a:ext cx="9087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[1] Abdul Salam, M., Taha, S., Ramadan, M. (2021). COVID-19 detection using federated machine learning. PLoS One, 16(6): e0252573. https://doi.org/10.1371/journal.pone.0252573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[2] Gao, T. (2020). Chest X-ray image analysis and classification for COVID-19 pneumonia detection using Deep CNN. Preprint. Health Informatics. https://doi.org/10.1101/2020.08.20.20178913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[3] Wu, T., Tang, C., Xu, M., Hong, N., Lei, Z. (2021). ULNet for the detection of coronavirus (COVID-19) from chest X-ray images. Computers in Biology and Medicine, 137: 104834. https://doi.org/10.1016/j.compbiomed.2021.104834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[4] Wu, T., Tang, C., Xu, M., Hong, N., Lei, Z. (2021). ULNet for the detection of coronavirus (COVID-19) from chest X-ray images. Computers in Biology and Medicine, 137: 104834. https://doi.org/10.1016/j.compbiomed.2021.104834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[5] Bhattacharyya, D., Kim, T.H. (2011). Brain tumor detection using MRI image analysis. In International Conference on Ubiquitous Computing and Multimedia Applications, pp. 307-314. </a:t>
            </a:r>
            <a:r>
              <a:rPr lang="en" sz="1400" u="sng">
                <a:latin typeface="Roboto"/>
                <a:ea typeface="Roboto"/>
                <a:cs typeface="Roboto"/>
                <a:sym typeface="Roboto"/>
                <a:hlinkClick r:id="rId3"/>
              </a:rPr>
              <a:t>https://doi.org/10.1007/978-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3-642-20998-7_38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[6] Demir, C., Gultekin, S.H., Yener, B. (2005). Learning the topological properties of brain tumors. IEEE/ACM Transactions on Computational Biology and Bioinformatics, 2(3): 262-270. https://doi.org/10.1109/TCBB.2005.42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4294967295" type="body"/>
          </p:nvPr>
        </p:nvSpPr>
        <p:spPr>
          <a:xfrm>
            <a:off x="224675" y="2064275"/>
            <a:ext cx="79665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5006000" y="724200"/>
            <a:ext cx="4137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Title:</a:t>
            </a:r>
            <a:br>
              <a:rPr lang="en"/>
            </a:br>
            <a:r>
              <a:rPr lang="en"/>
              <a:t>Federated Learning for Medical Imaging: An Updated State of the Art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Author:</a:t>
            </a:r>
            <a:br>
              <a:rPr lang="en"/>
            </a:br>
            <a:r>
              <a:rPr lang="en"/>
              <a:t>Naoual Mouhni, Abderrafiaa Elkalay, Mohamed Chakraoui, Abdelmounaim Abdali, Abdelkarim Ammoumou, Ibtissam Amalou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About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Abstract</a:t>
            </a:r>
            <a:r>
              <a:rPr lang="en" sz="3000"/>
              <a:t> </a:t>
            </a:r>
            <a:endParaRPr sz="3000"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866750" y="889550"/>
            <a:ext cx="4277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neural network algorithms address challenges in medical imaging.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large public datasets, especially for rare diseases.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Federated Learning (FL) as a solution for multicenter datasets without compromising privacy.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UpToDate overview of FL for medical image analysis.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88775" y="458025"/>
            <a:ext cx="8667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0" y="1359300"/>
            <a:ext cx="3013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Application of machine learning in healthcare due to the recent epidemic situation.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Success of AI-driven healthcare systems, especially in medical image analysis.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Challenges: dataset size, data privacy, and legal considerations.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Introduction of Federated Learning (FL) as a solution.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of FL in medical image analysis for security and accuracy improvements.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275" y="1470125"/>
            <a:ext cx="2963700" cy="23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800" y="1448350"/>
            <a:ext cx="2963701" cy="23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042300" y="3829325"/>
            <a:ext cx="296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1. Evolution of the number of medical image-based deep learning papers indexed in ScienceDirect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130800" y="3906875"/>
            <a:ext cx="2963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2. Example of Google Tenser flow federated principle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a coordinating server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65500" y="1818600"/>
            <a:ext cx="41313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Machine Learning Paradigms for Medical Imaging</a:t>
            </a:r>
            <a:endParaRPr sz="3000"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956900" y="854750"/>
            <a:ext cx="3895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computer-aided diagnosis (CAD) in medical imaging.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Categorization of medical image types (2D and 3D imaging).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Fragmented machine learning lifecycle: Training phase and Inference phase.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Centralized vs. distributed machine learning in medical imaging.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25" y="1388225"/>
            <a:ext cx="3827000" cy="21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31175" y="3641350"/>
            <a:ext cx="3878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3. Centralized machine learning, where all the collected data are stored on a central server to be processed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625" y="1373989"/>
            <a:ext cx="3878699" cy="213363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4844625" y="3641350"/>
            <a:ext cx="3878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4. Example of a distributed machine learning architecture with 3 Workers (nodes)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663" y="0"/>
            <a:ext cx="521867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577000" y="4743300"/>
            <a:ext cx="60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1. Applications of deep learning in medical imaging analysis paper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Federated Learning Architecture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324450"/>
            <a:ext cx="3921900" cy="1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Federated Learning (FL) architecture.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FL architectures: Client-Server and Peer-to-Peer.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 preservation in FL and its application in medical imaging.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architectures and frameworks for FL, including TensorFlow Federated (TFF).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450" y="1455088"/>
            <a:ext cx="4340126" cy="23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4607325" y="3980775"/>
            <a:ext cx="434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5. Example of client server-based FL architecture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Federated Transfer Learning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7900" y="1489825"/>
            <a:ext cx="8756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in FL architectures.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of Federated Transfer Learning to overcome limitations.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 in medical imaging, e.g., detection of Covid-19 abnormalities.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Exploration of Transfer Learning effectiveness in the medical imaging field.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