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3AF-5445-489B-B957-DD7B2377A866}" type="datetimeFigureOut">
              <a:rPr lang="it-IT" smtClean="0"/>
              <a:t>03/05/2016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4DE1-0857-47F4-B696-3E31A5CCB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713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3AF-5445-489B-B957-DD7B2377A866}" type="datetimeFigureOut">
              <a:rPr lang="it-IT" smtClean="0"/>
              <a:t>03/05/2016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4DE1-0857-47F4-B696-3E31A5CCB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694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3AF-5445-489B-B957-DD7B2377A866}" type="datetimeFigureOut">
              <a:rPr lang="it-IT" smtClean="0"/>
              <a:t>03/05/2016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4DE1-0857-47F4-B696-3E31A5CCB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6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3AF-5445-489B-B957-DD7B2377A866}" type="datetimeFigureOut">
              <a:rPr lang="it-IT" smtClean="0"/>
              <a:t>03/05/2016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4DE1-0857-47F4-B696-3E31A5CCB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389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3AF-5445-489B-B957-DD7B2377A866}" type="datetimeFigureOut">
              <a:rPr lang="it-IT" smtClean="0"/>
              <a:t>03/05/2016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4DE1-0857-47F4-B696-3E31A5CCB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1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3AF-5445-489B-B957-DD7B2377A866}" type="datetimeFigureOut">
              <a:rPr lang="it-IT" smtClean="0"/>
              <a:t>03/05/2016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4DE1-0857-47F4-B696-3E31A5CCB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718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3AF-5445-489B-B957-DD7B2377A866}" type="datetimeFigureOut">
              <a:rPr lang="it-IT" smtClean="0"/>
              <a:t>03/05/2016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4DE1-0857-47F4-B696-3E31A5CCB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929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3AF-5445-489B-B957-DD7B2377A866}" type="datetimeFigureOut">
              <a:rPr lang="it-IT" smtClean="0"/>
              <a:t>03/05/2016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4DE1-0857-47F4-B696-3E31A5CCB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71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3AF-5445-489B-B957-DD7B2377A866}" type="datetimeFigureOut">
              <a:rPr lang="it-IT" smtClean="0"/>
              <a:t>03/05/2016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4DE1-0857-47F4-B696-3E31A5CCB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04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3AF-5445-489B-B957-DD7B2377A866}" type="datetimeFigureOut">
              <a:rPr lang="it-IT" smtClean="0"/>
              <a:t>03/05/2016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4DE1-0857-47F4-B696-3E31A5CCB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948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3AF-5445-489B-B957-DD7B2377A866}" type="datetimeFigureOut">
              <a:rPr lang="it-IT" smtClean="0"/>
              <a:t>03/05/2016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4DE1-0857-47F4-B696-3E31A5CCB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429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FF3AF-5445-489B-B957-DD7B2377A866}" type="datetimeFigureOut">
              <a:rPr lang="it-IT" smtClean="0"/>
              <a:t>03/05/2016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E4DE1-0857-47F4-B696-3E31A5CCB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194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/>
          <p:cNvGrpSpPr/>
          <p:nvPr/>
        </p:nvGrpSpPr>
        <p:grpSpPr>
          <a:xfrm>
            <a:off x="317443" y="935559"/>
            <a:ext cx="9472086" cy="2763217"/>
            <a:chOff x="2084668" y="2831248"/>
            <a:chExt cx="3138440" cy="896631"/>
          </a:xfrm>
        </p:grpSpPr>
        <p:grpSp>
          <p:nvGrpSpPr>
            <p:cNvPr id="3" name="Gruppo 2"/>
            <p:cNvGrpSpPr/>
            <p:nvPr/>
          </p:nvGrpSpPr>
          <p:grpSpPr>
            <a:xfrm>
              <a:off x="2084668" y="2831251"/>
              <a:ext cx="3138440" cy="896628"/>
              <a:chOff x="3085505" y="3015657"/>
              <a:chExt cx="1667761" cy="448992"/>
            </a:xfrm>
          </p:grpSpPr>
          <p:cxnSp>
            <p:nvCxnSpPr>
              <p:cNvPr id="7" name="Connettore 1 6"/>
              <p:cNvCxnSpPr>
                <a:stCxn id="33" idx="2"/>
              </p:cNvCxnSpPr>
              <p:nvPr/>
            </p:nvCxnSpPr>
            <p:spPr>
              <a:xfrm>
                <a:off x="3085505" y="3286297"/>
                <a:ext cx="1336497" cy="36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e 30"/>
              <p:cNvSpPr/>
              <p:nvPr/>
            </p:nvSpPr>
            <p:spPr>
              <a:xfrm>
                <a:off x="3714270" y="3212406"/>
                <a:ext cx="138545" cy="14778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2" name="Ovale 31"/>
              <p:cNvSpPr/>
              <p:nvPr/>
            </p:nvSpPr>
            <p:spPr>
              <a:xfrm>
                <a:off x="4344484" y="3212406"/>
                <a:ext cx="138545" cy="14778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Ovale 32"/>
              <p:cNvSpPr/>
              <p:nvPr/>
            </p:nvSpPr>
            <p:spPr>
              <a:xfrm>
                <a:off x="3085505" y="3212406"/>
                <a:ext cx="138545" cy="14778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9" name="CasellaDiTesto 48"/>
              <p:cNvSpPr txBox="1"/>
              <p:nvPr/>
            </p:nvSpPr>
            <p:spPr>
              <a:xfrm>
                <a:off x="3741902" y="3359199"/>
                <a:ext cx="347896" cy="105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600" dirty="0" err="1"/>
                  <a:t>X</a:t>
                </a:r>
                <a:r>
                  <a:rPr lang="it-IT" sz="3600" baseline="-25000" dirty="0" err="1"/>
                  <a:t>j</a:t>
                </a:r>
                <a:endParaRPr lang="it-IT" sz="3600" dirty="0"/>
              </a:p>
            </p:txBody>
          </p:sp>
          <p:sp>
            <p:nvSpPr>
              <p:cNvPr id="50" name="CasellaDiTesto 49"/>
              <p:cNvSpPr txBox="1"/>
              <p:nvPr/>
            </p:nvSpPr>
            <p:spPr>
              <a:xfrm>
                <a:off x="4369629" y="3359199"/>
                <a:ext cx="347896" cy="105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600" dirty="0" smtClean="0"/>
                  <a:t>X</a:t>
                </a:r>
                <a:r>
                  <a:rPr lang="it-IT" sz="3600" baseline="-25000" dirty="0" smtClean="0"/>
                  <a:t>j+1</a:t>
                </a:r>
                <a:endParaRPr lang="it-IT" sz="3600" dirty="0"/>
              </a:p>
            </p:txBody>
          </p:sp>
          <p:sp>
            <p:nvSpPr>
              <p:cNvPr id="53" name="CasellaDiTesto 52"/>
              <p:cNvSpPr txBox="1"/>
              <p:nvPr/>
            </p:nvSpPr>
            <p:spPr>
              <a:xfrm>
                <a:off x="3114175" y="3359627"/>
                <a:ext cx="347896" cy="105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600" dirty="0" smtClean="0"/>
                  <a:t>X</a:t>
                </a:r>
                <a:r>
                  <a:rPr lang="it-IT" sz="3600" baseline="-25000" dirty="0" smtClean="0"/>
                  <a:t>j-1</a:t>
                </a:r>
                <a:endParaRPr lang="it-IT" sz="3600" dirty="0"/>
              </a:p>
            </p:txBody>
          </p:sp>
          <p:cxnSp>
            <p:nvCxnSpPr>
              <p:cNvPr id="6" name="Connettore 2 5"/>
              <p:cNvCxnSpPr/>
              <p:nvPr/>
            </p:nvCxnSpPr>
            <p:spPr>
              <a:xfrm>
                <a:off x="3783543" y="3167347"/>
                <a:ext cx="64294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CasellaDiTesto 55"/>
              <p:cNvSpPr txBox="1"/>
              <p:nvPr/>
            </p:nvSpPr>
            <p:spPr>
              <a:xfrm>
                <a:off x="4044465" y="3015657"/>
                <a:ext cx="708801" cy="125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4400" dirty="0" smtClean="0"/>
                  <a:t>h</a:t>
                </a:r>
                <a:endParaRPr lang="it-IT" sz="4400" dirty="0"/>
              </a:p>
            </p:txBody>
          </p:sp>
        </p:grpSp>
        <p:sp>
          <p:nvSpPr>
            <p:cNvPr id="57" name="CasellaDiTesto 56"/>
            <p:cNvSpPr txBox="1"/>
            <p:nvPr/>
          </p:nvSpPr>
          <p:spPr>
            <a:xfrm>
              <a:off x="2669371" y="2831248"/>
              <a:ext cx="1333842" cy="249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4400" dirty="0" smtClean="0"/>
                <a:t>h</a:t>
              </a:r>
              <a:endParaRPr lang="it-IT" sz="4400" dirty="0"/>
            </a:p>
          </p:txBody>
        </p:sp>
        <p:cxnSp>
          <p:nvCxnSpPr>
            <p:cNvPr id="58" name="Connettore 2 57"/>
            <p:cNvCxnSpPr/>
            <p:nvPr/>
          </p:nvCxnSpPr>
          <p:spPr>
            <a:xfrm>
              <a:off x="2188344" y="3134166"/>
              <a:ext cx="120991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547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Nicolò Ripamonti</dc:creator>
  <cp:lastModifiedBy>Nicolò Ripamonti</cp:lastModifiedBy>
  <cp:revision>8</cp:revision>
  <dcterms:created xsi:type="dcterms:W3CDTF">2016-03-22T07:31:31Z</dcterms:created>
  <dcterms:modified xsi:type="dcterms:W3CDTF">2016-05-03T08:30:23Z</dcterms:modified>
</cp:coreProperties>
</file>