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99cdb10bf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99cdb10bf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98c3658170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98c3658170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98c3658170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98c3658170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99cdb10bf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99cdb10bf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99cdb10bf4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99cdb10bf4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99cdb10bf4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99cdb10bf4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99cdb10bf4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99cdb10bf4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99cdb10bf4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99cdb10bf4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99c6b3c009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99c6b3c009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99c6b3c00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99c6b3c00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98c3658170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98c3658170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99c6b3c00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99c6b3c00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98c3658170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98c3658170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98c3658170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98c365817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98c3658170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98c3658170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98c3658170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98c365817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98c3658170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98c3658170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98c3658170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98c3658170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5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260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200">
                <a:highlight>
                  <a:srgbClr val="FFFFFF"/>
                </a:highlight>
              </a:rPr>
              <a:t>Командный проект по исследованию данных в рамках научно-исследовательского семинара</a:t>
            </a:r>
            <a:endParaRPr sz="2200"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311700" y="16041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S. Moro, R. Laureano and P. Cortez. (2011). Using Data Mining for Bank Direct Marketing: An Application of the CRISP-DM Methodology. In P. Novais et al. (Eds.), Proceedings of the European Simulation and Modelling Conference - ESM'2011, pp. 117-121.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7" name="Google Shape;11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49875" y="6"/>
            <a:ext cx="9144000" cy="49388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4" name="Google Shape;12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46581"/>
            <a:ext cx="9144000" cy="49388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1" name="Google Shape;13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2365" y="0"/>
            <a:ext cx="5279260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8" name="Google Shape;13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7700" y="55325"/>
            <a:ext cx="6968600" cy="348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5" name="Google Shape;14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7700" y="55325"/>
            <a:ext cx="6968600" cy="348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3375" y="3189349"/>
            <a:ext cx="3343090" cy="70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3" name="Google Shape;15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7700" y="55325"/>
            <a:ext cx="6968600" cy="348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3375" y="3189349"/>
            <a:ext cx="3343090" cy="70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45749" y="2571749"/>
            <a:ext cx="4763900" cy="200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2" name="Google Shape;16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17718"/>
            <a:ext cx="9143997" cy="32370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9"/>
          <p:cNvSpPr txBox="1"/>
          <p:nvPr>
            <p:ph idx="1" type="body"/>
          </p:nvPr>
        </p:nvSpPr>
        <p:spPr>
          <a:xfrm>
            <a:off x="311700" y="1143000"/>
            <a:ext cx="8472900" cy="342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3200"/>
              <a:t>Метрика ROC-AUC с 0.607 выросла до 0.77. Благодаря XGBoost</a:t>
            </a:r>
            <a:endParaRPr sz="32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5" name="Google Shape;17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4717" y="0"/>
            <a:ext cx="5192114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1903" y="0"/>
            <a:ext cx="4561796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7902" y="0"/>
            <a:ext cx="235569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8710"/>
            <a:ext cx="9144003" cy="45809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60600" y="-17469"/>
            <a:ext cx="9144000" cy="49388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04606"/>
            <a:ext cx="9144000" cy="49388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04606"/>
            <a:ext cx="9144000" cy="49388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6756"/>
            <a:ext cx="9144000" cy="49388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0" name="Google Shape;11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3831"/>
            <a:ext cx="9144000" cy="49388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