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cdb10b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9cdb10b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c36581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c36581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c36581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8c36581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9cdb10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9cdb10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9cdb10b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9cdb10b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9cdb10b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9cdb10b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9cdb10b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9cdb10b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9cdb10b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9cdb10b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9c6b3c0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9c6b3c0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9c6b3c0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9c6b3c0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c36581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c36581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9c6b3c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9c6b3c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c36581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c36581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c36581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c36581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8c36581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8c36581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8c36581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8c36581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8c36581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8c36581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c36581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8c36581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6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highlight>
                  <a:srgbClr val="FFFFFF"/>
                </a:highlight>
              </a:rPr>
              <a:t>Командный проект по исследованию данных в рамках научно-исследовательского семинара</a:t>
            </a:r>
            <a:endParaRPr sz="2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60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S. Moro, R. Laureano and P. Cortez. (2011). Using Data Mining for Bank Direct Marketing: An Application of the CRISP-DM Methodology. In P. Novais et al. (Eds.), Proceedings of the European Simulation and Modelling Conference - ESM'2011, pp. 117-121.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875" y="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581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365" y="0"/>
            <a:ext cx="52792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55325"/>
            <a:ext cx="6968600" cy="3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55325"/>
            <a:ext cx="6968600" cy="3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375" y="3189349"/>
            <a:ext cx="3343090" cy="7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55325"/>
            <a:ext cx="6968600" cy="3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375" y="3189349"/>
            <a:ext cx="3343090" cy="7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749" y="2571749"/>
            <a:ext cx="4763900" cy="20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8"/>
            <a:ext cx="9143997" cy="323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43000"/>
            <a:ext cx="84729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00"/>
              <a:t>Метрика ROC-AUC с 0.607 выросла до 0.77. Благодаря XGBoost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717" y="0"/>
            <a:ext cx="51921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903" y="0"/>
            <a:ext cx="45617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902" y="0"/>
            <a:ext cx="23556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10"/>
            <a:ext cx="9144003" cy="458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0600" y="-17469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0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0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5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831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