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9b4abd7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9b4abd7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9b4abd7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9b4abd7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ea83b37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ea83b37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9b4abd7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9b4abd7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ea83b37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ea83b37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e9b4abd7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e9b4abd7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e9b4abd7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e9b4abd7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e9b4abd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e9b4abd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e9b4abd7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e9b4abd7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eb84a30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eb84a30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b84a30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b84a30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b84a30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b84a30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9b4abd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9b4abd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9b4abd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9b4abd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9b4abd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9b4abd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9b4abd7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9b4abd7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b84a30c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b84a30c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9b4abd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9b4abd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63250" y="992850"/>
            <a:ext cx="5269800" cy="19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INTERNSHIP IN A COMPANY(CISCO PROJECT)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37025"/>
            <a:ext cx="38724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Ripenpreet kaur(1896417)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Jaswinder kaur(1896537)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Armaan singh(1895749)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Attardeep singh()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3"/>
          <p:cNvCxnSpPr/>
          <p:nvPr/>
        </p:nvCxnSpPr>
        <p:spPr>
          <a:xfrm>
            <a:off x="2323775" y="3665150"/>
            <a:ext cx="90690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23850" y="866775"/>
            <a:ext cx="4587000" cy="41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2"/>
              <a:t>The </a:t>
            </a:r>
            <a:r>
              <a:rPr lang="en" sz="1622"/>
              <a:t>encapsulation</a:t>
            </a:r>
            <a:r>
              <a:rPr lang="en" sz="1622"/>
              <a:t> dotIQ command is  used </a:t>
            </a:r>
            <a:r>
              <a:rPr lang="en" sz="1622"/>
              <a:t>associate</a:t>
            </a:r>
            <a:r>
              <a:rPr lang="en" sz="1622"/>
              <a:t> VLAN with</a:t>
            </a:r>
            <a:r>
              <a:rPr lang="en" sz="2177"/>
              <a:t> </a:t>
            </a:r>
            <a:r>
              <a:rPr lang="en" sz="1511"/>
              <a:t>subinterfaces</a:t>
            </a:r>
            <a:endParaRPr sz="1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1"/>
              <a:t>IP address command is used to configure ip setting like its address and mask</a:t>
            </a:r>
            <a:endParaRPr sz="1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1"/>
              <a:t>NAT</a:t>
            </a:r>
            <a:endParaRPr b="1" sz="1511"/>
          </a:p>
          <a:p>
            <a:pPr indent="-3149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11"/>
              <a:t>Interface fa0/0.3 and ip nat inside is to configure nat inside</a:t>
            </a:r>
            <a:endParaRPr sz="15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1"/>
          </a:p>
          <a:p>
            <a:pPr indent="-3149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11"/>
              <a:t>Interface fa0/0.3 and ip nat outside is to configure nat outside</a:t>
            </a:r>
            <a:endParaRPr sz="15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Interface </a:t>
            </a:r>
            <a:endParaRPr sz="24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0" y="152400"/>
            <a:ext cx="3428350" cy="31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2235875" y="140375"/>
            <a:ext cx="179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Toronto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667500" y="4281225"/>
            <a:ext cx="20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continued…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23850" y="541425"/>
            <a:ext cx="4200600" cy="38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Char char="●"/>
            </a:pPr>
            <a:r>
              <a:rPr lang="en" sz="1620">
                <a:solidFill>
                  <a:srgbClr val="FFFFFF"/>
                </a:solidFill>
              </a:rPr>
              <a:t>#Encapsulation ppp and #ppp authentication command shows the </a:t>
            </a:r>
            <a:r>
              <a:rPr lang="en" sz="1620">
                <a:solidFill>
                  <a:srgbClr val="FFFFFF"/>
                </a:solidFill>
              </a:rPr>
              <a:t>implication</a:t>
            </a:r>
            <a:r>
              <a:rPr lang="en" sz="1620">
                <a:solidFill>
                  <a:srgbClr val="FFFFFF"/>
                </a:solidFill>
              </a:rPr>
              <a:t> of chap</a:t>
            </a:r>
            <a:endParaRPr sz="162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FFFFFF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20"/>
              <a:buChar char="●"/>
            </a:pPr>
            <a:r>
              <a:rPr lang="en" sz="1620">
                <a:solidFill>
                  <a:srgbClr val="FFFFFF"/>
                </a:solidFill>
              </a:rPr>
              <a:t>#ppp pap </a:t>
            </a:r>
            <a:r>
              <a:rPr lang="en" sz="1620">
                <a:solidFill>
                  <a:srgbClr val="FFFFFF"/>
                </a:solidFill>
              </a:rPr>
              <a:t>username</a:t>
            </a:r>
            <a:r>
              <a:rPr lang="en" sz="1620">
                <a:solidFill>
                  <a:srgbClr val="FFFFFF"/>
                </a:solidFill>
              </a:rPr>
              <a:t> password is </a:t>
            </a:r>
            <a:r>
              <a:rPr lang="en" sz="1620">
                <a:solidFill>
                  <a:srgbClr val="FFFFFF"/>
                </a:solidFill>
              </a:rPr>
              <a:t>assigning</a:t>
            </a:r>
            <a:r>
              <a:rPr lang="en" sz="1620">
                <a:solidFill>
                  <a:srgbClr val="FFFFFF"/>
                </a:solidFill>
              </a:rPr>
              <a:t> the username and password in pap</a:t>
            </a:r>
            <a:endParaRPr sz="16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rgbClr val="B7B7B7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688" y="626050"/>
            <a:ext cx="35337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957775" y="80200"/>
            <a:ext cx="145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Toronto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868025" y="45319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continued…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83775" y="316300"/>
            <a:ext cx="41883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#Ip route 0.0.0.0.0.0.0.0 is the default route set to </a:t>
            </a:r>
            <a:r>
              <a:rPr lang="en" sz="1600"/>
              <a:t>199.165.201.226 ,which is ISP server </a:t>
            </a:r>
            <a:endParaRPr sz="1600"/>
          </a:p>
        </p:txBody>
      </p:sp>
      <p:sp>
        <p:nvSpPr>
          <p:cNvPr id="211" name="Google Shape;211;p24"/>
          <p:cNvSpPr txBox="1"/>
          <p:nvPr/>
        </p:nvSpPr>
        <p:spPr>
          <a:xfrm>
            <a:off x="5500450" y="3196425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175" y="666750"/>
            <a:ext cx="39913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338775" y="240625"/>
            <a:ext cx="13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Toronto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0" y="61950"/>
            <a:ext cx="4806000" cy="50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Lato"/>
                <a:ea typeface="Lato"/>
                <a:cs typeface="Lato"/>
                <a:sym typeface="Lato"/>
              </a:rPr>
              <a:t>DHCP POOL CREATED FOR LAN 1</a:t>
            </a:r>
            <a:endParaRPr sz="1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Address assigned to hosts  is 172.18.8.0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172.18.4.5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 to LAN 1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DHCP POOL CREATED FOR LAN 2</a:t>
            </a:r>
            <a:endParaRPr sz="14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172.18.12.0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172.18.12.1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 to LAN 2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018400" y="3281950"/>
            <a:ext cx="4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375" y="900850"/>
            <a:ext cx="40195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2383100" y="268100"/>
            <a:ext cx="24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Ottawa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#Interface Loopback command is used to provide id to router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0" y="152400"/>
            <a:ext cx="320992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3118175" y="150400"/>
            <a:ext cx="13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Ottawa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958275" y="4090725"/>
            <a:ext cx="1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continued...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 0/0 and F0/1 interfaces are considered passive interfaces .Thus, OSPF does not require to send  packets on these interfaces.</a:t>
            </a:r>
            <a:endParaRPr sz="16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925" y="1617675"/>
            <a:ext cx="30194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098125" y="391025"/>
            <a:ext cx="14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Ottawa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172.18.16.0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172.18.16.1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3227100" y="238300"/>
            <a:ext cx="253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Mississauga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50" y="1743363"/>
            <a:ext cx="3564400" cy="1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172.18.17.0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172.18.17.1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48" y="1760550"/>
            <a:ext cx="34316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3445550" y="228375"/>
            <a:ext cx="171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Hamilton</a:t>
            </a:r>
            <a:endParaRPr b="1"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0" y="152400"/>
            <a:ext cx="34004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2777300" y="240625"/>
            <a:ext cx="1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Hamilton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8950" y="393750"/>
            <a:ext cx="4736400" cy="4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172.18.18.0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172.18.18.1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300" y="1300654"/>
            <a:ext cx="3009900" cy="9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3256900" y="526275"/>
            <a:ext cx="201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London</a:t>
            </a:r>
            <a:endParaRPr b="1"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849750" y="15072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SWITCH CONFIGURATIONS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98600" y="1734150"/>
            <a:ext cx="6658200" cy="3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" sz="1620"/>
              <a:t>Default mode for spanning-tree is used here. </a:t>
            </a:r>
            <a:endParaRPr sz="162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" sz="1620"/>
              <a:t>Extended system-id enables updating bridge id’s of all STP instances.</a:t>
            </a:r>
            <a:endParaRPr sz="162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" sz="1620"/>
              <a:t>Bridge priority has been set by using “spanning-tree vlan 2-5 priority 20480”, which makes router with this value as root bridge.</a:t>
            </a:r>
            <a:endParaRPr sz="162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12" y="1581050"/>
            <a:ext cx="4481775" cy="7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2626625" y="402550"/>
            <a:ext cx="33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Basic Switch Configuration</a:t>
            </a:r>
            <a:endParaRPr b="1"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02450" y="285050"/>
            <a:ext cx="46542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DSW0(Distribution Switch)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44575" y="1487275"/>
            <a:ext cx="43503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Vtp mode server command is used to configure switch as a VTP server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sure all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switches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 configured before issuing this command to  avoid problems with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configuration revision numbers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Show vtp status command to verify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number of existing VLAN’ s is 9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25" y="1313638"/>
            <a:ext cx="4350300" cy="2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11900" y="235475"/>
            <a:ext cx="83202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VTP Domain name and Password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25150" y="1549275"/>
            <a:ext cx="440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VTP clients must have the same domain name as the VTP server before it accepts VTP advertisements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Configuring the password using the VTP Password command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Show VTP password to verify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84225" y="296650"/>
            <a:ext cx="7981800" cy="16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Configure VTP clients by using vtp mode client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Use vlan vlan-number command to create VLAN’ s like vlan 2 in our case. 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Assigned name for vlan like for vlan 2 , we designated Accounting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Use show vlan brief to verify 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Show vtp status command to verify server status</a:t>
            </a:r>
            <a:endParaRPr sz="152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5850"/>
            <a:ext cx="3860950" cy="25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4">
            <a:alphaModFix/>
          </a:blip>
          <a:srcRect b="-3829" l="0" r="0" t="3830"/>
          <a:stretch/>
        </p:blipFill>
        <p:spPr>
          <a:xfrm>
            <a:off x="4432850" y="2240550"/>
            <a:ext cx="4406926" cy="23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586200" y="1083600"/>
            <a:ext cx="6926100" cy="23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ROUTER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CONFIGURATIONS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9375" y="129075"/>
            <a:ext cx="8678400" cy="490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2641250" y="307825"/>
            <a:ext cx="249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# Toront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098" y="629998"/>
            <a:ext cx="3177525" cy="26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764100" y="635200"/>
            <a:ext cx="3807900" cy="4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DHCP Pool Accounting</a:t>
            </a:r>
            <a:endParaRPr b="1" sz="15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172.18.1.0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172.18..1.1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DHCP Pool HR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172.18.2.0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172.18.2.1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DHCP Pool Genera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172.18.4.0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172.18.4.1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DHCP Pool Technical-Support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Address assigned to hosts  is 172.18.3.0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gateway is 172.18.3.1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DNS server’s ip is 172.18.4.5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315775" y="1629100"/>
            <a:ext cx="30135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428075" y="2376400"/>
            <a:ext cx="7356600" cy="85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469550" y="630000"/>
            <a:ext cx="824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