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D0E8-093F-4446-BD6A-9E06D944155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7E1B-1D2E-4A39-83B5-DF90A3E0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0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D0E8-093F-4446-BD6A-9E06D944155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7E1B-1D2E-4A39-83B5-DF90A3E0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9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D0E8-093F-4446-BD6A-9E06D944155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7E1B-1D2E-4A39-83B5-DF90A3E0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9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D0E8-093F-4446-BD6A-9E06D944155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7E1B-1D2E-4A39-83B5-DF90A3E0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D0E8-093F-4446-BD6A-9E06D944155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7E1B-1D2E-4A39-83B5-DF90A3E0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D0E8-093F-4446-BD6A-9E06D944155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7E1B-1D2E-4A39-83B5-DF90A3E0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D0E8-093F-4446-BD6A-9E06D944155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7E1B-1D2E-4A39-83B5-DF90A3E0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D0E8-093F-4446-BD6A-9E06D944155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7E1B-1D2E-4A39-83B5-DF90A3E0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D0E8-093F-4446-BD6A-9E06D944155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7E1B-1D2E-4A39-83B5-DF90A3E0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D0E8-093F-4446-BD6A-9E06D944155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7E1B-1D2E-4A39-83B5-DF90A3E0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2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D0E8-093F-4446-BD6A-9E06D944155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7E1B-1D2E-4A39-83B5-DF90A3E0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4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CD0E8-093F-4446-BD6A-9E06D9441550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7E1B-1D2E-4A39-83B5-DF90A3E0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657600" y="2819400"/>
            <a:ext cx="1676400" cy="99060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Game Title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3800" y="55418"/>
            <a:ext cx="1600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4800" y="228600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Heroes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48600" y="152400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Villains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14400" y="4038600"/>
            <a:ext cx="7315200" cy="16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Story Description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22255" y="1371600"/>
            <a:ext cx="1600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Environments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4"/>
          </p:cNvCxnSpPr>
          <p:nvPr/>
        </p:nvCxnSpPr>
        <p:spPr>
          <a:xfrm>
            <a:off x="838200" y="114300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0" y="106680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  <a:endCxn id="6" idx="6"/>
          </p:cNvCxnSpPr>
          <p:nvPr/>
        </p:nvCxnSpPr>
        <p:spPr>
          <a:xfrm flipH="1">
            <a:off x="1371600" y="512618"/>
            <a:ext cx="2362200" cy="173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7" idx="2"/>
          </p:cNvCxnSpPr>
          <p:nvPr/>
        </p:nvCxnSpPr>
        <p:spPr>
          <a:xfrm>
            <a:off x="5334000" y="512618"/>
            <a:ext cx="2514600" cy="9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</p:cNvCxnSpPr>
          <p:nvPr/>
        </p:nvCxnSpPr>
        <p:spPr>
          <a:xfrm>
            <a:off x="4495800" y="3810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0"/>
            <a:endCxn id="9" idx="2"/>
          </p:cNvCxnSpPr>
          <p:nvPr/>
        </p:nvCxnSpPr>
        <p:spPr>
          <a:xfrm flipV="1">
            <a:off x="4495800" y="2286000"/>
            <a:ext cx="2655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522355" y="969818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1"/>
          </p:cNvCxnSpPr>
          <p:nvPr/>
        </p:nvCxnSpPr>
        <p:spPr>
          <a:xfrm flipH="1">
            <a:off x="2514600" y="1828800"/>
            <a:ext cx="1207655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</p:cNvCxnSpPr>
          <p:nvPr/>
        </p:nvCxnSpPr>
        <p:spPr>
          <a:xfrm>
            <a:off x="5322455" y="1828800"/>
            <a:ext cx="1383145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14600" y="24765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691745" y="24003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4400" y="5943600"/>
            <a:ext cx="7315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Genre Comparison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8" idx="2"/>
            <a:endCxn id="38" idx="0"/>
          </p:cNvCxnSpPr>
          <p:nvPr/>
        </p:nvCxnSpPr>
        <p:spPr>
          <a:xfrm>
            <a:off x="4572000" y="5638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5909" y="390052"/>
            <a:ext cx="6629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14277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Character/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5910" y="3810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 Description </a:t>
            </a:r>
            <a:r>
              <a:rPr lang="en-US" dirty="0" smtClean="0"/>
              <a:t>of </a:t>
            </a:r>
            <a:r>
              <a:rPr lang="en-US" dirty="0"/>
              <a:t>character </a:t>
            </a:r>
            <a:r>
              <a:rPr lang="en-US" dirty="0" smtClean="0"/>
              <a:t>including name, </a:t>
            </a:r>
            <a:r>
              <a:rPr lang="en-US" dirty="0"/>
              <a:t>history, motives, role, powers,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35909" y="2590800"/>
            <a:ext cx="6629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2581748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35910" y="2581748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 Description </a:t>
            </a:r>
            <a:r>
              <a:rPr lang="en-US" dirty="0" smtClean="0"/>
              <a:t>of </a:t>
            </a:r>
            <a:r>
              <a:rPr lang="en-US" dirty="0"/>
              <a:t>character including </a:t>
            </a:r>
            <a:r>
              <a:rPr lang="en-US" dirty="0" smtClean="0"/>
              <a:t>name, history</a:t>
            </a:r>
            <a:r>
              <a:rPr lang="en-US" dirty="0"/>
              <a:t>, motives, role, powers,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35909" y="4800600"/>
            <a:ext cx="6629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4791548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35910" y="4791548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 Description </a:t>
            </a:r>
            <a:r>
              <a:rPr lang="en-US" dirty="0" smtClean="0"/>
              <a:t>of </a:t>
            </a:r>
            <a:r>
              <a:rPr lang="en-US" dirty="0"/>
              <a:t>character including </a:t>
            </a:r>
            <a:r>
              <a:rPr lang="en-US" dirty="0" smtClean="0"/>
              <a:t>name, history</a:t>
            </a:r>
            <a:r>
              <a:rPr lang="en-US" dirty="0"/>
              <a:t>, motives, role, powers,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3124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Character/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52210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Character/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5909" y="390052"/>
            <a:ext cx="6629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14277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Character/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5910" y="3810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 Description </a:t>
            </a:r>
            <a:r>
              <a:rPr lang="en-US" dirty="0" smtClean="0"/>
              <a:t>of </a:t>
            </a:r>
            <a:r>
              <a:rPr lang="en-US" dirty="0"/>
              <a:t>character </a:t>
            </a:r>
            <a:r>
              <a:rPr lang="en-US" dirty="0" smtClean="0"/>
              <a:t>including name, </a:t>
            </a:r>
            <a:r>
              <a:rPr lang="en-US" dirty="0"/>
              <a:t>history, motives, role, powers,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35909" y="2590800"/>
            <a:ext cx="6629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2581748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35910" y="2581748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 Description </a:t>
            </a:r>
            <a:r>
              <a:rPr lang="en-US" dirty="0" smtClean="0"/>
              <a:t>of </a:t>
            </a:r>
            <a:r>
              <a:rPr lang="en-US" dirty="0"/>
              <a:t>character including </a:t>
            </a:r>
            <a:r>
              <a:rPr lang="en-US" dirty="0" smtClean="0"/>
              <a:t>name, history</a:t>
            </a:r>
            <a:r>
              <a:rPr lang="en-US" dirty="0"/>
              <a:t>, motives, role, powers,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35909" y="4800600"/>
            <a:ext cx="6629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4791548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35910" y="4791548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 Description </a:t>
            </a:r>
            <a:r>
              <a:rPr lang="en-US" dirty="0" smtClean="0"/>
              <a:t>of </a:t>
            </a:r>
            <a:r>
              <a:rPr lang="en-US" dirty="0"/>
              <a:t>character including </a:t>
            </a:r>
            <a:r>
              <a:rPr lang="en-US" dirty="0" smtClean="0"/>
              <a:t>name, history</a:t>
            </a:r>
            <a:r>
              <a:rPr lang="en-US" dirty="0"/>
              <a:t>, motives, role, powers,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3124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Character/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52210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Character/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5909" y="390052"/>
            <a:ext cx="6629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14277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Character/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5910" y="3810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 Description </a:t>
            </a:r>
            <a:r>
              <a:rPr lang="en-US" dirty="0" smtClean="0"/>
              <a:t>of </a:t>
            </a:r>
            <a:r>
              <a:rPr lang="en-US" dirty="0"/>
              <a:t>character </a:t>
            </a:r>
            <a:r>
              <a:rPr lang="en-US" dirty="0" smtClean="0"/>
              <a:t>including name, </a:t>
            </a:r>
            <a:r>
              <a:rPr lang="en-US" dirty="0"/>
              <a:t>history, motives, role, powers,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35909" y="2590800"/>
            <a:ext cx="6629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2581748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35910" y="2581748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 Description </a:t>
            </a:r>
            <a:r>
              <a:rPr lang="en-US" dirty="0" smtClean="0"/>
              <a:t>of </a:t>
            </a:r>
            <a:r>
              <a:rPr lang="en-US" dirty="0"/>
              <a:t>character including </a:t>
            </a:r>
            <a:r>
              <a:rPr lang="en-US" dirty="0" smtClean="0"/>
              <a:t>name, history</a:t>
            </a:r>
            <a:r>
              <a:rPr lang="en-US" dirty="0"/>
              <a:t>, motives, role, powers,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35909" y="4800600"/>
            <a:ext cx="6629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4791548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35910" y="4791548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 Description </a:t>
            </a:r>
            <a:r>
              <a:rPr lang="en-US" dirty="0" smtClean="0"/>
              <a:t>of </a:t>
            </a:r>
            <a:r>
              <a:rPr lang="en-US" dirty="0"/>
              <a:t>character including </a:t>
            </a:r>
            <a:r>
              <a:rPr lang="en-US" dirty="0" smtClean="0"/>
              <a:t>name, history</a:t>
            </a:r>
            <a:r>
              <a:rPr lang="en-US" dirty="0"/>
              <a:t>, motives, role, powers,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3124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Character/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52210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Character/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9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5909" y="390052"/>
            <a:ext cx="6629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14277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Character/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5910" y="3810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 Description </a:t>
            </a:r>
            <a:r>
              <a:rPr lang="en-US" dirty="0" smtClean="0"/>
              <a:t>of </a:t>
            </a:r>
            <a:r>
              <a:rPr lang="en-US" dirty="0"/>
              <a:t>character </a:t>
            </a:r>
            <a:r>
              <a:rPr lang="en-US" dirty="0" smtClean="0"/>
              <a:t>including name, </a:t>
            </a:r>
            <a:r>
              <a:rPr lang="en-US" dirty="0"/>
              <a:t>history, motives, role, powers,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35909" y="2590800"/>
            <a:ext cx="6629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2581748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35910" y="2581748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 Description </a:t>
            </a:r>
            <a:r>
              <a:rPr lang="en-US" dirty="0" smtClean="0"/>
              <a:t>of </a:t>
            </a:r>
            <a:r>
              <a:rPr lang="en-US" dirty="0"/>
              <a:t>character including </a:t>
            </a:r>
            <a:r>
              <a:rPr lang="en-US" dirty="0" smtClean="0"/>
              <a:t>name, history</a:t>
            </a:r>
            <a:r>
              <a:rPr lang="en-US" dirty="0"/>
              <a:t>, motives, role, powers,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35909" y="4800600"/>
            <a:ext cx="6629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4791548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35910" y="4791548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 Description </a:t>
            </a:r>
            <a:r>
              <a:rPr lang="en-US" dirty="0" smtClean="0"/>
              <a:t>of </a:t>
            </a:r>
            <a:r>
              <a:rPr lang="en-US" dirty="0"/>
              <a:t>character including </a:t>
            </a:r>
            <a:r>
              <a:rPr lang="en-US" dirty="0" smtClean="0"/>
              <a:t>name, history</a:t>
            </a:r>
            <a:r>
              <a:rPr lang="en-US" dirty="0"/>
              <a:t>, motives, role, powers,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3124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Character/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52210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Character/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81000"/>
            <a:ext cx="64008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3223" y="2368034"/>
            <a:ext cx="18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81000"/>
            <a:ext cx="64008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3223" y="2368034"/>
            <a:ext cx="18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81000"/>
            <a:ext cx="64008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3223" y="2368034"/>
            <a:ext cx="18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81000"/>
            <a:ext cx="64008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3223" y="2368034"/>
            <a:ext cx="18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81000"/>
            <a:ext cx="64008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3223" y="2368034"/>
            <a:ext cx="18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81000"/>
            <a:ext cx="64008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3223" y="2368034"/>
            <a:ext cx="18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81000"/>
            <a:ext cx="64008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3223" y="2368034"/>
            <a:ext cx="18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81000"/>
            <a:ext cx="64008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3223" y="2368034"/>
            <a:ext cx="18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274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Cedar Rapids Community School District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Ferrante Phil</dc:creator>
  <cp:lastModifiedBy>Ferrante Phil</cp:lastModifiedBy>
  <cp:revision>5</cp:revision>
  <dcterms:created xsi:type="dcterms:W3CDTF">2011-11-07T18:39:35Z</dcterms:created>
  <dcterms:modified xsi:type="dcterms:W3CDTF">2015-12-17T14:06:48Z</dcterms:modified>
</cp:coreProperties>
</file>