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61" r:id="rId4"/>
    <p:sldId id="259" r:id="rId5"/>
    <p:sldId id="301" r:id="rId6"/>
    <p:sldId id="302" r:id="rId7"/>
    <p:sldId id="303" r:id="rId8"/>
    <p:sldId id="304" r:id="rId9"/>
    <p:sldId id="305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260" r:id="rId27"/>
  </p:sldIdLst>
  <p:sldSz cx="9144000" cy="5143500" type="screen16x9"/>
  <p:notesSz cx="6858000" cy="9144000"/>
  <p:embeddedFontLst>
    <p:embeddedFont>
      <p:font typeface="Anaheim" panose="020B0604020202020204" charset="0"/>
      <p:regular r:id="rId30"/>
      <p:bold r:id="rId31"/>
    </p:embeddedFont>
    <p:embeddedFont>
      <p:font typeface="Nunito Light" pitchFamily="2" charset="0"/>
      <p:regular r:id="rId32"/>
      <p:italic r:id="rId33"/>
    </p:embeddedFont>
    <p:embeddedFont>
      <p:font typeface="Overpass Mono" panose="020B0604020202020204" charset="0"/>
      <p:regular r:id="rId34"/>
      <p:bold r:id="rId35"/>
    </p:embeddedFont>
    <p:embeddedFont>
      <p:font typeface="Raleway SemiBold" pitchFamily="2" charset="0"/>
      <p:bold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7F3892-C06D-4966-B933-1449C98DB52B}">
  <a:tblStyle styleId="{FB7F3892-C06D-4966-B933-1449C98DB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1039F3-2722-43A2-AEA4-A03B4DEF22B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37EBF21-E175-FA62-8253-64EC3E0902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477BE8-5DF9-7FFF-1FB4-D5FDACC553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3C8D6-A58F-4CF5-BFEF-0B05368373EB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507151-3EB4-79F5-3E9C-C17FDBC13C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CEF8CB-4AAF-1C19-1AA4-82B7F662445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BB22B-9EAC-41F3-8618-CD52089649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636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B131007-9711-AEB8-77BD-98DFAA8D0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01097972-D4D7-C276-EABA-6132B932EC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C26AAEEE-C8C5-2E30-979F-2D06D4FC7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33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233470BC-5B97-81B2-1229-0062AB541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D641CB83-8A80-8C8D-3472-D4E310CD7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69086326-A59D-E05F-4566-10893C7ED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99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0234A941-8DEB-A005-97DD-EEA9399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913D13D3-C33B-5F09-EF49-B9E0DADBC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97729BF6-329A-2FC4-F307-79967EAD1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615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2218EA4F-3598-F63C-F753-65F13766B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F68B5377-2AC3-B4C6-66B8-B74948EB4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6EF9BF17-A52E-48AC-A8AE-6FFE0E15A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36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E369D34-3D75-8814-36CB-7B456C1FC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BAD524FA-FB33-C9B9-C6CD-975AB18F5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4CFACA1E-3E8D-0F7D-9B2F-32B1219E3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793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B6671D0-F550-855F-E58E-1CE62A84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8E516BCE-A6F2-3DD3-39FA-5D7A1E560C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AA6B5563-75FB-80D4-4CA2-AC8EF6E794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558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D18CBA0-AF54-6700-9B90-5494F5E90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66E373D3-2205-7AC0-97D5-631F0DB87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45F25A9A-B524-9E4A-D9DA-DD3D83769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8942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0739FD2C-365C-2984-7BA9-EA29348B2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68B530CB-9EFE-96C2-66D0-56DFB18DD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A6531017-A128-C045-04E5-F7FF5FE855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02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B9A530C4-B5D7-F821-DD49-6DA0E3BD7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5648E137-FE26-0E3F-5DDE-F7EA5E7500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E6865D16-54D5-4D3E-562B-F58B9391B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63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07DB3F8D-BDFB-ABC4-C084-289ABD281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A1B6C259-4D5A-7534-E069-D4B84D2B3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CEAE4920-A412-2BFC-9260-7A4CA7BCC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132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235E6336-BE6F-6883-FBD6-95A61BBF6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6E1A52F4-D67C-C37E-639A-2607C9380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96C055AF-D49B-BD08-CA55-A3EE45299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37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B80B6BA-FBE4-D7D5-8057-A476994C2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700DF90C-19B9-0173-370C-E42A7BE57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A4C77D40-7E06-54E3-AE9F-ECADC74C5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72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E369E5DB-0F52-00ED-B270-9163F8536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53C833AB-0F48-FCB2-2850-0ABFFE0D1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A40E3E13-12D0-EBBA-74FE-7EF9D4F8C1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269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CEEF069-B113-47CC-B5BE-CBB0A6250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E5F3F2B3-958B-3366-61DC-077228FE9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AD77B201-E18D-7C5B-215C-24B666A389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477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81BD025D-AC70-5D83-F8B8-5459D477F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89812CEF-AB99-4EB4-AC2A-603700C17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62EC7D0C-8E6C-0A37-9D02-C3DBDF27D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35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2591553D-8807-5D2D-3B1C-1D9EDDE5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62063AE2-E25A-E398-80B4-AB053F4E4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DB7CD638-FA15-A0BB-4935-EFBDDF739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519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803ADD76-B83E-49EF-663E-E587ADBC6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2B9C0B95-7230-4C59-E290-B76DC3510F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A94C636B-14FD-6398-8AF4-9231A2FDE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021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7328E2E6-A172-B452-954E-186D3F95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49724E7B-95F7-66D8-8005-1138931FF3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235739A5-79CE-8535-C49C-952BFEF12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6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C842851-433D-D682-3424-7EB112A27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8405D3B2-C015-CEB1-333B-B3ABDF691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5806A54E-DB60-37C0-10D9-8F98F358C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457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337358E3-C94E-6CAB-05D6-BFA09431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029194E3-0A2D-0D2F-A4D6-BF7051CF8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F999A360-6B58-FC4F-E03C-22BFD875D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923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9B52A6EC-FDA2-3140-90EC-EF1AD4C4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E2111541-0DB3-D29C-4A5D-3D8892CDB5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FC101904-F8C1-365B-7434-C88AA3A3EE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1" r:id="rId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473587" y="875862"/>
            <a:ext cx="9010575" cy="237454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SAE 1.05 </a:t>
            </a:r>
            <a:br>
              <a:rPr lang="fr-F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6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Traiter les données</a:t>
            </a:r>
            <a:endParaRPr sz="41300"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623400" y="3475038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dirty="0">
                <a:solidFill>
                  <a:schemeClr val="dk2"/>
                </a:solidFill>
              </a:rPr>
              <a:t>MULLER Yoann et HARTMANN Quentin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2"/>
                </a:solidFill>
              </a:rPr>
              <a:t>RT132</a:t>
            </a:r>
            <a:endParaRPr sz="2100" dirty="0">
              <a:solidFill>
                <a:schemeClr val="dk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E1DBA7-7B6B-D582-691D-30B8C2B9172F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3011A40-08B4-4F28-F85E-0DAAC1DB0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A78582-990E-B30B-2695-04DE67681706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879C16DE-FE7E-085A-51A1-780989A27D62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D68DFF8-EF39-DDC9-88B6-72324D62FE81}"/>
              </a:ext>
            </a:extLst>
          </p:cNvPr>
          <p:cNvSpPr txBox="1"/>
          <p:nvPr/>
        </p:nvSpPr>
        <p:spPr>
          <a:xfrm>
            <a:off x="300038" y="128063"/>
            <a:ext cx="6757988" cy="516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selectionner_repertoire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app =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05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QFileDialog</a:t>
            </a:r>
            <a:r>
              <a:rPr lang="fr-FR" sz="105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dialog.setFileMode</a:t>
            </a:r>
            <a:r>
              <a:rPr lang="fr-FR" sz="1050" kern="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QFileDialog.Directory</a:t>
            </a:r>
            <a:r>
              <a:rPr lang="fr-FR" sz="1050" kern="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dialog.setOption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QFileDialog.ShowDirsOnly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FR" sz="1050" kern="0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dialog.exec</a:t>
            </a:r>
            <a:r>
              <a:rPr lang="fr-FR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_():</a:t>
            </a:r>
            <a:endParaRPr lang="fr-FR" sz="1050" kern="1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050" kern="0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repertoire_selectionne</a:t>
            </a:r>
            <a:r>
              <a:rPr lang="fr-FR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050" kern="0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dialog.selectedFiles</a:t>
            </a:r>
            <a:r>
              <a:rPr lang="fr-FR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()[0]</a:t>
            </a:r>
            <a:endParaRPr lang="fr-FR" sz="1050" kern="1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str(Path(</a:t>
            </a:r>
            <a:r>
              <a:rPr lang="en-US" sz="1050" kern="0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repertoire_selectionne</a:t>
            </a:r>
            <a:r>
              <a:rPr lang="en-US" sz="105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fr-FR" sz="1050" kern="1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None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QFileDialog</a:t>
            </a:r>
            <a:r>
              <a:rPr lang="fr-FR" sz="1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fr-FR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ouvre une boîte de dialogue de sélection.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dialog.setFileMode</a:t>
            </a:r>
            <a:r>
              <a:rPr lang="fr-FR" sz="1600" kern="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60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QFileDialog.Directory</a:t>
            </a:r>
            <a:r>
              <a:rPr lang="fr-FR" sz="1600" kern="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fr-FR" sz="1600" kern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 la sélection aux dossiers.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l’utilisateur valide </a:t>
            </a:r>
            <a:r>
              <a:rPr lang="fr-FR" sz="1600" kern="0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dialog.exec</a:t>
            </a:r>
            <a:r>
              <a:rPr lang="fr-FR" sz="1600" kern="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FR" sz="1600" kern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retourne le chemin du dossier.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9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34444-ECE4-10F1-ACC0-AE7BF94159E9}"/>
              </a:ext>
            </a:extLst>
          </p:cNvPr>
          <p:cNvSpPr/>
          <p:nvPr/>
        </p:nvSpPr>
        <p:spPr>
          <a:xfrm>
            <a:off x="300038" y="128063"/>
            <a:ext cx="4800600" cy="300090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BDE722-8F77-A9ED-7E3A-D41AA101540F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88550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CDA51C51-890C-3600-90EF-E0D1D4C1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684E66-F83E-0ACB-D1F4-AD35BAF8AD92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167662F4-8CFD-EC5D-E265-EFC11A964B7D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05D093-C93E-0BB6-2D6D-7D936B1F205D}"/>
              </a:ext>
            </a:extLst>
          </p:cNvPr>
          <p:cNvSpPr txBox="1"/>
          <p:nvPr/>
        </p:nvSpPr>
        <p:spPr>
          <a:xfrm>
            <a:off x="57149" y="161110"/>
            <a:ext cx="9022557" cy="140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.2 Analyse des fichiers (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script_analyse_fichiers.py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Ce script récupère tous les fichiers d’un répertoire donné, filtre ceux dépassant une certaine taille et les sauvegarde dans un fichier JSON.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DE9F3B-CF3B-E812-A30F-9860B092BF87}"/>
              </a:ext>
            </a:extLst>
          </p:cNvPr>
          <p:cNvSpPr txBox="1"/>
          <p:nvPr/>
        </p:nvSpPr>
        <p:spPr>
          <a:xfrm>
            <a:off x="0" y="1775057"/>
            <a:ext cx="861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solidFill>
                  <a:schemeClr val="bg1"/>
                </a:solidFill>
              </a:rPr>
              <a:t>Explication du code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E8CE3C-E6A0-7627-FA48-A8FEC265717A}"/>
              </a:ext>
            </a:extLst>
          </p:cNvPr>
          <p:cNvSpPr txBox="1"/>
          <p:nvPr/>
        </p:nvSpPr>
        <p:spPr>
          <a:xfrm>
            <a:off x="417333" y="2418383"/>
            <a:ext cx="8102798" cy="1818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05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pathlib</a:t>
            </a:r>
            <a:r>
              <a:rPr lang="en-US" sz="105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  <a:endParaRPr lang="fr-FR" sz="105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05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fr-FR" sz="105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endParaRPr lang="fr-FR" sz="1050" kern="0" dirty="0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pathlib.Path</a:t>
            </a:r>
            <a:r>
              <a:rPr lang="fr-FR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utilisé pour parcourir le système de fichiers.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permet de sauvegarder les résultats sous format JSON.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A401D-C934-AD1B-F2B8-2F257DF59B93}"/>
              </a:ext>
            </a:extLst>
          </p:cNvPr>
          <p:cNvSpPr/>
          <p:nvPr/>
        </p:nvSpPr>
        <p:spPr>
          <a:xfrm>
            <a:off x="308671" y="2404170"/>
            <a:ext cx="2427386" cy="831949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81B07A-4849-44A7-C782-4FF9A983FA54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67342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2FE6913B-C9C4-67E0-899E-01E3E5187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5AA1C0-4FC3-8109-D080-E82BCD62AC44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FB8E96DD-CA3D-62AA-A6FF-37DD9B62D32F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1E3837-2285-5AAA-AF42-CA95CC477373}"/>
              </a:ext>
            </a:extLst>
          </p:cNvPr>
          <p:cNvSpPr txBox="1"/>
          <p:nvPr/>
        </p:nvSpPr>
        <p:spPr>
          <a:xfrm>
            <a:off x="300038" y="128063"/>
            <a:ext cx="6757988" cy="432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construire_liste_fichiers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repertoire_de_base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liste_fichiers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[]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repertoire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Path(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repertoire_de_base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fichier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05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repertoire.rglob</a:t>
            </a:r>
            <a:r>
              <a:rPr lang="en-US" sz="105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('*'):</a:t>
            </a:r>
            <a:endParaRPr lang="fr-FR" sz="105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fichier.is_file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taille = </a:t>
            </a:r>
            <a:r>
              <a:rPr lang="fr-FR" sz="105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fichier.stat</a:t>
            </a:r>
            <a:r>
              <a:rPr lang="fr-FR" sz="1050" kern="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fr-FR" sz="105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st_size</a:t>
            </a:r>
            <a:endParaRPr lang="fr-FR" sz="1050" kern="1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liste_fichiers.append</a:t>
            </a:r>
            <a:r>
              <a:rPr lang="fr-FR" sz="1050" kern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fr-FR" sz="1050" kern="0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fr-FR" sz="1050" kern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(fichier), taille])</a:t>
            </a:r>
            <a:endParaRPr lang="fr-FR" sz="105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liste_fichiers</a:t>
            </a:r>
            <a:endParaRPr lang="fr-FR" sz="1050" kern="0" dirty="0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repertoire.rglob</a:t>
            </a:r>
            <a:r>
              <a:rPr lang="fr-FR" sz="160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('*')</a:t>
            </a:r>
            <a:r>
              <a:rPr lang="fr-FR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parcourt récursivement le dossier.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fichier.stat</a:t>
            </a:r>
            <a:r>
              <a:rPr lang="fr-FR" sz="1600" kern="0" dirty="0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fr-FR" sz="160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st_size</a:t>
            </a:r>
            <a:r>
              <a:rPr lang="fr-FR" sz="1600" kern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récupère la taille du fichier en octets.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stocke chaque fichier sous la forme </a:t>
            </a:r>
            <a:r>
              <a:rPr lang="fr-FR" sz="1600" kern="0" dirty="0">
                <a:solidFill>
                  <a:srgbClr val="FFFF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[chemin, taille]</a:t>
            </a:r>
            <a:r>
              <a:rPr lang="fr-FR" sz="1600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6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7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CEA589-2BD1-AB8E-682C-9452F0D23709}"/>
              </a:ext>
            </a:extLst>
          </p:cNvPr>
          <p:cNvSpPr/>
          <p:nvPr/>
        </p:nvSpPr>
        <p:spPr>
          <a:xfrm>
            <a:off x="300038" y="128064"/>
            <a:ext cx="4857750" cy="2786586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4B692A-DDA6-D148-9875-704FCECBE70C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6396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1D6202F4-B574-50B6-2022-8EC1D02E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A64850-CE0B-A01C-F3E0-E739E96E5199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C6F31D1C-F88C-89E0-5C2A-A67C557F9580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076F2B-EACD-6E99-112B-142F7B8A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" y="581477"/>
            <a:ext cx="7157729" cy="3980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trier_liste_fichiers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sorted(</a:t>
            </a:r>
            <a:r>
              <a:rPr kumimoji="0" lang="en-US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liste_fichiers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key=lambda x: x[1], reverse=True)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Trie les fichiers du plus gros au plus petit.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fr-FR" altLang="fr-FR" sz="1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fr-FR" altLang="fr-FR" sz="1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filtrer_gros_fichiers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taille_mini_mo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nb_maxi_fichiers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taille_mini_octets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taille_mini_mo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1048576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 [f for f in </a:t>
            </a:r>
            <a:r>
              <a:rPr kumimoji="0" lang="en-US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liste_fichiers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if f[1] &gt;= </a:t>
            </a:r>
            <a:r>
              <a:rPr kumimoji="0" lang="en-US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taille_mini_octets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][:</a:t>
            </a:r>
            <a:r>
              <a:rPr kumimoji="0" lang="en-US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nb_maxi_fichiers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Filtre uniquement les fichiers dont la taille dépasse un seuil donné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fr-FR" altLang="fr-FR" sz="1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fr-FR" altLang="fr-FR" sz="1200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sauvegarder_json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nom_fichier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for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in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[0]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[0].replace('\\', '\\\\')  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open(</a:t>
            </a:r>
            <a:r>
              <a:rPr kumimoji="0" lang="en-US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nom_fichier</a:t>
            </a: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'w', encoding='utf-8') as f:</a:t>
            </a:r>
            <a:endParaRPr kumimoji="0" lang="fr-FR" altLang="fr-FR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json.dump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liste_fichiers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f,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ensure_ascii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=False,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indent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Sauvegarde la liste des fichiers sous forme de fichier JSON.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98CCCA-D87E-1E68-31FB-A4B76715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95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7513F-F28E-346C-27FC-0C3F4AB95AAC}"/>
              </a:ext>
            </a:extLst>
          </p:cNvPr>
          <p:cNvSpPr/>
          <p:nvPr/>
        </p:nvSpPr>
        <p:spPr>
          <a:xfrm>
            <a:off x="292893" y="590842"/>
            <a:ext cx="5464970" cy="415975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3B339-A871-D082-B6A1-4B2C990EFB06}"/>
              </a:ext>
            </a:extLst>
          </p:cNvPr>
          <p:cNvSpPr/>
          <p:nvPr/>
        </p:nvSpPr>
        <p:spPr>
          <a:xfrm>
            <a:off x="292893" y="1761162"/>
            <a:ext cx="7157728" cy="531982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D81B8-C8DA-69F1-EB13-0232931486B7}"/>
              </a:ext>
            </a:extLst>
          </p:cNvPr>
          <p:cNvSpPr/>
          <p:nvPr/>
        </p:nvSpPr>
        <p:spPr>
          <a:xfrm>
            <a:off x="292893" y="2940989"/>
            <a:ext cx="5464970" cy="946561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611283-F028-7C96-8F02-E34DEA628633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95689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E167627-0758-63FA-3E95-96EB1B1A0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4279BC-4F7C-CF6E-EF08-E96B0D756DD2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A5843856-AC86-EDD8-3DBE-015914ED8626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0FE686-1D5A-6B56-660E-EE0019447C5C}"/>
              </a:ext>
            </a:extLst>
          </p:cNvPr>
          <p:cNvSpPr txBox="1"/>
          <p:nvPr/>
        </p:nvSpPr>
        <p:spPr>
          <a:xfrm>
            <a:off x="-57151" y="7513"/>
            <a:ext cx="740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Affichage et interface graphique</a:t>
            </a:r>
            <a:endParaRPr lang="fr-F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47D313-C490-9F64-28AD-8CCCBCBB7C63}"/>
              </a:ext>
            </a:extLst>
          </p:cNvPr>
          <p:cNvSpPr txBox="1"/>
          <p:nvPr/>
        </p:nvSpPr>
        <p:spPr>
          <a:xfrm>
            <a:off x="257174" y="461541"/>
            <a:ext cx="9186864" cy="146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Structure des onglets (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Creation_Onglets.py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module permet de structurer l’interface avec des onglets pour afficher les différentes informations.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4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DD815F-AF1B-28E8-2019-0D1F518276AA}"/>
              </a:ext>
            </a:extLst>
          </p:cNvPr>
          <p:cNvSpPr txBox="1"/>
          <p:nvPr/>
        </p:nvSpPr>
        <p:spPr>
          <a:xfrm>
            <a:off x="314324" y="1622532"/>
            <a:ext cx="7472363" cy="319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Affichage et interface graphique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`script_affichage_graphique.py` : Interface principale avec des onglets et un graphique.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`Creation_Camembert.py` : Génère un camembert interactif représentant la répartition des fichiers.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`Creation_Legendes.py` : Affiche les légendes associées au graphique.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`Creation_Boutons.py` : Crée un bouton pour générer un script de suppression.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39F3223-B6C2-FEF1-F7F7-E4789D6A3B73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0131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17728F8-E61C-4C10-1AAE-9F685106D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30338A-AFCC-76BD-56AC-2428687FB66D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2CD1BD05-1860-F736-6869-708B36ADA63B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4EBBDB-E27F-82A6-A2E8-18D6CE96EF86}"/>
              </a:ext>
            </a:extLst>
          </p:cNvPr>
          <p:cNvSpPr txBox="1"/>
          <p:nvPr/>
        </p:nvSpPr>
        <p:spPr>
          <a:xfrm>
            <a:off x="107156" y="209551"/>
            <a:ext cx="8308182" cy="487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Explication du code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50" kern="0" dirty="0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PyQt5.QtWidgets import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QTabWidget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endParaRPr lang="en-US" sz="1050" kern="0" dirty="0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QTabWidget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permet de créer un système d’onglets.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 Onglets(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def __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super().__init__()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("Résultat de recherche des 'gros' fichiers...")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self.setGeometry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(200, 100, 1000, 700)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self.onglets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QTabWidget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self.setCentralWidget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self.onglets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Permet de d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éfinir une fenêtre avec des onglets.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5AD1D5-5956-60EC-1F59-A78CD77FE3B7}"/>
              </a:ext>
            </a:extLst>
          </p:cNvPr>
          <p:cNvSpPr/>
          <p:nvPr/>
        </p:nvSpPr>
        <p:spPr>
          <a:xfrm>
            <a:off x="107156" y="876446"/>
            <a:ext cx="5943600" cy="245124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A85E8-CDA9-CDC9-F648-C497E31B1FAD}"/>
              </a:ext>
            </a:extLst>
          </p:cNvPr>
          <p:cNvSpPr/>
          <p:nvPr/>
        </p:nvSpPr>
        <p:spPr>
          <a:xfrm>
            <a:off x="107155" y="2150474"/>
            <a:ext cx="6107907" cy="1978481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F888A5-08CD-0BE5-3CA5-147BA32237B2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9770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EC37313-4F1A-CF12-458C-D946591A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E1DEF7-98E4-C760-121D-810A62D029D0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82E79FA1-9A36-BA27-C5A4-3150DD2C3A07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B07DE3-2AC4-F5E3-7B4E-39452D329423}"/>
              </a:ext>
            </a:extLst>
          </p:cNvPr>
          <p:cNvSpPr txBox="1"/>
          <p:nvPr/>
        </p:nvSpPr>
        <p:spPr>
          <a:xfrm>
            <a:off x="92869" y="263060"/>
            <a:ext cx="8308182" cy="2271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add_onglet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titre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layout_a_ajouter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onglet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layout_onglet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QVBoxLayout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layout_onglet.addWidget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layout_a_ajouter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onglet.setLayout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layout_onglet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self.onglets.addTab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(onglet,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titre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Permet d’ajouter de façon dynamique un nouvel onglet.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01069-00DB-D844-9BF7-87A63630DC00}"/>
              </a:ext>
            </a:extLst>
          </p:cNvPr>
          <p:cNvSpPr/>
          <p:nvPr/>
        </p:nvSpPr>
        <p:spPr>
          <a:xfrm>
            <a:off x="92869" y="263061"/>
            <a:ext cx="3979069" cy="1637178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A10A4CB-89CA-7A58-A6A6-3A609F047714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6621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E8C93358-6BD6-C11C-6FFD-A3699A7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D0D89A-B76F-0C33-EA52-94C795870CED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7D3D84F5-8C3A-D65A-FB19-769690F4B853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C2FDCB-7107-9588-2C80-3B6A290181E5}"/>
              </a:ext>
            </a:extLst>
          </p:cNvPr>
          <p:cNvSpPr txBox="1"/>
          <p:nvPr/>
        </p:nvSpPr>
        <p:spPr>
          <a:xfrm>
            <a:off x="157162" y="117232"/>
            <a:ext cx="9186864" cy="325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Affichage du camembert (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Creation_Camembert.py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Ce module génère un graphique circulaire pour visualiser la répartition des fichiers.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Explication du 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PyQt5.QtChart import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QChartView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QPieSeries</a:t>
            </a:r>
            <a:endParaRPr lang="fr-FR" sz="105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PyQt5.QtGui import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QFont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QPieSeries</a:t>
            </a: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permet de représenter un camembert.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426C2-EB45-67E3-B31F-E65ACF4331F2}"/>
              </a:ext>
            </a:extLst>
          </p:cNvPr>
          <p:cNvSpPr/>
          <p:nvPr/>
        </p:nvSpPr>
        <p:spPr>
          <a:xfrm>
            <a:off x="157162" y="2103594"/>
            <a:ext cx="4736308" cy="521289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FCF4961-8B40-1EB9-D21E-F12F5EFC2D02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04870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48288AB-16BF-09CD-A3A5-A519D3195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919592-6386-34E4-A943-63C205709682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AA9E2F6E-D5E5-C157-FCCB-69B4B07E7C55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8444AE4-5E7C-8833-A51A-58047D0D89DB}"/>
              </a:ext>
            </a:extLst>
          </p:cNvPr>
          <p:cNvSpPr txBox="1"/>
          <p:nvPr/>
        </p:nvSpPr>
        <p:spPr>
          <a:xfrm>
            <a:off x="307182" y="154815"/>
            <a:ext cx="8308182" cy="417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dessine_camembert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series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QPieSeries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series.setLabelsVisible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taille_totale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sum(t[1] for t in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self.liste_fichiers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path_fichier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taille_fichier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self.liste_fichiers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etiquette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f"{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taille_fichier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1048576}Mo"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pourcentage =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taille_fichier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taille_totale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100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slice_ =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series.append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etiquette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pourcentage)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slice_.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setBrush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self.liste_couleurs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)-1])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Crée une série de données pour le graphique.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Chaque tranche représente un fichier et affiche sa taille en Mo.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F3BCD-E19C-65C7-9A67-6C57B9E0F458}"/>
              </a:ext>
            </a:extLst>
          </p:cNvPr>
          <p:cNvSpPr/>
          <p:nvPr/>
        </p:nvSpPr>
        <p:spPr>
          <a:xfrm>
            <a:off x="307181" y="154815"/>
            <a:ext cx="4972049" cy="278841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8A5B8B9-1D24-352F-78FB-30D827040C3A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294897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305AD143-D553-295B-BF34-6D6B565BD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F952AD1-0589-0B57-C82B-323A0473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79" y="1700756"/>
            <a:ext cx="3680414" cy="2307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5F3345-DC44-31FD-7C7E-844217849828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36CD8FF7-135C-4941-0864-06B862581DF6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B35E48-1806-FFA2-8CDA-4EB24CF2544F}"/>
              </a:ext>
            </a:extLst>
          </p:cNvPr>
          <p:cNvSpPr txBox="1"/>
          <p:nvPr/>
        </p:nvSpPr>
        <p:spPr>
          <a:xfrm>
            <a:off x="278607" y="261972"/>
            <a:ext cx="8308182" cy="2395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fromage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fromage.addSeries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(series)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fromage.setTitle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("Répartition des tailles des fichiers")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fromage.legend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().hide()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layout_fromage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QChartView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(fromage)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QChartView</a:t>
            </a: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permet d’afficher le graphique.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52D7D8-0DB4-914C-6A8B-E759846C3375}"/>
              </a:ext>
            </a:extLst>
          </p:cNvPr>
          <p:cNvSpPr/>
          <p:nvPr/>
        </p:nvSpPr>
        <p:spPr>
          <a:xfrm>
            <a:off x="278607" y="261972"/>
            <a:ext cx="4593431" cy="1373947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B4ED165-3F09-7A69-A423-AC71FCFC6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1874044" cy="187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27F5CB-F3A2-8A3A-ACEC-C4DF7B58BAD7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4769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14325" y="2162325"/>
            <a:ext cx="4039376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Présentation du besoin 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361795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indent="0" algn="ctr"/>
            <a:r>
              <a:rPr lang="fr-FR" dirty="0"/>
              <a:t>Explication du code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00013" y="3572262"/>
            <a:ext cx="425368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</a:pPr>
            <a:r>
              <a:rPr lang="fr-FR" dirty="0"/>
              <a:t>Problématiques et solutions proposées </a:t>
            </a:r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654512" y="3572262"/>
            <a:ext cx="4118013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Atteinte des objectifs et conclusion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244454-74B6-3168-D14E-B1333DC1F074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CA2BB88-DD41-085E-EC6B-CB0AA1491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0F2DE5-3305-2FD6-4E0E-DDCF91F4EBA2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011394A5-E76C-8846-EAB4-4D8B25512C7F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8AFF99-3288-1B51-DA19-53D928ABB128}"/>
              </a:ext>
            </a:extLst>
          </p:cNvPr>
          <p:cNvSpPr txBox="1"/>
          <p:nvPr/>
        </p:nvSpPr>
        <p:spPr>
          <a:xfrm>
            <a:off x="157162" y="138663"/>
            <a:ext cx="9186864" cy="230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Affichage des légendes (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Creation_Legendes.py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Ce module affiche une liste des fichiers analysés avec des cases à cocher.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Explication du 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E8FD441-EF1C-A860-A21E-18C797FC057A}"/>
              </a:ext>
            </a:extLst>
          </p:cNvPr>
          <p:cNvSpPr txBox="1"/>
          <p:nvPr/>
        </p:nvSpPr>
        <p:spPr>
          <a:xfrm>
            <a:off x="238256" y="1705598"/>
            <a:ext cx="8286750" cy="310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num_slice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self.num_legende_start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self.num_legende_stop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case_a_cocher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QCheckBox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case_a_cocher.setChecked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(False)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Création de cases à cocher pour chaque fichier.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rectangle_colore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rectangle_colore.setFixedSize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(16, 16)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couleur =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self.liste_couleurs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num_slice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rectangle_colore.setStyleSheet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f"background-color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{couleur}; border: 1px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black;")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Création d’un carré coloré représentant chaque fichier dans le camembert.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4FA51C-2E22-0E12-E7B4-52C830D20E4F}"/>
              </a:ext>
            </a:extLst>
          </p:cNvPr>
          <p:cNvSpPr/>
          <p:nvPr/>
        </p:nvSpPr>
        <p:spPr>
          <a:xfrm>
            <a:off x="242889" y="1685925"/>
            <a:ext cx="5707856" cy="828675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BCC62D-BE24-1DE5-9BB4-F8794D5FFFAD}"/>
              </a:ext>
            </a:extLst>
          </p:cNvPr>
          <p:cNvSpPr/>
          <p:nvPr/>
        </p:nvSpPr>
        <p:spPr>
          <a:xfrm>
            <a:off x="242886" y="3300280"/>
            <a:ext cx="7129463" cy="1100270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B43158-67B4-A9D6-D9C4-D900C8D7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907" y="953149"/>
            <a:ext cx="2909625" cy="22737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B940BDD-4268-1851-9A07-F9395F1DA75D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92783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4F85A18-EBE8-816A-C85C-5995381C1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93AD1D9-62D7-CE8B-6DDD-366DD01FD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3416978"/>
            <a:ext cx="8210550" cy="16287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FD3448-AD74-0058-3D7C-1638F842BD45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47E12FA1-A8F0-A801-38E7-2F4ADB5286B4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6A1436-E29D-E3D0-73C1-A21B11A5E545}"/>
              </a:ext>
            </a:extLst>
          </p:cNvPr>
          <p:cNvSpPr txBox="1"/>
          <p:nvPr/>
        </p:nvSpPr>
        <p:spPr>
          <a:xfrm>
            <a:off x="157162" y="138663"/>
            <a:ext cx="9186864" cy="230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2.4 Ajout de boutons d’action (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Creation_Boutons.py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Ce module ajoute un bouton pour générer un script de suppression.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Explication du code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0BB084-DDC3-4976-D056-8EB19BD4ADAB}"/>
              </a:ext>
            </a:extLst>
          </p:cNvPr>
          <p:cNvSpPr txBox="1"/>
          <p:nvPr/>
        </p:nvSpPr>
        <p:spPr>
          <a:xfrm>
            <a:off x="242889" y="1809441"/>
            <a:ext cx="8286750" cy="1475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0" dirty="0">
              <a:solidFill>
                <a:schemeClr val="bg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bouton_genere_delete_script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(« Suppression des fichiers sélectionnés…")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bouton_genere_delete_script.clicked.connect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self.callback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bouton permet de supprimer les fichiers qui ont été sélectionner dans la légende 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ABC9D-90C1-5B34-A4E3-015D50F85DE3}"/>
              </a:ext>
            </a:extLst>
          </p:cNvPr>
          <p:cNvSpPr/>
          <p:nvPr/>
        </p:nvSpPr>
        <p:spPr>
          <a:xfrm>
            <a:off x="242889" y="2048899"/>
            <a:ext cx="7858124" cy="542925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F8B342-BE55-A090-24F2-AC6445DAA302}"/>
              </a:ext>
            </a:extLst>
          </p:cNvPr>
          <p:cNvSpPr txBox="1"/>
          <p:nvPr/>
        </p:nvSpPr>
        <p:spPr>
          <a:xfrm>
            <a:off x="8734425" y="4835723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46564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C5F7CA38-FB21-4688-CA48-20508E61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67882-8240-780F-7F6B-726AA29D34B6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6AC72570-C33A-354D-9552-F5FC2821D24D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309E3F-2FE7-F565-656E-1159F42D2D5B}"/>
              </a:ext>
            </a:extLst>
          </p:cNvPr>
          <p:cNvSpPr txBox="1"/>
          <p:nvPr/>
        </p:nvSpPr>
        <p:spPr>
          <a:xfrm>
            <a:off x="71437" y="7513"/>
            <a:ext cx="8079582" cy="100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Intégration et exécution du programme (</a:t>
            </a:r>
            <a:r>
              <a:rPr lang="fr-FR" sz="2800" b="1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script_affichage_graphique.py</a:t>
            </a:r>
            <a:r>
              <a:rPr lang="fr-FR" sz="2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0F202C-96D4-E2EA-F30F-048C0CDC716E}"/>
              </a:ext>
            </a:extLst>
          </p:cNvPr>
          <p:cNvSpPr txBox="1"/>
          <p:nvPr/>
        </p:nvSpPr>
        <p:spPr>
          <a:xfrm>
            <a:off x="542924" y="1058649"/>
            <a:ext cx="918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script assemble tous les éléments précédents.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E82308-B0B9-C202-E6B0-AC47D5E6BF7F}"/>
              </a:ext>
            </a:extLst>
          </p:cNvPr>
          <p:cNvSpPr txBox="1"/>
          <p:nvPr/>
        </p:nvSpPr>
        <p:spPr>
          <a:xfrm>
            <a:off x="71437" y="1568053"/>
            <a:ext cx="8808244" cy="110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b="1" u="sng" kern="1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naheim"/>
              </a:rPr>
              <a:t>Interaction avec l’utilisateur</a:t>
            </a:r>
          </a:p>
          <a:p>
            <a:pPr marL="285750" lvl="8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kern="1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naheim"/>
              </a:rPr>
              <a:t>`Creation_Onglets.py` : Gère les onglets pour naviguer entre les différentes interfaces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FB43CE-E315-4584-5B5F-C35939811AF4}"/>
              </a:ext>
            </a:extLst>
          </p:cNvPr>
          <p:cNvSpPr txBox="1"/>
          <p:nvPr/>
        </p:nvSpPr>
        <p:spPr>
          <a:xfrm>
            <a:off x="142874" y="2673740"/>
            <a:ext cx="4893468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Explication du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046FBD4-2CEE-3915-0918-BC89ED24164A}"/>
              </a:ext>
            </a:extLst>
          </p:cNvPr>
          <p:cNvSpPr txBox="1"/>
          <p:nvPr/>
        </p:nvSpPr>
        <p:spPr>
          <a:xfrm>
            <a:off x="303610" y="3230182"/>
            <a:ext cx="6961583" cy="2151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fenetre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onglets = Onglets()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donnees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charger_donnees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fr-FR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gros_fichiers.json</a:t>
            </a:r>
            <a:r>
              <a:rPr lang="fr-FR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Charge les données et initialise l’interface.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3520B7-371F-40CD-F0D9-835318220A80}"/>
              </a:ext>
            </a:extLst>
          </p:cNvPr>
          <p:cNvSpPr/>
          <p:nvPr/>
        </p:nvSpPr>
        <p:spPr>
          <a:xfrm>
            <a:off x="303610" y="3214300"/>
            <a:ext cx="4025503" cy="1088818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87FC00B-E8C7-6C3E-266D-0C3B1311415F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209652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036C97A7-86F3-17C0-BF8C-3AFCFA76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ACBF9C-0807-DF1D-5830-017E0FEFF724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3DFFD965-9A86-4140-768E-0D69E69A7294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05A5E0-021B-5DCE-CDCB-9E64CFCFB99C}"/>
              </a:ext>
            </a:extLst>
          </p:cNvPr>
          <p:cNvSpPr txBox="1"/>
          <p:nvPr/>
        </p:nvSpPr>
        <p:spPr>
          <a:xfrm>
            <a:off x="682229" y="-142874"/>
            <a:ext cx="6961583" cy="1782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camembert = Camembert(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donnees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generer_couleurs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donnees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layout_fromage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camembert.dessine_camembert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onglets.add_onglet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("Camembert",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layout_fromage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Génère le graphique et l’ajoute à l’interface.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811B4-62F8-3CDE-5631-F456F5D6A407}"/>
              </a:ext>
            </a:extLst>
          </p:cNvPr>
          <p:cNvSpPr/>
          <p:nvPr/>
        </p:nvSpPr>
        <p:spPr>
          <a:xfrm>
            <a:off x="642938" y="105799"/>
            <a:ext cx="5172075" cy="892969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A7CC0B3-1C68-6536-31EC-6561822C1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29" y="4210108"/>
            <a:ext cx="4298382" cy="8526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1EE56DB-8AD8-C806-62BF-182128D5F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126" y="2074882"/>
            <a:ext cx="2614612" cy="204320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C7AE172-1A89-B05E-4664-0ECEE6ABE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29" y="2104052"/>
            <a:ext cx="3165830" cy="198486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22E8C89-B258-16F2-7510-385BFB5D93A4}"/>
              </a:ext>
            </a:extLst>
          </p:cNvPr>
          <p:cNvSpPr txBox="1"/>
          <p:nvPr/>
        </p:nvSpPr>
        <p:spPr>
          <a:xfrm>
            <a:off x="0" y="1729307"/>
            <a:ext cx="824388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Voici l’ensemble des interfaces que nous obtenons en exécutant notre programme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804398-A132-6E78-F76B-8881F6D0ECEA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23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B2AB965-A1BE-5098-0B29-272280A52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538" y="4340789"/>
            <a:ext cx="3040856" cy="7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6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42F8DDC8-2D62-F2D5-423E-E9F066453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9E9E171C-D330-6144-3EAE-670052BD49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Atteinte des objectifs et conclusion</a:t>
            </a:r>
            <a:endParaRPr dirty="0"/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9527FCBE-A6AA-D7B2-B3DD-4D52E23953D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968BF98-8CB4-A4B0-E436-E5F0257022E1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249447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A872E778-9A35-4441-371C-43C4D7B3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9BFEE-17B6-3672-603B-6529AE97133C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B8DC2AC2-5518-0003-DCA7-23F7887F45C0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61;p30">
            <a:extLst>
              <a:ext uri="{FF2B5EF4-FFF2-40B4-BE49-F238E27FC236}">
                <a16:creationId xmlns:a16="http://schemas.microsoft.com/office/drawing/2014/main" id="{83985EFB-141D-D327-32C7-2072958091D5}"/>
              </a:ext>
            </a:extLst>
          </p:cNvPr>
          <p:cNvSpPr txBox="1">
            <a:spLocks/>
          </p:cNvSpPr>
          <p:nvPr/>
        </p:nvSpPr>
        <p:spPr>
          <a:xfrm>
            <a:off x="152399" y="194232"/>
            <a:ext cx="8905876" cy="471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L’outil répond efficacement aux objectifs initiaux 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Identification et tri des fichiers volumineux.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 claire et intuitive via un graphique et des légendes. 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Possibilité d'interagir avec les résultats et d'agir en conséquence.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L’outil pourrait être amélioré en ajoutant 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filtre interactif pour ajuster les seuils de taille des fichiers.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gestion plus poussée des actions (suppression avec confirmation (archivage, etc.).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meilleure ergonomie pour l'affichage des résultats.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2700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projet démontre l’importance des outils d’analyse de fichiers et comment une approche basée sur l’interface graphique peut améliorer l’expérience utilisateur.</a:t>
            </a:r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45F2EA-5478-6AB0-DE9D-E09B454B3587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2108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Avez-vous des questions ?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Merci pour votre attention</a:t>
            </a: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C0A6D5-E73B-2230-DCCE-7C8305A3FB92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Présentation du besoin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E7C079C-18CE-8330-1768-4F72E09A9A00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20B664-01F8-4994-0628-D557B717FC14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05978" y="753574"/>
            <a:ext cx="5100638" cy="4507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rapidement les fichiers de grande taille dans un répertoire.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Visualiser leur répartition à l’aide d’un graphique interactif.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Offrir des fonctionnalités de suppression de fichiers de manière sécurisée.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L’hypothèse de départ est que l’utilisateur ne connaît pas en détail la répartition des fichiers stockés sur son disque et a besoin d’un moyen efficace pour analyser et agir en conséquence.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0908BC-0C2F-1060-7F2D-0BC562A2EDF1}"/>
              </a:ext>
            </a:extLst>
          </p:cNvPr>
          <p:cNvSpPr txBox="1"/>
          <p:nvPr/>
        </p:nvSpPr>
        <p:spPr>
          <a:xfrm>
            <a:off x="-292893" y="178993"/>
            <a:ext cx="9230915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4200" lvl="1">
              <a:lnSpc>
                <a:spcPct val="107000"/>
              </a:lnSpc>
              <a:spcAft>
                <a:spcPts val="800"/>
              </a:spcAft>
              <a:buClr>
                <a:schemeClr val="lt1"/>
              </a:buClr>
              <a:buSzPts val="1600"/>
            </a:pPr>
            <a:r>
              <a:rPr lang="fr-FR" sz="1800" kern="1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naheim"/>
              </a:rPr>
              <a:t>La gestion et l’analyse des fichiers volumineux sont essentielles pour optimiser l’espace disque et améliorer la gestion des ressources informatiques. Cet outil a été développé pour répondre à ce besoin en permettant de :</a:t>
            </a:r>
          </a:p>
          <a:p>
            <a:endParaRPr lang="fr-FR" sz="18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389FD6-0BDA-2D69-5C68-8688675B4FF7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F32972E3-F0DA-3964-E9C2-4CBFEAEC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1279F90C-A758-8792-557D-009C99314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Problématiques et solutions proposées</a:t>
            </a:r>
            <a:endParaRPr sz="6000" dirty="0"/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89AF827B-DF6B-25FE-9129-6996DF350C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1B2488-E127-1E5F-BFC9-BABEFAC9EBF0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34063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A6493A7D-F146-E0A6-E2CA-39596FD01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42F595EB-426F-3A70-4B3F-1E8316DF9E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64956" y="1824685"/>
            <a:ext cx="3664743" cy="24431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8F77BA-C5BA-784F-FC69-BDF123987CCC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F2CB0804-4B25-34BC-3199-B21AAA5F51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271463"/>
            <a:ext cx="5100638" cy="2071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 1 : Identification des gros fichiers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Défi : Scanner un répertoire et lister uniquement les fichiers volumineux.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: Un script (`script_analyse_fichiers.py`) parcourt l’arborescence d’un répertoire, trie les fichiers par taille et sauvegarde les résultats dans un fichier JSON.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34D412F3-50DB-DE1F-E24D-5B08F5C567C5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61;p30">
            <a:extLst>
              <a:ext uri="{FF2B5EF4-FFF2-40B4-BE49-F238E27FC236}">
                <a16:creationId xmlns:a16="http://schemas.microsoft.com/office/drawing/2014/main" id="{31CDD614-6DE2-A87C-3B4A-D0DC8BFC9A45}"/>
              </a:ext>
            </a:extLst>
          </p:cNvPr>
          <p:cNvSpPr txBox="1">
            <a:spLocks/>
          </p:cNvSpPr>
          <p:nvPr/>
        </p:nvSpPr>
        <p:spPr>
          <a:xfrm>
            <a:off x="0" y="2800482"/>
            <a:ext cx="5100638" cy="293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 2 : Visualisation des données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Défi : Offrir une vue claire et interactive des fichiers les plus volumineux.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: Un graphique circulaire ("camembert") est généré (`Creation_Camembert.py`) à partir des données du JSON, affichant la répartition des fichiers par taille.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792796-CF10-C9F8-9D91-01389DECDDAE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2325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14282484-7080-C1C0-F9A3-08B52B501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0A11BFB6-3D71-1300-ACEE-1B1DFE00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3544" y="1893092"/>
            <a:ext cx="3493294" cy="23288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8F30C4-2D20-9B6A-19D9-2DED0F3577F9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FC8B1CCB-D85A-1CBC-85E5-23EB56CD5EF4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61;p30">
            <a:extLst>
              <a:ext uri="{FF2B5EF4-FFF2-40B4-BE49-F238E27FC236}">
                <a16:creationId xmlns:a16="http://schemas.microsoft.com/office/drawing/2014/main" id="{7A825653-1AF9-D3CD-760F-076041791FAE}"/>
              </a:ext>
            </a:extLst>
          </p:cNvPr>
          <p:cNvSpPr txBox="1">
            <a:spLocks/>
          </p:cNvSpPr>
          <p:nvPr/>
        </p:nvSpPr>
        <p:spPr>
          <a:xfrm>
            <a:off x="252412" y="547172"/>
            <a:ext cx="5100638" cy="2934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aleway SemiBold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 Light"/>
              <a:buChar char="○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 Light"/>
              <a:buChar char="■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Problématique 3 : Interaction et actions utilisateur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Défi : Permettre une interaction fluide avec les résultats et offrir des fonctionnalités avancées.</a:t>
            </a:r>
          </a:p>
          <a:p>
            <a:pPr marL="1270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: Une interface graphique en PyQt5 a été développée (`script_affichage_graphique.py`) avec des onglets pour 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Naviguer entre les différentes visualisations (`Creation_Onglets.py`).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Consulter les fichiers via des légendes interactives (`Creation_Legendes.py`).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fr-FR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Lancer des actions comme la suppression de fichiers (`Creation_Boutons.py`).</a:t>
            </a:r>
          </a:p>
          <a:p>
            <a:pPr marL="0" indent="0">
              <a:buFont typeface="Raleway SemiBold"/>
              <a:buNone/>
            </a:pP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E39FFE-998B-B913-BBCC-3824CBE6F97E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0116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3D4B7039-5C8B-977C-FFE8-E4649BF68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DBF09986-3ED2-263E-15F7-D39856A87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Explication du code</a:t>
            </a:r>
            <a:endParaRPr sz="9600" dirty="0"/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A12CEF81-0167-680F-9136-F8FF0578F9E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55EE98A-E772-8228-0DC4-3D3CE6413EF7}"/>
              </a:ext>
            </a:extLst>
          </p:cNvPr>
          <p:cNvSpPr txBox="1"/>
          <p:nvPr/>
        </p:nvSpPr>
        <p:spPr>
          <a:xfrm>
            <a:off x="1283512" y="3162525"/>
            <a:ext cx="7405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kern="100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Anaheim"/>
              </a:rPr>
              <a:t>L’outil repose sur plusieurs scripts, chacun ayant un rôle précis </a:t>
            </a:r>
          </a:p>
          <a:p>
            <a:endParaRPr lang="fr-FR" sz="16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050F89-03F1-A1B4-AE95-84AF882262CD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4626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865A40B-F871-8D84-962D-AC113B76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28B902-B8A8-3D84-E27A-5E3348D2B500}"/>
              </a:ext>
            </a:extLst>
          </p:cNvPr>
          <p:cNvSpPr/>
          <p:nvPr/>
        </p:nvSpPr>
        <p:spPr>
          <a:xfrm>
            <a:off x="0" y="1121569"/>
            <a:ext cx="3614738" cy="89296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C7C66E1A-1B2C-FB4C-D822-7EB39998B47C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258080-D402-42DA-8C9F-2851ED8B3D21}"/>
              </a:ext>
            </a:extLst>
          </p:cNvPr>
          <p:cNvSpPr txBox="1"/>
          <p:nvPr/>
        </p:nvSpPr>
        <p:spPr>
          <a:xfrm>
            <a:off x="-57151" y="7513"/>
            <a:ext cx="7405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Analyse et extraction des fichiers volumineux</a:t>
            </a:r>
            <a:endParaRPr lang="fr-FR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49A6DC-30DA-B929-2CBE-74E5AD4427D9}"/>
              </a:ext>
            </a:extLst>
          </p:cNvPr>
          <p:cNvSpPr txBox="1"/>
          <p:nvPr/>
        </p:nvSpPr>
        <p:spPr>
          <a:xfrm>
            <a:off x="85726" y="589372"/>
            <a:ext cx="9186864" cy="2691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Sélection du répertoire (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script_selection_repertoire.py</a:t>
            </a:r>
            <a:r>
              <a:rPr lang="fr-FR" sz="1800" b="1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sz="18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script permet à l’utilisateur de choisir un répertoire à analyser via une boîte de dialogue.</a:t>
            </a:r>
            <a:endParaRPr lang="fr-F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400" dirty="0">
              <a:solidFill>
                <a:schemeClr val="bg1"/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et extraction des fichiers volumineux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`script_selection_repertoire.py` : Ouvre une boîte de dialogue pour sélectionner le répertoire à analyser.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`script_analyse_fichiers.py` : Parcourt le répertoire, trie et filtre les fichiers selon leur taille.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60074BF-4712-BC6E-7C5F-BFEEF572A11B}"/>
              </a:ext>
            </a:extLst>
          </p:cNvPr>
          <p:cNvSpPr txBox="1"/>
          <p:nvPr/>
        </p:nvSpPr>
        <p:spPr>
          <a:xfrm>
            <a:off x="-57151" y="3051078"/>
            <a:ext cx="861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>
                <a:solidFill>
                  <a:schemeClr val="bg1"/>
                </a:solidFill>
              </a:rPr>
              <a:t>Explication du code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B98F9C3-A0B5-9EC7-E596-374349D01F44}"/>
              </a:ext>
            </a:extLst>
          </p:cNvPr>
          <p:cNvSpPr txBox="1"/>
          <p:nvPr/>
        </p:nvSpPr>
        <p:spPr>
          <a:xfrm>
            <a:off x="189607" y="3420410"/>
            <a:ext cx="7216081" cy="1798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05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pathlib</a:t>
            </a:r>
            <a:r>
              <a:rPr lang="en-US" sz="1050" kern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  <a:endParaRPr lang="fr-FR" sz="105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PyQt5.QtWidgets import </a:t>
            </a:r>
            <a:r>
              <a:rPr lang="en-US" sz="1050" kern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050" kern="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05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QFileDialog</a:t>
            </a:r>
            <a:endParaRPr lang="en-US" sz="1050" kern="0" dirty="0">
              <a:solidFill>
                <a:srgbClr val="FFC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fr-FR" sz="105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pathlib.Path</a:t>
            </a:r>
            <a:r>
              <a:rPr lang="fr-FR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utilisé pour gérer les chemins de fichiers.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lvl="0" indent="-171450">
              <a:lnSpc>
                <a:spcPct val="107000"/>
              </a:lnSpc>
              <a:spcAft>
                <a:spcPts val="800"/>
              </a:spcAft>
              <a:buClr>
                <a:schemeClr val="bg1"/>
              </a:buClr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fr-FR" sz="1600" kern="0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QFileDialog</a:t>
            </a:r>
            <a:r>
              <a:rPr lang="fr-FR" sz="1600" kern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 une boîte de dialogue native de PyQt5 permettant de sélectionner un dossier.</a:t>
            </a:r>
            <a:endParaRPr lang="fr-FR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F6832-8BA3-F65B-94CC-DA63D15A7CCC}"/>
              </a:ext>
            </a:extLst>
          </p:cNvPr>
          <p:cNvSpPr/>
          <p:nvPr/>
        </p:nvSpPr>
        <p:spPr>
          <a:xfrm>
            <a:off x="225326" y="3449036"/>
            <a:ext cx="4393407" cy="584349"/>
          </a:xfrm>
          <a:prstGeom prst="rect">
            <a:avLst/>
          </a:prstGeom>
          <a:noFill/>
          <a:ln w="63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145FA7-CEF7-BB87-2B45-210A706370BE}"/>
              </a:ext>
            </a:extLst>
          </p:cNvPr>
          <p:cNvSpPr txBox="1"/>
          <p:nvPr/>
        </p:nvSpPr>
        <p:spPr>
          <a:xfrm>
            <a:off x="8565356" y="4814888"/>
            <a:ext cx="528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11660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1955</Words>
  <Application>Microsoft Office PowerPoint</Application>
  <PresentationFormat>Affichage à l'écran (16:9)</PresentationFormat>
  <Paragraphs>252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7" baseType="lpstr">
      <vt:lpstr>Calibri</vt:lpstr>
      <vt:lpstr>Courier New</vt:lpstr>
      <vt:lpstr>Overpass Mono</vt:lpstr>
      <vt:lpstr>Raleway SemiBold</vt:lpstr>
      <vt:lpstr>Wingdings</vt:lpstr>
      <vt:lpstr>Symbol</vt:lpstr>
      <vt:lpstr>Anaheim</vt:lpstr>
      <vt:lpstr>Times New Roman</vt:lpstr>
      <vt:lpstr>Arial</vt:lpstr>
      <vt:lpstr>Nunito Light</vt:lpstr>
      <vt:lpstr>Programming Lesson by Slidesgo</vt:lpstr>
      <vt:lpstr>SAE 1.05  Traiter les données</vt:lpstr>
      <vt:lpstr>Sommaire</vt:lpstr>
      <vt:lpstr>Présentation du besoin</vt:lpstr>
      <vt:lpstr>Présentation PowerPoint</vt:lpstr>
      <vt:lpstr>Problématiques et solutions proposées</vt:lpstr>
      <vt:lpstr>Présentation PowerPoint</vt:lpstr>
      <vt:lpstr>Présentation PowerPoint</vt:lpstr>
      <vt:lpstr>Explication du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Atteinte des objectifs et conclusion</vt:lpstr>
      <vt:lpstr>Présentation PowerPoint</vt:lpstr>
      <vt:lpstr>Avez-vous des questions 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Quentin Hartmann</dc:creator>
  <cp:lastModifiedBy>Quentin Hartmann</cp:lastModifiedBy>
  <cp:revision>4</cp:revision>
  <dcterms:modified xsi:type="dcterms:W3CDTF">2025-02-03T13:10:55Z</dcterms:modified>
</cp:coreProperties>
</file>