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38" r:id="rId2"/>
    <p:sldId id="284" r:id="rId3"/>
    <p:sldId id="263" r:id="rId4"/>
    <p:sldId id="266" r:id="rId5"/>
    <p:sldId id="345" r:id="rId6"/>
    <p:sldId id="350" r:id="rId7"/>
    <p:sldId id="346" r:id="rId8"/>
    <p:sldId id="348" r:id="rId9"/>
    <p:sldId id="341" r:id="rId10"/>
    <p:sldId id="342" r:id="rId11"/>
    <p:sldId id="343" r:id="rId12"/>
    <p:sldId id="344" r:id="rId13"/>
    <p:sldId id="26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 卿" initials="侯" lastIdx="1" clrIdx="0">
    <p:extLst>
      <p:ext uri="{19B8F6BF-5375-455C-9EA6-DF929625EA0E}">
        <p15:presenceInfo xmlns:p15="http://schemas.microsoft.com/office/powerpoint/2012/main" userId="1f1b53d1ee3576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B8B2"/>
    <a:srgbClr val="FCDE04"/>
    <a:srgbClr val="FFFFFF"/>
    <a:srgbClr val="F4EDE7"/>
    <a:srgbClr val="FCD4FA"/>
    <a:srgbClr val="EAC8C2"/>
    <a:srgbClr val="EFAB86"/>
    <a:srgbClr val="B1D2CB"/>
    <a:srgbClr val="6C99A7"/>
    <a:srgbClr val="D99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14" autoAdjust="0"/>
  </p:normalViewPr>
  <p:slideViewPr>
    <p:cSldViewPr snapToGrid="0" showGuides="1">
      <p:cViewPr varScale="1">
        <p:scale>
          <a:sx n="64" d="100"/>
          <a:sy n="64" d="100"/>
        </p:scale>
        <p:origin x="942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8E788-8846-4F92-8D92-D4268BE2CD4F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BFC8-EB1C-4B33-84A0-7299272B7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PointNet</a:t>
            </a:r>
            <a:r>
              <a:rPr lang="zh-CN" altLang="en-US" dirty="0"/>
              <a:t>还没出来以前都是对点云数据先进行各种预处理，点云分割也很麻烦，</a:t>
            </a:r>
            <a:r>
              <a:rPr lang="en-US" altLang="zh-CN" dirty="0"/>
              <a:t>PointNet</a:t>
            </a:r>
            <a:r>
              <a:rPr lang="zh-CN" altLang="en-US" dirty="0"/>
              <a:t>出来以后直接对点云数据进行处理，相关的论文就多了很多</a:t>
            </a:r>
            <a:endParaRPr lang="en-US" altLang="zh-CN" dirty="0"/>
          </a:p>
          <a:p>
            <a:r>
              <a:rPr lang="en-US" altLang="zh-CN" dirty="0" err="1"/>
              <a:t>Keypoints</a:t>
            </a:r>
            <a:r>
              <a:rPr lang="zh-CN" altLang="en-US" dirty="0"/>
              <a:t>对应边缘检测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2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36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PVNet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利用物体可见部位的局部信息，来检测关键点。首先，检测出物体的可见部位。然后，每个像素预测一个指向物体关键点的方向向量。</a:t>
            </a:r>
            <a:endParaRPr lang="en-US" altLang="zh-CN" dirty="0"/>
          </a:p>
          <a:p>
            <a:r>
              <a:rPr lang="zh-CN" altLang="en-US" dirty="0"/>
              <a:t>将霍夫投票应用于</a:t>
            </a:r>
            <a:r>
              <a:rPr lang="en-US" altLang="zh-CN" dirty="0"/>
              <a:t>3D</a:t>
            </a:r>
            <a:r>
              <a:rPr lang="zh-CN" altLang="en-US" dirty="0"/>
              <a:t>场景目标识别，在杂乱和有遮挡情况下有不错的效果，而且他已经在</a:t>
            </a:r>
            <a:r>
              <a:rPr lang="en-US" altLang="zh-CN" dirty="0"/>
              <a:t>PCL</a:t>
            </a:r>
            <a:r>
              <a:rPr lang="zh-CN" altLang="en-US" dirty="0"/>
              <a:t>库中有简单实现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72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dirty="0" err="1">
                <a:solidFill>
                  <a:srgbClr val="333333"/>
                </a:solidFill>
                <a:effectLst/>
                <a:latin typeface="-apple-system-font"/>
              </a:rPr>
              <a:t>SilhoNet</a:t>
            </a:r>
            <a:r>
              <a:rPr lang="zh-CN" altLang="en-US" sz="1200" i="0" dirty="0">
                <a:solidFill>
                  <a:srgbClr val="333333"/>
                </a:solidFill>
                <a:effectLst/>
                <a:latin typeface="-apple-system-font"/>
              </a:rPr>
              <a:t>的创新点在哪里？？？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从它的原理讲起，首先说一下霍夫变换，霍夫变换是一个非常重要的检测间断点边界形状的方法，通过将图像坐标变换到参数空间来实现直线和曲线的拟合</a:t>
            </a:r>
            <a:endParaRPr lang="en-US" altLang="zh-CN" dirty="0"/>
          </a:p>
          <a:p>
            <a:r>
              <a:rPr lang="zh-CN" altLang="en-US" dirty="0"/>
              <a:t>具体计算时将参数空间视为离散的，在参数空间中建立一个二维数组累加器，只是取值范围不同</a:t>
            </a:r>
            <a:endParaRPr lang="en-US" altLang="zh-CN" dirty="0"/>
          </a:p>
          <a:p>
            <a:r>
              <a:rPr lang="zh-CN" altLang="en-US" dirty="0"/>
              <a:t>注意参数的个数不能太多</a:t>
            </a:r>
            <a:endParaRPr lang="en-US" altLang="zh-CN" dirty="0"/>
          </a:p>
          <a:p>
            <a:r>
              <a:rPr lang="zh-CN" altLang="en-US" sz="1200" dirty="0"/>
              <a:t>想看一下效果可以自己实现一下，这个已经很方便了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一种图形，在现实世界中可以有多种形变，线性的如：平移、旋转、透视；非线性的如：径变、切变、扭曲。每多考虑一种形变都会增加参数，比如把椭圆看作是圆的透视形变，结果多了两个参数，理论上可以去遍历每一个参数空间，但这不能满足实时性要求，所以参数之间约束（关联）越多则处理速度越快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Ballard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的广义霍夫变换就是例子，这就需要发挥主观创造力了。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3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曲线交叉最多的点表示原始图像中穿过最多边缘的假想线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6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将霍夫投票应用于</a:t>
            </a:r>
            <a:r>
              <a:rPr lang="en-US" altLang="zh-CN" dirty="0"/>
              <a:t>3D</a:t>
            </a:r>
            <a:r>
              <a:rPr lang="zh-CN" altLang="en-US" dirty="0"/>
              <a:t>场景目标识别，在杂乱和有遮挡情况下有不错的效果，而且他已经在</a:t>
            </a:r>
            <a:r>
              <a:rPr lang="en-US" altLang="zh-CN" dirty="0"/>
              <a:t>PCL</a:t>
            </a:r>
            <a:r>
              <a:rPr lang="zh-CN" altLang="en-US" dirty="0"/>
              <a:t>库中有简单实现</a:t>
            </a:r>
            <a:endParaRPr lang="en-US" altLang="zh-CN" dirty="0"/>
          </a:p>
          <a:p>
            <a:r>
              <a:rPr lang="zh-CN" altLang="en-US" dirty="0"/>
              <a:t>特征是指小的边缘点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BFC8-EB1C-4B33-84A0-7299272B74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0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BE02-0190-4BC8-822E-E029EDD29BB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4A0-6F0A-43EE-8DAF-95C7A9ABDC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3" y="2"/>
            <a:ext cx="12191999" cy="4382283"/>
          </a:xfrm>
          <a:custGeom>
            <a:avLst/>
            <a:gdLst>
              <a:gd name="connsiteX0" fmla="*/ 3383404 w 12191999"/>
              <a:gd name="connsiteY0" fmla="*/ 1 h 4382283"/>
              <a:gd name="connsiteX1" fmla="*/ 3980045 w 12191999"/>
              <a:gd name="connsiteY1" fmla="*/ 1 h 4382283"/>
              <a:gd name="connsiteX2" fmla="*/ 4092755 w 12191999"/>
              <a:gd name="connsiteY2" fmla="*/ 161084 h 4382283"/>
              <a:gd name="connsiteX3" fmla="*/ 6081488 w 12191999"/>
              <a:gd name="connsiteY3" fmla="*/ 1757410 h 4382283"/>
              <a:gd name="connsiteX4" fmla="*/ 8078152 w 12191999"/>
              <a:gd name="connsiteY4" fmla="*/ 161084 h 4382283"/>
              <a:gd name="connsiteX5" fmla="*/ 8191657 w 12191999"/>
              <a:gd name="connsiteY5" fmla="*/ 1 h 4382283"/>
              <a:gd name="connsiteX6" fmla="*/ 8808598 w 12191999"/>
              <a:gd name="connsiteY6" fmla="*/ 1 h 4382283"/>
              <a:gd name="connsiteX7" fmla="*/ 8621403 w 12191999"/>
              <a:gd name="connsiteY7" fmla="*/ 247715 h 4382283"/>
              <a:gd name="connsiteX8" fmla="*/ 6096000 w 12191999"/>
              <a:gd name="connsiteY8" fmla="*/ 2280104 h 4382283"/>
              <a:gd name="connsiteX9" fmla="*/ 3570600 w 12191999"/>
              <a:gd name="connsiteY9" fmla="*/ 247715 h 4382283"/>
              <a:gd name="connsiteX10" fmla="*/ 4500363 w 12191999"/>
              <a:gd name="connsiteY10" fmla="*/ 1 h 4382283"/>
              <a:gd name="connsiteX11" fmla="*/ 5148776 w 12191999"/>
              <a:gd name="connsiteY11" fmla="*/ 1 h 4382283"/>
              <a:gd name="connsiteX12" fmla="*/ 5164777 w 12191999"/>
              <a:gd name="connsiteY12" fmla="*/ 16553 h 4382283"/>
              <a:gd name="connsiteX13" fmla="*/ 6081487 w 12191999"/>
              <a:gd name="connsiteY13" fmla="*/ 474771 h 4382283"/>
              <a:gd name="connsiteX14" fmla="*/ 7000102 w 12191999"/>
              <a:gd name="connsiteY14" fmla="*/ 16553 h 4382283"/>
              <a:gd name="connsiteX15" fmla="*/ 7016170 w 12191999"/>
              <a:gd name="connsiteY15" fmla="*/ 1 h 4382283"/>
              <a:gd name="connsiteX16" fmla="*/ 7691638 w 12191999"/>
              <a:gd name="connsiteY16" fmla="*/ 1 h 4382283"/>
              <a:gd name="connsiteX17" fmla="*/ 7553628 w 12191999"/>
              <a:gd name="connsiteY17" fmla="*/ 168902 h 4382283"/>
              <a:gd name="connsiteX18" fmla="*/ 6096000 w 12191999"/>
              <a:gd name="connsiteY18" fmla="*/ 1101316 h 4382283"/>
              <a:gd name="connsiteX19" fmla="*/ 4638374 w 12191999"/>
              <a:gd name="connsiteY19" fmla="*/ 168902 h 4382283"/>
              <a:gd name="connsiteX20" fmla="*/ 2020580 w 12191999"/>
              <a:gd name="connsiteY20" fmla="*/ 0 h 4382283"/>
              <a:gd name="connsiteX21" fmla="*/ 2854415 w 12191999"/>
              <a:gd name="connsiteY21" fmla="*/ 0 h 4382283"/>
              <a:gd name="connsiteX22" fmla="*/ 3208276 w 12191999"/>
              <a:gd name="connsiteY22" fmla="*/ 471644 h 4382283"/>
              <a:gd name="connsiteX23" fmla="*/ 6081487 w 12191999"/>
              <a:gd name="connsiteY23" fmla="*/ 2981266 h 4382283"/>
              <a:gd name="connsiteX24" fmla="*/ 8969212 w 12191999"/>
              <a:gd name="connsiteY24" fmla="*/ 471644 h 4382283"/>
              <a:gd name="connsiteX25" fmla="*/ 9325775 w 12191999"/>
              <a:gd name="connsiteY25" fmla="*/ 0 h 4382283"/>
              <a:gd name="connsiteX26" fmla="*/ 10171422 w 12191999"/>
              <a:gd name="connsiteY26" fmla="*/ 0 h 4382283"/>
              <a:gd name="connsiteX27" fmla="*/ 10049556 w 12191999"/>
              <a:gd name="connsiteY27" fmla="*/ 116611 h 4382283"/>
              <a:gd name="connsiteX28" fmla="*/ 6096000 w 12191999"/>
              <a:gd name="connsiteY28" fmla="*/ 3429000 h 4382283"/>
              <a:gd name="connsiteX29" fmla="*/ 2142447 w 12191999"/>
              <a:gd name="connsiteY29" fmla="*/ 116611 h 4382283"/>
              <a:gd name="connsiteX30" fmla="*/ 0 w 12191999"/>
              <a:gd name="connsiteY30" fmla="*/ 0 h 4382283"/>
              <a:gd name="connsiteX31" fmla="*/ 897543 w 12191999"/>
              <a:gd name="connsiteY31" fmla="*/ 0 h 4382283"/>
              <a:gd name="connsiteX32" fmla="*/ 1041200 w 12191999"/>
              <a:gd name="connsiteY32" fmla="*/ 63586 h 4382283"/>
              <a:gd name="connsiteX33" fmla="*/ 6081486 w 12191999"/>
              <a:gd name="connsiteY33" fmla="*/ 4018519 h 4382283"/>
              <a:gd name="connsiteX34" fmla="*/ 11149553 w 12191999"/>
              <a:gd name="connsiteY34" fmla="*/ 63586 h 4382283"/>
              <a:gd name="connsiteX35" fmla="*/ 11293616 w 12191999"/>
              <a:gd name="connsiteY35" fmla="*/ 0 h 4382283"/>
              <a:gd name="connsiteX36" fmla="*/ 12191999 w 12191999"/>
              <a:gd name="connsiteY36" fmla="*/ 0 h 4382283"/>
              <a:gd name="connsiteX37" fmla="*/ 12191999 w 12191999"/>
              <a:gd name="connsiteY37" fmla="*/ 798286 h 4382283"/>
              <a:gd name="connsiteX38" fmla="*/ 11909190 w 12191999"/>
              <a:gd name="connsiteY38" fmla="*/ 808474 h 4382283"/>
              <a:gd name="connsiteX39" fmla="*/ 6095999 w 12191999"/>
              <a:gd name="connsiteY39" fmla="*/ 4382283 h 4382283"/>
              <a:gd name="connsiteX40" fmla="*/ 282809 w 12191999"/>
              <a:gd name="connsiteY40" fmla="*/ 808474 h 4382283"/>
              <a:gd name="connsiteX41" fmla="*/ 0 w 12191999"/>
              <a:gd name="connsiteY41" fmla="*/ 798286 h 438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1999" h="4382283">
                <a:moveTo>
                  <a:pt x="3383404" y="1"/>
                </a:moveTo>
                <a:lnTo>
                  <a:pt x="3980045" y="1"/>
                </a:lnTo>
                <a:lnTo>
                  <a:pt x="4092755" y="161084"/>
                </a:lnTo>
                <a:cubicBezTo>
                  <a:pt x="4742518" y="1070169"/>
                  <a:pt x="5398126" y="1757410"/>
                  <a:pt x="6081488" y="1757410"/>
                </a:cubicBezTo>
                <a:cubicBezTo>
                  <a:pt x="6764848" y="1757410"/>
                  <a:pt x="7423885" y="1070169"/>
                  <a:pt x="8078152" y="161084"/>
                </a:cubicBezTo>
                <a:lnTo>
                  <a:pt x="8191657" y="1"/>
                </a:lnTo>
                <a:lnTo>
                  <a:pt x="8808598" y="1"/>
                </a:lnTo>
                <a:lnTo>
                  <a:pt x="8621403" y="247715"/>
                </a:lnTo>
                <a:cubicBezTo>
                  <a:pt x="7793287" y="1330555"/>
                  <a:pt x="6965733" y="2280104"/>
                  <a:pt x="6096000" y="2280104"/>
                </a:cubicBezTo>
                <a:cubicBezTo>
                  <a:pt x="5226268" y="2280104"/>
                  <a:pt x="4398715" y="1330555"/>
                  <a:pt x="3570600" y="247715"/>
                </a:cubicBezTo>
                <a:close/>
                <a:moveTo>
                  <a:pt x="4500363" y="1"/>
                </a:moveTo>
                <a:lnTo>
                  <a:pt x="5148776" y="1"/>
                </a:lnTo>
                <a:lnTo>
                  <a:pt x="5164777" y="16553"/>
                </a:lnTo>
                <a:cubicBezTo>
                  <a:pt x="5465984" y="304568"/>
                  <a:pt x="5770868" y="474771"/>
                  <a:pt x="6081487" y="474771"/>
                </a:cubicBezTo>
                <a:cubicBezTo>
                  <a:pt x="6392105" y="474771"/>
                  <a:pt x="6697698" y="304568"/>
                  <a:pt x="7000102" y="16553"/>
                </a:cubicBezTo>
                <a:lnTo>
                  <a:pt x="7016170" y="1"/>
                </a:lnTo>
                <a:lnTo>
                  <a:pt x="7691638" y="1"/>
                </a:lnTo>
                <a:lnTo>
                  <a:pt x="7553628" y="168902"/>
                </a:lnTo>
                <a:cubicBezTo>
                  <a:pt x="7076208" y="729656"/>
                  <a:pt x="6592990" y="1101316"/>
                  <a:pt x="6096000" y="1101316"/>
                </a:cubicBezTo>
                <a:cubicBezTo>
                  <a:pt x="5599011" y="1101316"/>
                  <a:pt x="5115794" y="729656"/>
                  <a:pt x="4638374" y="168902"/>
                </a:cubicBezTo>
                <a:close/>
                <a:moveTo>
                  <a:pt x="2020580" y="0"/>
                </a:moveTo>
                <a:lnTo>
                  <a:pt x="2854415" y="0"/>
                </a:lnTo>
                <a:lnTo>
                  <a:pt x="3208276" y="471644"/>
                </a:lnTo>
                <a:cubicBezTo>
                  <a:pt x="4152247" y="1735787"/>
                  <a:pt x="5087507" y="2981266"/>
                  <a:pt x="6081487" y="2981266"/>
                </a:cubicBezTo>
                <a:cubicBezTo>
                  <a:pt x="7075466" y="2981266"/>
                  <a:pt x="8017985" y="1735787"/>
                  <a:pt x="8969212" y="471644"/>
                </a:cubicBezTo>
                <a:lnTo>
                  <a:pt x="9325775" y="0"/>
                </a:lnTo>
                <a:lnTo>
                  <a:pt x="10171422" y="0"/>
                </a:lnTo>
                <a:lnTo>
                  <a:pt x="10049556" y="116611"/>
                </a:lnTo>
                <a:cubicBezTo>
                  <a:pt x="8725290" y="1420465"/>
                  <a:pt x="7462723" y="3429000"/>
                  <a:pt x="6096000" y="3429000"/>
                </a:cubicBezTo>
                <a:cubicBezTo>
                  <a:pt x="4729279" y="3429000"/>
                  <a:pt x="3466712" y="1420465"/>
                  <a:pt x="2142447" y="116611"/>
                </a:cubicBezTo>
                <a:close/>
                <a:moveTo>
                  <a:pt x="0" y="0"/>
                </a:moveTo>
                <a:lnTo>
                  <a:pt x="897543" y="0"/>
                </a:lnTo>
                <a:lnTo>
                  <a:pt x="1041200" y="63586"/>
                </a:lnTo>
                <a:cubicBezTo>
                  <a:pt x="2782384" y="919587"/>
                  <a:pt x="4342022" y="4018519"/>
                  <a:pt x="6081486" y="4018519"/>
                </a:cubicBezTo>
                <a:cubicBezTo>
                  <a:pt x="7820950" y="4018519"/>
                  <a:pt x="9402813" y="919587"/>
                  <a:pt x="11149553" y="63586"/>
                </a:cubicBezTo>
                <a:lnTo>
                  <a:pt x="11293616" y="0"/>
                </a:lnTo>
                <a:lnTo>
                  <a:pt x="12191999" y="0"/>
                </a:lnTo>
                <a:lnTo>
                  <a:pt x="12191999" y="798286"/>
                </a:lnTo>
                <a:lnTo>
                  <a:pt x="11909190" y="808474"/>
                </a:lnTo>
                <a:cubicBezTo>
                  <a:pt x="9851558" y="929785"/>
                  <a:pt x="8083959" y="4382283"/>
                  <a:pt x="6095999" y="4382283"/>
                </a:cubicBezTo>
                <a:cubicBezTo>
                  <a:pt x="4108041" y="4382283"/>
                  <a:pt x="2340443" y="929785"/>
                  <a:pt x="282809" y="808474"/>
                </a:cubicBezTo>
                <a:lnTo>
                  <a:pt x="0" y="798286"/>
                </a:lnTo>
                <a:close/>
              </a:path>
            </a:pathLst>
          </a:custGeom>
          <a:solidFill>
            <a:schemeClr val="accent5">
              <a:lumMod val="50000"/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1683658"/>
            <a:ext cx="12192000" cy="5174343"/>
          </a:xfrm>
          <a:custGeom>
            <a:avLst/>
            <a:gdLst>
              <a:gd name="connsiteX0" fmla="*/ 0 w 12192000"/>
              <a:gd name="connsiteY0" fmla="*/ 0 h 3020899"/>
              <a:gd name="connsiteX1" fmla="*/ 282809 w 12192000"/>
              <a:gd name="connsiteY1" fmla="*/ 5375 h 3020899"/>
              <a:gd name="connsiteX2" fmla="*/ 6096000 w 12192000"/>
              <a:gd name="connsiteY2" fmla="*/ 484175 h 3020899"/>
              <a:gd name="connsiteX3" fmla="*/ 11909191 w 12192000"/>
              <a:gd name="connsiteY3" fmla="*/ 5375 h 3020899"/>
              <a:gd name="connsiteX4" fmla="*/ 12192000 w 12192000"/>
              <a:gd name="connsiteY4" fmla="*/ 0 h 3020899"/>
              <a:gd name="connsiteX5" fmla="*/ 12192000 w 12192000"/>
              <a:gd name="connsiteY5" fmla="*/ 3020899 h 3020899"/>
              <a:gd name="connsiteX6" fmla="*/ 6096000 w 12192000"/>
              <a:gd name="connsiteY6" fmla="*/ 3020899 h 3020899"/>
              <a:gd name="connsiteX7" fmla="*/ 0 w 12192000"/>
              <a:gd name="connsiteY7" fmla="*/ 3020899 h 3020899"/>
              <a:gd name="connsiteX0-1" fmla="*/ 0 w 12192000"/>
              <a:gd name="connsiteY0-2" fmla="*/ 0 h 3020899"/>
              <a:gd name="connsiteX1-3" fmla="*/ 282809 w 12192000"/>
              <a:gd name="connsiteY1-4" fmla="*/ 5375 h 3020899"/>
              <a:gd name="connsiteX2-5" fmla="*/ 6096000 w 12192000"/>
              <a:gd name="connsiteY2-6" fmla="*/ 875163 h 3020899"/>
              <a:gd name="connsiteX3-7" fmla="*/ 11909191 w 12192000"/>
              <a:gd name="connsiteY3-8" fmla="*/ 5375 h 3020899"/>
              <a:gd name="connsiteX4-9" fmla="*/ 12192000 w 12192000"/>
              <a:gd name="connsiteY4-10" fmla="*/ 0 h 3020899"/>
              <a:gd name="connsiteX5-11" fmla="*/ 12192000 w 12192000"/>
              <a:gd name="connsiteY5-12" fmla="*/ 3020899 h 3020899"/>
              <a:gd name="connsiteX6-13" fmla="*/ 6096000 w 12192000"/>
              <a:gd name="connsiteY6-14" fmla="*/ 3020899 h 3020899"/>
              <a:gd name="connsiteX7-15" fmla="*/ 0 w 12192000"/>
              <a:gd name="connsiteY7-16" fmla="*/ 3020899 h 3020899"/>
              <a:gd name="connsiteX8" fmla="*/ 0 w 12192000"/>
              <a:gd name="connsiteY8" fmla="*/ 0 h 3020899"/>
              <a:gd name="connsiteX0-17" fmla="*/ 0 w 12192000"/>
              <a:gd name="connsiteY0-18" fmla="*/ 0 h 3020899"/>
              <a:gd name="connsiteX1-19" fmla="*/ 282809 w 12192000"/>
              <a:gd name="connsiteY1-20" fmla="*/ 5375 h 3020899"/>
              <a:gd name="connsiteX2-21" fmla="*/ 6096000 w 12192000"/>
              <a:gd name="connsiteY2-22" fmla="*/ 1378646 h 3020899"/>
              <a:gd name="connsiteX3-23" fmla="*/ 11909191 w 12192000"/>
              <a:gd name="connsiteY3-24" fmla="*/ 5375 h 3020899"/>
              <a:gd name="connsiteX4-25" fmla="*/ 12192000 w 12192000"/>
              <a:gd name="connsiteY4-26" fmla="*/ 0 h 3020899"/>
              <a:gd name="connsiteX5-27" fmla="*/ 12192000 w 12192000"/>
              <a:gd name="connsiteY5-28" fmla="*/ 3020899 h 3020899"/>
              <a:gd name="connsiteX6-29" fmla="*/ 6096000 w 12192000"/>
              <a:gd name="connsiteY6-30" fmla="*/ 3020899 h 3020899"/>
              <a:gd name="connsiteX7-31" fmla="*/ 0 w 12192000"/>
              <a:gd name="connsiteY7-32" fmla="*/ 3020899 h 3020899"/>
              <a:gd name="connsiteX8-33" fmla="*/ 0 w 12192000"/>
              <a:gd name="connsiteY8-34" fmla="*/ 0 h 3020899"/>
              <a:gd name="connsiteX0-35" fmla="*/ 0 w 12192000"/>
              <a:gd name="connsiteY0-36" fmla="*/ 0 h 3020899"/>
              <a:gd name="connsiteX1-37" fmla="*/ 282809 w 12192000"/>
              <a:gd name="connsiteY1-38" fmla="*/ 5375 h 3020899"/>
              <a:gd name="connsiteX2-39" fmla="*/ 6096000 w 12192000"/>
              <a:gd name="connsiteY2-40" fmla="*/ 1707087 h 3020899"/>
              <a:gd name="connsiteX3-41" fmla="*/ 11909191 w 12192000"/>
              <a:gd name="connsiteY3-42" fmla="*/ 5375 h 3020899"/>
              <a:gd name="connsiteX4-43" fmla="*/ 12192000 w 12192000"/>
              <a:gd name="connsiteY4-44" fmla="*/ 0 h 3020899"/>
              <a:gd name="connsiteX5-45" fmla="*/ 12192000 w 12192000"/>
              <a:gd name="connsiteY5-46" fmla="*/ 3020899 h 3020899"/>
              <a:gd name="connsiteX6-47" fmla="*/ 6096000 w 12192000"/>
              <a:gd name="connsiteY6-48" fmla="*/ 3020899 h 3020899"/>
              <a:gd name="connsiteX7-49" fmla="*/ 0 w 12192000"/>
              <a:gd name="connsiteY7-50" fmla="*/ 3020899 h 3020899"/>
              <a:gd name="connsiteX8-51" fmla="*/ 0 w 12192000"/>
              <a:gd name="connsiteY8-52" fmla="*/ 0 h 3020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2192000" h="3020899">
                <a:moveTo>
                  <a:pt x="0" y="0"/>
                </a:moveTo>
                <a:lnTo>
                  <a:pt x="282809" y="5375"/>
                </a:lnTo>
                <a:cubicBezTo>
                  <a:pt x="2340442" y="69377"/>
                  <a:pt x="4108041" y="1707087"/>
                  <a:pt x="6096000" y="1707087"/>
                </a:cubicBezTo>
                <a:cubicBezTo>
                  <a:pt x="8083960" y="1707087"/>
                  <a:pt x="9851559" y="69377"/>
                  <a:pt x="11909191" y="5375"/>
                </a:cubicBezTo>
                <a:lnTo>
                  <a:pt x="12192000" y="0"/>
                </a:lnTo>
                <a:lnTo>
                  <a:pt x="12192000" y="3020899"/>
                </a:lnTo>
                <a:lnTo>
                  <a:pt x="6096000" y="3020899"/>
                </a:lnTo>
                <a:lnTo>
                  <a:pt x="0" y="302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800" dirty="0"/>
          </a:p>
        </p:txBody>
      </p:sp>
      <p:sp>
        <p:nvSpPr>
          <p:cNvPr id="28" name="TextBox 27"/>
          <p:cNvSpPr txBox="1"/>
          <p:nvPr userDrawn="1"/>
        </p:nvSpPr>
        <p:spPr>
          <a:xfrm rot="10800000" flipV="1">
            <a:off x="5625360" y="6336040"/>
            <a:ext cx="941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1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Roboto Condensed" panose="02000000000000000000" pitchFamily="2" charset="0"/>
                <a:cs typeface="Segoe UI" panose="020B0502040204020203" pitchFamily="34" charset="0"/>
              </a:rPr>
              <a:t>‹#›</a:t>
            </a:fld>
            <a:endParaRPr lang="id-ID" sz="44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731838" y="6336042"/>
            <a:ext cx="2514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©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Heijailuo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Presentation</a:t>
            </a:r>
            <a:endParaRPr lang="en-GB" sz="11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610762" y="6336040"/>
            <a:ext cx="1849401" cy="261610"/>
            <a:chOff x="9610761" y="6336040"/>
            <a:chExt cx="1849401" cy="261610"/>
          </a:xfrm>
        </p:grpSpPr>
        <p:sp>
          <p:nvSpPr>
            <p:cNvPr id="32" name="TextBox 31"/>
            <p:cNvSpPr txBox="1"/>
            <p:nvPr/>
          </p:nvSpPr>
          <p:spPr>
            <a:xfrm>
              <a:off x="9610761" y="6336040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Find us on</a:t>
              </a:r>
              <a:endPara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533264" y="6372838"/>
              <a:ext cx="926898" cy="188014"/>
              <a:chOff x="3679103" y="6290583"/>
              <a:chExt cx="1134658" cy="2301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679103" y="6290583"/>
                <a:ext cx="230162" cy="230156"/>
                <a:chOff x="10764476" y="3346789"/>
                <a:chExt cx="230162" cy="230156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764476" y="3346789"/>
                  <a:ext cx="230162" cy="230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sx="96000" sy="96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45" name="Freeform: Shape 44"/>
                <p:cNvSpPr/>
                <p:nvPr/>
              </p:nvSpPr>
              <p:spPr>
                <a:xfrm>
                  <a:off x="10793050" y="3375360"/>
                  <a:ext cx="173012" cy="173012"/>
                </a:xfrm>
                <a:custGeom>
                  <a:avLst/>
                  <a:gdLst>
                    <a:gd name="connsiteX0" fmla="*/ 6505575 w 6505575"/>
                    <a:gd name="connsiteY0" fmla="*/ 3252788 h 6505575"/>
                    <a:gd name="connsiteX1" fmla="*/ 3252788 w 6505575"/>
                    <a:gd name="connsiteY1" fmla="*/ 0 h 6505575"/>
                    <a:gd name="connsiteX2" fmla="*/ 0 w 6505575"/>
                    <a:gd name="connsiteY2" fmla="*/ 3252788 h 6505575"/>
                    <a:gd name="connsiteX3" fmla="*/ 3252788 w 6505575"/>
                    <a:gd name="connsiteY3" fmla="*/ 6505575 h 6505575"/>
                    <a:gd name="connsiteX4" fmla="*/ 3309966 w 6505575"/>
                    <a:gd name="connsiteY4" fmla="*/ 6504831 h 6505575"/>
                    <a:gd name="connsiteX5" fmla="*/ 3309966 w 6505575"/>
                    <a:gd name="connsiteY5" fmla="*/ 3972673 h 6505575"/>
                    <a:gd name="connsiteX6" fmla="*/ 2611124 w 6505575"/>
                    <a:gd name="connsiteY6" fmla="*/ 3972673 h 6505575"/>
                    <a:gd name="connsiteX7" fmla="*/ 2611124 w 6505575"/>
                    <a:gd name="connsiteY7" fmla="*/ 3158236 h 6505575"/>
                    <a:gd name="connsiteX8" fmla="*/ 3309966 w 6505575"/>
                    <a:gd name="connsiteY8" fmla="*/ 3158236 h 6505575"/>
                    <a:gd name="connsiteX9" fmla="*/ 3309966 w 6505575"/>
                    <a:gd name="connsiteY9" fmla="*/ 2558910 h 6505575"/>
                    <a:gd name="connsiteX10" fmla="*/ 4354306 w 6505575"/>
                    <a:gd name="connsiteY10" fmla="*/ 1485534 h 6505575"/>
                    <a:gd name="connsiteX11" fmla="*/ 4980831 w 6505575"/>
                    <a:gd name="connsiteY11" fmla="*/ 1517547 h 6505575"/>
                    <a:gd name="connsiteX12" fmla="*/ 4980831 w 6505575"/>
                    <a:gd name="connsiteY12" fmla="*/ 2243985 h 6505575"/>
                    <a:gd name="connsiteX13" fmla="*/ 4553287 w 6505575"/>
                    <a:gd name="connsiteY13" fmla="*/ 2243985 h 6505575"/>
                    <a:gd name="connsiteX14" fmla="*/ 4150659 w 6505575"/>
                    <a:gd name="connsiteY14" fmla="*/ 2639515 h 6505575"/>
                    <a:gd name="connsiteX15" fmla="*/ 4150659 w 6505575"/>
                    <a:gd name="connsiteY15" fmla="*/ 3158236 h 6505575"/>
                    <a:gd name="connsiteX16" fmla="*/ 4957206 w 6505575"/>
                    <a:gd name="connsiteY16" fmla="*/ 3158236 h 6505575"/>
                    <a:gd name="connsiteX17" fmla="*/ 4852082 w 6505575"/>
                    <a:gd name="connsiteY17" fmla="*/ 3972673 h 6505575"/>
                    <a:gd name="connsiteX18" fmla="*/ 4150659 w 6505575"/>
                    <a:gd name="connsiteY18" fmla="*/ 3972673 h 6505575"/>
                    <a:gd name="connsiteX19" fmla="*/ 4150659 w 6505575"/>
                    <a:gd name="connsiteY19" fmla="*/ 6379903 h 6505575"/>
                    <a:gd name="connsiteX20" fmla="*/ 6505575 w 6505575"/>
                    <a:gd name="connsiteY20" fmla="*/ 3252788 h 650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505575" h="6505575">
                      <a:moveTo>
                        <a:pt x="6505575" y="3252788"/>
                      </a:moveTo>
                      <a:cubicBezTo>
                        <a:pt x="6505575" y="1456597"/>
                        <a:pt x="5048978" y="0"/>
                        <a:pt x="3252788" y="0"/>
                      </a:cubicBezTo>
                      <a:cubicBezTo>
                        <a:pt x="1456597" y="0"/>
                        <a:pt x="0" y="1456597"/>
                        <a:pt x="0" y="3252788"/>
                      </a:cubicBezTo>
                      <a:cubicBezTo>
                        <a:pt x="0" y="5048978"/>
                        <a:pt x="1456597" y="6505575"/>
                        <a:pt x="3252788" y="6505575"/>
                      </a:cubicBezTo>
                      <a:cubicBezTo>
                        <a:pt x="3271897" y="6505575"/>
                        <a:pt x="3290906" y="6505178"/>
                        <a:pt x="3309966" y="6504831"/>
                      </a:cubicBezTo>
                      <a:lnTo>
                        <a:pt x="3309966" y="3972673"/>
                      </a:lnTo>
                      <a:lnTo>
                        <a:pt x="2611124" y="3972673"/>
                      </a:lnTo>
                      <a:lnTo>
                        <a:pt x="2611124" y="3158236"/>
                      </a:lnTo>
                      <a:lnTo>
                        <a:pt x="3309966" y="3158236"/>
                      </a:lnTo>
                      <a:lnTo>
                        <a:pt x="3309966" y="2558910"/>
                      </a:lnTo>
                      <a:cubicBezTo>
                        <a:pt x="3309966" y="1863841"/>
                        <a:pt x="3734283" y="1485534"/>
                        <a:pt x="4354306" y="1485534"/>
                      </a:cubicBezTo>
                      <a:cubicBezTo>
                        <a:pt x="4651214" y="1485534"/>
                        <a:pt x="4906430" y="1507670"/>
                        <a:pt x="4980831" y="1517547"/>
                      </a:cubicBezTo>
                      <a:lnTo>
                        <a:pt x="4980831" y="2243985"/>
                      </a:lnTo>
                      <a:lnTo>
                        <a:pt x="4553287" y="2243985"/>
                      </a:lnTo>
                      <a:cubicBezTo>
                        <a:pt x="4215977" y="2243985"/>
                        <a:pt x="4150659" y="2404301"/>
                        <a:pt x="4150659" y="2639515"/>
                      </a:cubicBezTo>
                      <a:lnTo>
                        <a:pt x="4150659" y="3158236"/>
                      </a:lnTo>
                      <a:lnTo>
                        <a:pt x="4957206" y="3158236"/>
                      </a:lnTo>
                      <a:lnTo>
                        <a:pt x="4852082" y="3972673"/>
                      </a:lnTo>
                      <a:lnTo>
                        <a:pt x="4150659" y="3972673"/>
                      </a:lnTo>
                      <a:lnTo>
                        <a:pt x="4150659" y="6379903"/>
                      </a:lnTo>
                      <a:cubicBezTo>
                        <a:pt x="5510273" y="5990130"/>
                        <a:pt x="6505575" y="4737527"/>
                        <a:pt x="6505575" y="325278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GB" sz="180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282101" y="6290583"/>
                <a:ext cx="230162" cy="230156"/>
                <a:chOff x="11367474" y="3346789"/>
                <a:chExt cx="230162" cy="230156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1367474" y="3346789"/>
                  <a:ext cx="230162" cy="230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sx="96000" sy="96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43" name="Graphic 39"/>
                <p:cNvSpPr/>
                <p:nvPr/>
              </p:nvSpPr>
              <p:spPr>
                <a:xfrm>
                  <a:off x="11396048" y="3375360"/>
                  <a:ext cx="173012" cy="173012"/>
                </a:xfrm>
                <a:custGeom>
                  <a:avLst/>
                  <a:gdLst>
                    <a:gd name="connsiteX0" fmla="*/ 3252788 w 6505575"/>
                    <a:gd name="connsiteY0" fmla="*/ 0 h 6505575"/>
                    <a:gd name="connsiteX1" fmla="*/ 0 w 6505575"/>
                    <a:gd name="connsiteY1" fmla="*/ 3252788 h 6505575"/>
                    <a:gd name="connsiteX2" fmla="*/ 3252788 w 6505575"/>
                    <a:gd name="connsiteY2" fmla="*/ 6505575 h 6505575"/>
                    <a:gd name="connsiteX3" fmla="*/ 6505575 w 6505575"/>
                    <a:gd name="connsiteY3" fmla="*/ 3252788 h 6505575"/>
                    <a:gd name="connsiteX4" fmla="*/ 3252788 w 6505575"/>
                    <a:gd name="connsiteY4" fmla="*/ 0 h 6505575"/>
                    <a:gd name="connsiteX5" fmla="*/ 4737974 w 6505575"/>
                    <a:gd name="connsiteY5" fmla="*/ 2536178 h 6505575"/>
                    <a:gd name="connsiteX6" fmla="*/ 4740108 w 6505575"/>
                    <a:gd name="connsiteY6" fmla="*/ 2632665 h 6505575"/>
                    <a:gd name="connsiteX7" fmla="*/ 2615840 w 6505575"/>
                    <a:gd name="connsiteY7" fmla="*/ 4756934 h 6505575"/>
                    <a:gd name="connsiteX8" fmla="*/ 2615889 w 6505575"/>
                    <a:gd name="connsiteY8" fmla="*/ 4756934 h 6505575"/>
                    <a:gd name="connsiteX9" fmla="*/ 2615840 w 6505575"/>
                    <a:gd name="connsiteY9" fmla="*/ 4756934 h 6505575"/>
                    <a:gd name="connsiteX10" fmla="*/ 1471438 w 6505575"/>
                    <a:gd name="connsiteY10" fmla="*/ 4421560 h 6505575"/>
                    <a:gd name="connsiteX11" fmla="*/ 1649523 w 6505575"/>
                    <a:gd name="connsiteY11" fmla="*/ 4431884 h 6505575"/>
                    <a:gd name="connsiteX12" fmla="*/ 2576828 w 6505575"/>
                    <a:gd name="connsiteY12" fmla="*/ 4112293 h 6505575"/>
                    <a:gd name="connsiteX13" fmla="*/ 1879327 w 6505575"/>
                    <a:gd name="connsiteY13" fmla="*/ 3593721 h 6505575"/>
                    <a:gd name="connsiteX14" fmla="*/ 2019641 w 6505575"/>
                    <a:gd name="connsiteY14" fmla="*/ 3607221 h 6505575"/>
                    <a:gd name="connsiteX15" fmla="*/ 2216537 w 6505575"/>
                    <a:gd name="connsiteY15" fmla="*/ 3580915 h 6505575"/>
                    <a:gd name="connsiteX16" fmla="*/ 1617559 w 6505575"/>
                    <a:gd name="connsiteY16" fmla="*/ 2849068 h 6505575"/>
                    <a:gd name="connsiteX17" fmla="*/ 1617658 w 6505575"/>
                    <a:gd name="connsiteY17" fmla="*/ 2839538 h 6505575"/>
                    <a:gd name="connsiteX18" fmla="*/ 1955812 w 6505575"/>
                    <a:gd name="connsiteY18" fmla="*/ 2932899 h 6505575"/>
                    <a:gd name="connsiteX19" fmla="*/ 1623565 w 6505575"/>
                    <a:gd name="connsiteY19" fmla="*/ 2311437 h 6505575"/>
                    <a:gd name="connsiteX20" fmla="*/ 1724668 w 6505575"/>
                    <a:gd name="connsiteY20" fmla="*/ 1936157 h 6505575"/>
                    <a:gd name="connsiteX21" fmla="*/ 3263608 w 6505575"/>
                    <a:gd name="connsiteY21" fmla="*/ 2716248 h 6505575"/>
                    <a:gd name="connsiteX22" fmla="*/ 3244201 w 6505575"/>
                    <a:gd name="connsiteY22" fmla="*/ 2546005 h 6505575"/>
                    <a:gd name="connsiteX23" fmla="*/ 3990889 w 6505575"/>
                    <a:gd name="connsiteY23" fmla="*/ 1799466 h 6505575"/>
                    <a:gd name="connsiteX24" fmla="*/ 4535866 w 6505575"/>
                    <a:gd name="connsiteY24" fmla="*/ 2035375 h 6505575"/>
                    <a:gd name="connsiteX25" fmla="*/ 5009966 w 6505575"/>
                    <a:gd name="connsiteY25" fmla="*/ 1854162 h 6505575"/>
                    <a:gd name="connsiteX26" fmla="*/ 4681640 w 6505575"/>
                    <a:gd name="connsiteY26" fmla="*/ 2267114 h 6505575"/>
                    <a:gd name="connsiteX27" fmla="*/ 5110375 w 6505575"/>
                    <a:gd name="connsiteY27" fmla="*/ 2149532 h 6505575"/>
                    <a:gd name="connsiteX28" fmla="*/ 4737974 w 6505575"/>
                    <a:gd name="connsiteY28" fmla="*/ 2536178 h 650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505575" h="6505575">
                      <a:moveTo>
                        <a:pt x="3252788" y="0"/>
                      </a:moveTo>
                      <a:cubicBezTo>
                        <a:pt x="1456597" y="0"/>
                        <a:pt x="0" y="1456597"/>
                        <a:pt x="0" y="3252788"/>
                      </a:cubicBezTo>
                      <a:cubicBezTo>
                        <a:pt x="0" y="5048978"/>
                        <a:pt x="1456597" y="6505575"/>
                        <a:pt x="3252788" y="6505575"/>
                      </a:cubicBezTo>
                      <a:cubicBezTo>
                        <a:pt x="5048978" y="6505575"/>
                        <a:pt x="6505575" y="5048978"/>
                        <a:pt x="6505575" y="3252788"/>
                      </a:cubicBezTo>
                      <a:cubicBezTo>
                        <a:pt x="6505575" y="1456597"/>
                        <a:pt x="5048978" y="0"/>
                        <a:pt x="3252788" y="0"/>
                      </a:cubicBezTo>
                      <a:close/>
                      <a:moveTo>
                        <a:pt x="4737974" y="2536178"/>
                      </a:moveTo>
                      <a:cubicBezTo>
                        <a:pt x="4739413" y="2568191"/>
                        <a:pt x="4740108" y="2600354"/>
                        <a:pt x="4740108" y="2632665"/>
                      </a:cubicBezTo>
                      <a:cubicBezTo>
                        <a:pt x="4740108" y="3619232"/>
                        <a:pt x="3989152" y="4756884"/>
                        <a:pt x="2615840" y="4756934"/>
                      </a:cubicBezTo>
                      <a:lnTo>
                        <a:pt x="2615889" y="4756934"/>
                      </a:lnTo>
                      <a:lnTo>
                        <a:pt x="2615840" y="4756934"/>
                      </a:lnTo>
                      <a:cubicBezTo>
                        <a:pt x="2194202" y="4756934"/>
                        <a:pt x="1801849" y="4633346"/>
                        <a:pt x="1471438" y="4421560"/>
                      </a:cubicBezTo>
                      <a:cubicBezTo>
                        <a:pt x="1529856" y="4428459"/>
                        <a:pt x="1589318" y="4431884"/>
                        <a:pt x="1649523" y="4431884"/>
                      </a:cubicBezTo>
                      <a:cubicBezTo>
                        <a:pt x="1999341" y="4431884"/>
                        <a:pt x="2321264" y="4312564"/>
                        <a:pt x="2576828" y="4112293"/>
                      </a:cubicBezTo>
                      <a:cubicBezTo>
                        <a:pt x="2249990" y="4106237"/>
                        <a:pt x="1974425" y="3890381"/>
                        <a:pt x="1879327" y="3593721"/>
                      </a:cubicBezTo>
                      <a:cubicBezTo>
                        <a:pt x="1924841" y="3602456"/>
                        <a:pt x="1971645" y="3607221"/>
                        <a:pt x="2019641" y="3607221"/>
                      </a:cubicBezTo>
                      <a:cubicBezTo>
                        <a:pt x="2087788" y="3607221"/>
                        <a:pt x="2153800" y="3598039"/>
                        <a:pt x="2216537" y="3580915"/>
                      </a:cubicBezTo>
                      <a:cubicBezTo>
                        <a:pt x="1874909" y="3512520"/>
                        <a:pt x="1617559" y="3210599"/>
                        <a:pt x="1617559" y="2849068"/>
                      </a:cubicBezTo>
                      <a:cubicBezTo>
                        <a:pt x="1617559" y="2845693"/>
                        <a:pt x="1617559" y="2842665"/>
                        <a:pt x="1617658" y="2839538"/>
                      </a:cubicBezTo>
                      <a:cubicBezTo>
                        <a:pt x="1718266" y="2895475"/>
                        <a:pt x="1833316" y="2929127"/>
                        <a:pt x="1955812" y="2932899"/>
                      </a:cubicBezTo>
                      <a:cubicBezTo>
                        <a:pt x="1755342" y="2799137"/>
                        <a:pt x="1623565" y="2570475"/>
                        <a:pt x="1623565" y="2311437"/>
                      </a:cubicBezTo>
                      <a:cubicBezTo>
                        <a:pt x="1623565" y="2174647"/>
                        <a:pt x="1660542" y="2046493"/>
                        <a:pt x="1724668" y="1936157"/>
                      </a:cubicBezTo>
                      <a:cubicBezTo>
                        <a:pt x="2092850" y="2387922"/>
                        <a:pt x="2643089" y="2685029"/>
                        <a:pt x="3263608" y="2716248"/>
                      </a:cubicBezTo>
                      <a:cubicBezTo>
                        <a:pt x="3250802" y="2661552"/>
                        <a:pt x="3244201" y="2604573"/>
                        <a:pt x="3244201" y="2546005"/>
                      </a:cubicBezTo>
                      <a:cubicBezTo>
                        <a:pt x="3244201" y="2133848"/>
                        <a:pt x="3578583" y="1799466"/>
                        <a:pt x="3990889" y="1799466"/>
                      </a:cubicBezTo>
                      <a:cubicBezTo>
                        <a:pt x="4205654" y="1799466"/>
                        <a:pt x="4399622" y="1890246"/>
                        <a:pt x="4535866" y="2035375"/>
                      </a:cubicBezTo>
                      <a:cubicBezTo>
                        <a:pt x="4705960" y="2001822"/>
                        <a:pt x="4865681" y="1939681"/>
                        <a:pt x="5009966" y="1854162"/>
                      </a:cubicBezTo>
                      <a:cubicBezTo>
                        <a:pt x="4954128" y="2028426"/>
                        <a:pt x="4835802" y="2174647"/>
                        <a:pt x="4681640" y="2267114"/>
                      </a:cubicBezTo>
                      <a:cubicBezTo>
                        <a:pt x="4832675" y="2249047"/>
                        <a:pt x="4976612" y="2208993"/>
                        <a:pt x="5110375" y="2149532"/>
                      </a:cubicBezTo>
                      <a:cubicBezTo>
                        <a:pt x="5010462" y="2299277"/>
                        <a:pt x="4883748" y="2430806"/>
                        <a:pt x="4737974" y="25361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3175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GB" sz="180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583599" y="6290583"/>
                <a:ext cx="230162" cy="230156"/>
                <a:chOff x="11668972" y="3346789"/>
                <a:chExt cx="230162" cy="230156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11668972" y="3346789"/>
                  <a:ext cx="230162" cy="230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sx="96000" sy="96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41" name="Freeform: Shape 40"/>
                <p:cNvSpPr/>
                <p:nvPr/>
              </p:nvSpPr>
              <p:spPr>
                <a:xfrm>
                  <a:off x="11697546" y="3375360"/>
                  <a:ext cx="173012" cy="173012"/>
                </a:xfrm>
                <a:custGeom>
                  <a:avLst/>
                  <a:gdLst>
                    <a:gd name="connsiteX0" fmla="*/ 2847628 w 6505575"/>
                    <a:gd name="connsiteY0" fmla="*/ 2643386 h 6505575"/>
                    <a:gd name="connsiteX1" fmla="*/ 3905718 w 6505575"/>
                    <a:gd name="connsiteY1" fmla="*/ 3252787 h 6505575"/>
                    <a:gd name="connsiteX2" fmla="*/ 2847628 w 6505575"/>
                    <a:gd name="connsiteY2" fmla="*/ 3862189 h 6505575"/>
                    <a:gd name="connsiteX3" fmla="*/ 3252788 w 6505575"/>
                    <a:gd name="connsiteY3" fmla="*/ 1829693 h 6505575"/>
                    <a:gd name="connsiteX4" fmla="*/ 1662279 w 6505575"/>
                    <a:gd name="connsiteY4" fmla="*/ 1913425 h 6505575"/>
                    <a:gd name="connsiteX5" fmla="*/ 1303974 w 6505575"/>
                    <a:gd name="connsiteY5" fmla="*/ 2275055 h 6505575"/>
                    <a:gd name="connsiteX6" fmla="*/ 1220242 w 6505575"/>
                    <a:gd name="connsiteY6" fmla="*/ 3252788 h 6505575"/>
                    <a:gd name="connsiteX7" fmla="*/ 1303974 w 6505575"/>
                    <a:gd name="connsiteY7" fmla="*/ 4230520 h 6505575"/>
                    <a:gd name="connsiteX8" fmla="*/ 1662279 w 6505575"/>
                    <a:gd name="connsiteY8" fmla="*/ 4588825 h 6505575"/>
                    <a:gd name="connsiteX9" fmla="*/ 3252788 w 6505575"/>
                    <a:gd name="connsiteY9" fmla="*/ 4675882 h 6505575"/>
                    <a:gd name="connsiteX10" fmla="*/ 4843296 w 6505575"/>
                    <a:gd name="connsiteY10" fmla="*/ 4592150 h 6505575"/>
                    <a:gd name="connsiteX11" fmla="*/ 5201601 w 6505575"/>
                    <a:gd name="connsiteY11" fmla="*/ 4233895 h 6505575"/>
                    <a:gd name="connsiteX12" fmla="*/ 5285284 w 6505575"/>
                    <a:gd name="connsiteY12" fmla="*/ 3256113 h 6505575"/>
                    <a:gd name="connsiteX13" fmla="*/ 5201601 w 6505575"/>
                    <a:gd name="connsiteY13" fmla="*/ 2275055 h 6505575"/>
                    <a:gd name="connsiteX14" fmla="*/ 4843296 w 6505575"/>
                    <a:gd name="connsiteY14" fmla="*/ 1916750 h 6505575"/>
                    <a:gd name="connsiteX15" fmla="*/ 3252788 w 6505575"/>
                    <a:gd name="connsiteY15" fmla="*/ 1829693 h 6505575"/>
                    <a:gd name="connsiteX16" fmla="*/ 3252788 w 6505575"/>
                    <a:gd name="connsiteY16" fmla="*/ 0 h 6505575"/>
                    <a:gd name="connsiteX17" fmla="*/ 6505575 w 6505575"/>
                    <a:gd name="connsiteY17" fmla="*/ 3252788 h 6505575"/>
                    <a:gd name="connsiteX18" fmla="*/ 3252788 w 6505575"/>
                    <a:gd name="connsiteY18" fmla="*/ 6505575 h 6505575"/>
                    <a:gd name="connsiteX19" fmla="*/ 0 w 6505575"/>
                    <a:gd name="connsiteY19" fmla="*/ 3252788 h 6505575"/>
                    <a:gd name="connsiteX20" fmla="*/ 3252788 w 6505575"/>
                    <a:gd name="connsiteY20" fmla="*/ 0 h 650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505575" h="6505575">
                      <a:moveTo>
                        <a:pt x="2847628" y="2643386"/>
                      </a:moveTo>
                      <a:lnTo>
                        <a:pt x="3905718" y="3252787"/>
                      </a:lnTo>
                      <a:lnTo>
                        <a:pt x="2847628" y="3862189"/>
                      </a:lnTo>
                      <a:close/>
                      <a:moveTo>
                        <a:pt x="3252788" y="1829693"/>
                      </a:moveTo>
                      <a:cubicBezTo>
                        <a:pt x="3252788" y="1829693"/>
                        <a:pt x="1980381" y="1829693"/>
                        <a:pt x="1662279" y="1913425"/>
                      </a:cubicBezTo>
                      <a:cubicBezTo>
                        <a:pt x="1491490" y="1960279"/>
                        <a:pt x="1350828" y="2100941"/>
                        <a:pt x="1303974" y="2275055"/>
                      </a:cubicBezTo>
                      <a:cubicBezTo>
                        <a:pt x="1220242" y="2593157"/>
                        <a:pt x="1220242" y="3252788"/>
                        <a:pt x="1220242" y="3252788"/>
                      </a:cubicBezTo>
                      <a:cubicBezTo>
                        <a:pt x="1220242" y="3252788"/>
                        <a:pt x="1220242" y="3915793"/>
                        <a:pt x="1303974" y="4230520"/>
                      </a:cubicBezTo>
                      <a:cubicBezTo>
                        <a:pt x="1350878" y="4404635"/>
                        <a:pt x="1488164" y="4541971"/>
                        <a:pt x="1662279" y="4588825"/>
                      </a:cubicBezTo>
                      <a:cubicBezTo>
                        <a:pt x="1983706" y="4675882"/>
                        <a:pt x="3252788" y="4675882"/>
                        <a:pt x="3252788" y="4675882"/>
                      </a:cubicBezTo>
                      <a:cubicBezTo>
                        <a:pt x="3252788" y="4675882"/>
                        <a:pt x="4525195" y="4675882"/>
                        <a:pt x="4843296" y="4592150"/>
                      </a:cubicBezTo>
                      <a:cubicBezTo>
                        <a:pt x="5017411" y="4545296"/>
                        <a:pt x="5154698" y="4408010"/>
                        <a:pt x="5201601" y="4233895"/>
                      </a:cubicBezTo>
                      <a:cubicBezTo>
                        <a:pt x="5285284" y="3915793"/>
                        <a:pt x="5285284" y="3256113"/>
                        <a:pt x="5285284" y="3256113"/>
                      </a:cubicBezTo>
                      <a:cubicBezTo>
                        <a:pt x="5285284" y="3256113"/>
                        <a:pt x="5288659" y="2593157"/>
                        <a:pt x="5201601" y="2275055"/>
                      </a:cubicBezTo>
                      <a:cubicBezTo>
                        <a:pt x="5154698" y="2100941"/>
                        <a:pt x="5017411" y="1963604"/>
                        <a:pt x="4843296" y="1916750"/>
                      </a:cubicBezTo>
                      <a:cubicBezTo>
                        <a:pt x="4525195" y="1829693"/>
                        <a:pt x="3252788" y="1829693"/>
                        <a:pt x="3252788" y="1829693"/>
                      </a:cubicBezTo>
                      <a:close/>
                      <a:moveTo>
                        <a:pt x="3252788" y="0"/>
                      </a:moveTo>
                      <a:cubicBezTo>
                        <a:pt x="5048978" y="0"/>
                        <a:pt x="6505575" y="1456597"/>
                        <a:pt x="6505575" y="3252788"/>
                      </a:cubicBezTo>
                      <a:cubicBezTo>
                        <a:pt x="6505575" y="5048978"/>
                        <a:pt x="5048978" y="6505575"/>
                        <a:pt x="3252788" y="6505575"/>
                      </a:cubicBezTo>
                      <a:cubicBezTo>
                        <a:pt x="1456597" y="6505575"/>
                        <a:pt x="0" y="5048978"/>
                        <a:pt x="0" y="3252788"/>
                      </a:cubicBezTo>
                      <a:cubicBezTo>
                        <a:pt x="0" y="1456597"/>
                        <a:pt x="1456597" y="0"/>
                        <a:pt x="32527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3175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GB" sz="180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3980601" y="6290583"/>
                <a:ext cx="230162" cy="230156"/>
                <a:chOff x="11065974" y="3346789"/>
                <a:chExt cx="230162" cy="230156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1065974" y="3346789"/>
                  <a:ext cx="230162" cy="230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sx="96000" sy="96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39" name="Freeform: Shape 38"/>
                <p:cNvSpPr/>
                <p:nvPr/>
              </p:nvSpPr>
              <p:spPr>
                <a:xfrm>
                  <a:off x="11094548" y="3375360"/>
                  <a:ext cx="173012" cy="173012"/>
                </a:xfrm>
                <a:custGeom>
                  <a:avLst/>
                  <a:gdLst>
                    <a:gd name="connsiteX0" fmla="*/ 3252789 w 6505575"/>
                    <a:gd name="connsiteY0" fmla="*/ 2630184 h 6505575"/>
                    <a:gd name="connsiteX1" fmla="*/ 3875393 w 6505575"/>
                    <a:gd name="connsiteY1" fmla="*/ 3252789 h 6505575"/>
                    <a:gd name="connsiteX2" fmla="*/ 3252789 w 6505575"/>
                    <a:gd name="connsiteY2" fmla="*/ 3875393 h 6505575"/>
                    <a:gd name="connsiteX3" fmla="*/ 2630184 w 6505575"/>
                    <a:gd name="connsiteY3" fmla="*/ 3252789 h 6505575"/>
                    <a:gd name="connsiteX4" fmla="*/ 3252789 w 6505575"/>
                    <a:gd name="connsiteY4" fmla="*/ 2630184 h 6505575"/>
                    <a:gd name="connsiteX5" fmla="*/ 3252788 w 6505575"/>
                    <a:gd name="connsiteY5" fmla="*/ 2293668 h 6505575"/>
                    <a:gd name="connsiteX6" fmla="*/ 2293619 w 6505575"/>
                    <a:gd name="connsiteY6" fmla="*/ 3252787 h 6505575"/>
                    <a:gd name="connsiteX7" fmla="*/ 3252788 w 6505575"/>
                    <a:gd name="connsiteY7" fmla="*/ 4211907 h 6505575"/>
                    <a:gd name="connsiteX8" fmla="*/ 4211908 w 6505575"/>
                    <a:gd name="connsiteY8" fmla="*/ 3252787 h 6505575"/>
                    <a:gd name="connsiteX9" fmla="*/ 3252788 w 6505575"/>
                    <a:gd name="connsiteY9" fmla="*/ 2293668 h 6505575"/>
                    <a:gd name="connsiteX10" fmla="*/ 4249828 w 6505575"/>
                    <a:gd name="connsiteY10" fmla="*/ 2031602 h 6505575"/>
                    <a:gd name="connsiteX11" fmla="*/ 4025682 w 6505575"/>
                    <a:gd name="connsiteY11" fmla="*/ 2255747 h 6505575"/>
                    <a:gd name="connsiteX12" fmla="*/ 4249828 w 6505575"/>
                    <a:gd name="connsiteY12" fmla="*/ 2479893 h 6505575"/>
                    <a:gd name="connsiteX13" fmla="*/ 4473973 w 6505575"/>
                    <a:gd name="connsiteY13" fmla="*/ 2255747 h 6505575"/>
                    <a:gd name="connsiteX14" fmla="*/ 4249828 w 6505575"/>
                    <a:gd name="connsiteY14" fmla="*/ 2031602 h 6505575"/>
                    <a:gd name="connsiteX15" fmla="*/ 3252788 w 6505575"/>
                    <a:gd name="connsiteY15" fmla="*/ 1721541 h 6505575"/>
                    <a:gd name="connsiteX16" fmla="*/ 4007566 w 6505575"/>
                    <a:gd name="connsiteY16" fmla="*/ 1732460 h 6505575"/>
                    <a:gd name="connsiteX17" fmla="*/ 4354356 w 6505575"/>
                    <a:gd name="connsiteY17" fmla="*/ 1796736 h 6505575"/>
                    <a:gd name="connsiteX18" fmla="*/ 4569121 w 6505575"/>
                    <a:gd name="connsiteY18" fmla="*/ 1936454 h 6505575"/>
                    <a:gd name="connsiteX19" fmla="*/ 4708839 w 6505575"/>
                    <a:gd name="connsiteY19" fmla="*/ 2151219 h 6505575"/>
                    <a:gd name="connsiteX20" fmla="*/ 4773164 w 6505575"/>
                    <a:gd name="connsiteY20" fmla="*/ 2498059 h 6505575"/>
                    <a:gd name="connsiteX21" fmla="*/ 4784034 w 6505575"/>
                    <a:gd name="connsiteY21" fmla="*/ 3252837 h 6505575"/>
                    <a:gd name="connsiteX22" fmla="*/ 4773164 w 6505575"/>
                    <a:gd name="connsiteY22" fmla="*/ 4007615 h 6505575"/>
                    <a:gd name="connsiteX23" fmla="*/ 4708839 w 6505575"/>
                    <a:gd name="connsiteY23" fmla="*/ 4354405 h 6505575"/>
                    <a:gd name="connsiteX24" fmla="*/ 4354356 w 6505575"/>
                    <a:gd name="connsiteY24" fmla="*/ 4708888 h 6505575"/>
                    <a:gd name="connsiteX25" fmla="*/ 4007516 w 6505575"/>
                    <a:gd name="connsiteY25" fmla="*/ 4773213 h 6505575"/>
                    <a:gd name="connsiteX26" fmla="*/ 3252738 w 6505575"/>
                    <a:gd name="connsiteY26" fmla="*/ 4784083 h 6505575"/>
                    <a:gd name="connsiteX27" fmla="*/ 2498010 w 6505575"/>
                    <a:gd name="connsiteY27" fmla="*/ 4773213 h 6505575"/>
                    <a:gd name="connsiteX28" fmla="*/ 2151170 w 6505575"/>
                    <a:gd name="connsiteY28" fmla="*/ 4708888 h 6505575"/>
                    <a:gd name="connsiteX29" fmla="*/ 1936405 w 6505575"/>
                    <a:gd name="connsiteY29" fmla="*/ 4569170 h 6505575"/>
                    <a:gd name="connsiteX30" fmla="*/ 1796687 w 6505575"/>
                    <a:gd name="connsiteY30" fmla="*/ 4354405 h 6505575"/>
                    <a:gd name="connsiteX31" fmla="*/ 1732411 w 6505575"/>
                    <a:gd name="connsiteY31" fmla="*/ 4007615 h 6505575"/>
                    <a:gd name="connsiteX32" fmla="*/ 1721492 w 6505575"/>
                    <a:gd name="connsiteY32" fmla="*/ 3252837 h 6505575"/>
                    <a:gd name="connsiteX33" fmla="*/ 1732411 w 6505575"/>
                    <a:gd name="connsiteY33" fmla="*/ 2498059 h 6505575"/>
                    <a:gd name="connsiteX34" fmla="*/ 1796687 w 6505575"/>
                    <a:gd name="connsiteY34" fmla="*/ 2151219 h 6505575"/>
                    <a:gd name="connsiteX35" fmla="*/ 1936455 w 6505575"/>
                    <a:gd name="connsiteY35" fmla="*/ 1936454 h 6505575"/>
                    <a:gd name="connsiteX36" fmla="*/ 2151220 w 6505575"/>
                    <a:gd name="connsiteY36" fmla="*/ 1796736 h 6505575"/>
                    <a:gd name="connsiteX37" fmla="*/ 2498010 w 6505575"/>
                    <a:gd name="connsiteY37" fmla="*/ 1732411 h 6505575"/>
                    <a:gd name="connsiteX38" fmla="*/ 3252788 w 6505575"/>
                    <a:gd name="connsiteY38" fmla="*/ 1721541 h 6505575"/>
                    <a:gd name="connsiteX39" fmla="*/ 3252788 w 6505575"/>
                    <a:gd name="connsiteY39" fmla="*/ 1384976 h 6505575"/>
                    <a:gd name="connsiteX40" fmla="*/ 2482722 w 6505575"/>
                    <a:gd name="connsiteY40" fmla="*/ 1396243 h 6505575"/>
                    <a:gd name="connsiteX41" fmla="*/ 2029319 w 6505575"/>
                    <a:gd name="connsiteY41" fmla="*/ 1483052 h 6505575"/>
                    <a:gd name="connsiteX42" fmla="*/ 1698511 w 6505575"/>
                    <a:gd name="connsiteY42" fmla="*/ 1698511 h 6505575"/>
                    <a:gd name="connsiteX43" fmla="*/ 1483002 w 6505575"/>
                    <a:gd name="connsiteY43" fmla="*/ 2029319 h 6505575"/>
                    <a:gd name="connsiteX44" fmla="*/ 1396243 w 6505575"/>
                    <a:gd name="connsiteY44" fmla="*/ 2482722 h 6505575"/>
                    <a:gd name="connsiteX45" fmla="*/ 1384976 w 6505575"/>
                    <a:gd name="connsiteY45" fmla="*/ 3252788 h 6505575"/>
                    <a:gd name="connsiteX46" fmla="*/ 1396292 w 6505575"/>
                    <a:gd name="connsiteY46" fmla="*/ 4022903 h 6505575"/>
                    <a:gd name="connsiteX47" fmla="*/ 1483102 w 6505575"/>
                    <a:gd name="connsiteY47" fmla="*/ 4476256 h 6505575"/>
                    <a:gd name="connsiteX48" fmla="*/ 1698511 w 6505575"/>
                    <a:gd name="connsiteY48" fmla="*/ 4807064 h 6505575"/>
                    <a:gd name="connsiteX49" fmla="*/ 2029369 w 6505575"/>
                    <a:gd name="connsiteY49" fmla="*/ 5022523 h 6505575"/>
                    <a:gd name="connsiteX50" fmla="*/ 2482722 w 6505575"/>
                    <a:gd name="connsiteY50" fmla="*/ 5109332 h 6505575"/>
                    <a:gd name="connsiteX51" fmla="*/ 3252837 w 6505575"/>
                    <a:gd name="connsiteY51" fmla="*/ 5120599 h 6505575"/>
                    <a:gd name="connsiteX52" fmla="*/ 4022903 w 6505575"/>
                    <a:gd name="connsiteY52" fmla="*/ 5109332 h 6505575"/>
                    <a:gd name="connsiteX53" fmla="*/ 4476256 w 6505575"/>
                    <a:gd name="connsiteY53" fmla="*/ 5022523 h 6505575"/>
                    <a:gd name="connsiteX54" fmla="*/ 5022523 w 6505575"/>
                    <a:gd name="connsiteY54" fmla="*/ 4476256 h 6505575"/>
                    <a:gd name="connsiteX55" fmla="*/ 5109332 w 6505575"/>
                    <a:gd name="connsiteY55" fmla="*/ 4022853 h 6505575"/>
                    <a:gd name="connsiteX56" fmla="*/ 5120599 w 6505575"/>
                    <a:gd name="connsiteY56" fmla="*/ 3252788 h 6505575"/>
                    <a:gd name="connsiteX57" fmla="*/ 5109382 w 6505575"/>
                    <a:gd name="connsiteY57" fmla="*/ 2482722 h 6505575"/>
                    <a:gd name="connsiteX58" fmla="*/ 5022523 w 6505575"/>
                    <a:gd name="connsiteY58" fmla="*/ 2029319 h 6505575"/>
                    <a:gd name="connsiteX59" fmla="*/ 4807114 w 6505575"/>
                    <a:gd name="connsiteY59" fmla="*/ 1698511 h 6505575"/>
                    <a:gd name="connsiteX60" fmla="*/ 4476256 w 6505575"/>
                    <a:gd name="connsiteY60" fmla="*/ 1483002 h 6505575"/>
                    <a:gd name="connsiteX61" fmla="*/ 4022853 w 6505575"/>
                    <a:gd name="connsiteY61" fmla="*/ 1396292 h 6505575"/>
                    <a:gd name="connsiteX62" fmla="*/ 3252788 w 6505575"/>
                    <a:gd name="connsiteY62" fmla="*/ 1384976 h 6505575"/>
                    <a:gd name="connsiteX63" fmla="*/ 3252788 w 6505575"/>
                    <a:gd name="connsiteY63" fmla="*/ 0 h 6505575"/>
                    <a:gd name="connsiteX64" fmla="*/ 6505575 w 6505575"/>
                    <a:gd name="connsiteY64" fmla="*/ 3252788 h 6505575"/>
                    <a:gd name="connsiteX65" fmla="*/ 3252788 w 6505575"/>
                    <a:gd name="connsiteY65" fmla="*/ 6505575 h 6505575"/>
                    <a:gd name="connsiteX66" fmla="*/ 0 w 6505575"/>
                    <a:gd name="connsiteY66" fmla="*/ 3252788 h 6505575"/>
                    <a:gd name="connsiteX67" fmla="*/ 3252788 w 6505575"/>
                    <a:gd name="connsiteY67" fmla="*/ 0 h 650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6505575" h="6505575">
                      <a:moveTo>
                        <a:pt x="3252789" y="2630184"/>
                      </a:moveTo>
                      <a:cubicBezTo>
                        <a:pt x="3596650" y="2630184"/>
                        <a:pt x="3875393" y="2908927"/>
                        <a:pt x="3875393" y="3252789"/>
                      </a:cubicBezTo>
                      <a:cubicBezTo>
                        <a:pt x="3875393" y="3596650"/>
                        <a:pt x="3596650" y="3875393"/>
                        <a:pt x="3252789" y="3875393"/>
                      </a:cubicBezTo>
                      <a:cubicBezTo>
                        <a:pt x="2908926" y="3875393"/>
                        <a:pt x="2630184" y="3596650"/>
                        <a:pt x="2630184" y="3252789"/>
                      </a:cubicBezTo>
                      <a:cubicBezTo>
                        <a:pt x="2630184" y="2908927"/>
                        <a:pt x="2908926" y="2630184"/>
                        <a:pt x="3252789" y="2630184"/>
                      </a:cubicBezTo>
                      <a:close/>
                      <a:moveTo>
                        <a:pt x="3252788" y="2293668"/>
                      </a:moveTo>
                      <a:cubicBezTo>
                        <a:pt x="2723048" y="2293668"/>
                        <a:pt x="2293619" y="2723048"/>
                        <a:pt x="2293619" y="3252787"/>
                      </a:cubicBezTo>
                      <a:cubicBezTo>
                        <a:pt x="2293619" y="3782527"/>
                        <a:pt x="2723048" y="4211907"/>
                        <a:pt x="3252788" y="4211907"/>
                      </a:cubicBezTo>
                      <a:cubicBezTo>
                        <a:pt x="3782478" y="4211907"/>
                        <a:pt x="4211908" y="3782527"/>
                        <a:pt x="4211908" y="3252787"/>
                      </a:cubicBezTo>
                      <a:cubicBezTo>
                        <a:pt x="4211908" y="2723048"/>
                        <a:pt x="3782478" y="2293668"/>
                        <a:pt x="3252788" y="2293668"/>
                      </a:cubicBezTo>
                      <a:close/>
                      <a:moveTo>
                        <a:pt x="4249828" y="2031602"/>
                      </a:moveTo>
                      <a:cubicBezTo>
                        <a:pt x="4126041" y="2031602"/>
                        <a:pt x="4025682" y="2131961"/>
                        <a:pt x="4025682" y="2255747"/>
                      </a:cubicBezTo>
                      <a:cubicBezTo>
                        <a:pt x="4025682" y="2379534"/>
                        <a:pt x="4126041" y="2479893"/>
                        <a:pt x="4249828" y="2479893"/>
                      </a:cubicBezTo>
                      <a:cubicBezTo>
                        <a:pt x="4373614" y="2479893"/>
                        <a:pt x="4473923" y="2379534"/>
                        <a:pt x="4473973" y="2255747"/>
                      </a:cubicBezTo>
                      <a:cubicBezTo>
                        <a:pt x="4473973" y="2131961"/>
                        <a:pt x="4373614" y="2031602"/>
                        <a:pt x="4249828" y="2031602"/>
                      </a:cubicBezTo>
                      <a:close/>
                      <a:moveTo>
                        <a:pt x="3252788" y="1721541"/>
                      </a:moveTo>
                      <a:cubicBezTo>
                        <a:pt x="3751506" y="1721541"/>
                        <a:pt x="3810570" y="1723477"/>
                        <a:pt x="4007566" y="1732460"/>
                      </a:cubicBezTo>
                      <a:cubicBezTo>
                        <a:pt x="4189672" y="1740749"/>
                        <a:pt x="4288542" y="1771175"/>
                        <a:pt x="4354356" y="1796736"/>
                      </a:cubicBezTo>
                      <a:cubicBezTo>
                        <a:pt x="4435507" y="1826665"/>
                        <a:pt x="4508865" y="1874412"/>
                        <a:pt x="4569121" y="1936454"/>
                      </a:cubicBezTo>
                      <a:cubicBezTo>
                        <a:pt x="4631163" y="1996710"/>
                        <a:pt x="4678910" y="2070118"/>
                        <a:pt x="4708839" y="2151219"/>
                      </a:cubicBezTo>
                      <a:cubicBezTo>
                        <a:pt x="4734450" y="2217033"/>
                        <a:pt x="4764875" y="2315953"/>
                        <a:pt x="4773164" y="2498059"/>
                      </a:cubicBezTo>
                      <a:cubicBezTo>
                        <a:pt x="4782148" y="2695005"/>
                        <a:pt x="4784034" y="2754069"/>
                        <a:pt x="4784034" y="3252837"/>
                      </a:cubicBezTo>
                      <a:cubicBezTo>
                        <a:pt x="4784034" y="3751555"/>
                        <a:pt x="4782148" y="3810619"/>
                        <a:pt x="4773164" y="4007615"/>
                      </a:cubicBezTo>
                      <a:cubicBezTo>
                        <a:pt x="4764826" y="4189721"/>
                        <a:pt x="4734400" y="4288591"/>
                        <a:pt x="4708839" y="4354405"/>
                      </a:cubicBezTo>
                      <a:cubicBezTo>
                        <a:pt x="4646003" y="4517302"/>
                        <a:pt x="4517253" y="4646052"/>
                        <a:pt x="4354356" y="4708888"/>
                      </a:cubicBezTo>
                      <a:cubicBezTo>
                        <a:pt x="4288542" y="4734499"/>
                        <a:pt x="4189622" y="4764924"/>
                        <a:pt x="4007516" y="4773213"/>
                      </a:cubicBezTo>
                      <a:cubicBezTo>
                        <a:pt x="3810620" y="4782197"/>
                        <a:pt x="3751556" y="4784083"/>
                        <a:pt x="3252738" y="4784083"/>
                      </a:cubicBezTo>
                      <a:cubicBezTo>
                        <a:pt x="2753970" y="4784083"/>
                        <a:pt x="2694956" y="4782197"/>
                        <a:pt x="2498010" y="4773213"/>
                      </a:cubicBezTo>
                      <a:cubicBezTo>
                        <a:pt x="2315904" y="4764924"/>
                        <a:pt x="2216984" y="4734499"/>
                        <a:pt x="2151170" y="4708888"/>
                      </a:cubicBezTo>
                      <a:cubicBezTo>
                        <a:pt x="2070019" y="4678959"/>
                        <a:pt x="1996661" y="4631212"/>
                        <a:pt x="1936405" y="4569170"/>
                      </a:cubicBezTo>
                      <a:cubicBezTo>
                        <a:pt x="1874363" y="4508914"/>
                        <a:pt x="1826666" y="4435556"/>
                        <a:pt x="1796687" y="4354405"/>
                      </a:cubicBezTo>
                      <a:cubicBezTo>
                        <a:pt x="1771126" y="4288591"/>
                        <a:pt x="1740700" y="4189721"/>
                        <a:pt x="1732411" y="4007615"/>
                      </a:cubicBezTo>
                      <a:cubicBezTo>
                        <a:pt x="1723428" y="3810619"/>
                        <a:pt x="1721492" y="3751555"/>
                        <a:pt x="1721492" y="3252837"/>
                      </a:cubicBezTo>
                      <a:cubicBezTo>
                        <a:pt x="1721492" y="2754069"/>
                        <a:pt x="1723428" y="2695005"/>
                        <a:pt x="1732411" y="2498059"/>
                      </a:cubicBezTo>
                      <a:cubicBezTo>
                        <a:pt x="1740700" y="2315953"/>
                        <a:pt x="1771126" y="2217033"/>
                        <a:pt x="1796687" y="2151219"/>
                      </a:cubicBezTo>
                      <a:cubicBezTo>
                        <a:pt x="1826666" y="2070068"/>
                        <a:pt x="1874413" y="1996710"/>
                        <a:pt x="1936455" y="1936454"/>
                      </a:cubicBezTo>
                      <a:cubicBezTo>
                        <a:pt x="1996661" y="1874412"/>
                        <a:pt x="2070069" y="1826665"/>
                        <a:pt x="2151220" y="1796736"/>
                      </a:cubicBezTo>
                      <a:cubicBezTo>
                        <a:pt x="2216984" y="1771175"/>
                        <a:pt x="2315904" y="1740749"/>
                        <a:pt x="2498010" y="1732411"/>
                      </a:cubicBezTo>
                      <a:cubicBezTo>
                        <a:pt x="2694956" y="1723427"/>
                        <a:pt x="2754020" y="1721541"/>
                        <a:pt x="3252788" y="1721541"/>
                      </a:cubicBezTo>
                      <a:close/>
                      <a:moveTo>
                        <a:pt x="3252788" y="1384976"/>
                      </a:moveTo>
                      <a:cubicBezTo>
                        <a:pt x="2745532" y="1384976"/>
                        <a:pt x="2681902" y="1387160"/>
                        <a:pt x="2482722" y="1396243"/>
                      </a:cubicBezTo>
                      <a:cubicBezTo>
                        <a:pt x="2283890" y="1405326"/>
                        <a:pt x="2148142" y="1436893"/>
                        <a:pt x="2029319" y="1483052"/>
                      </a:cubicBezTo>
                      <a:cubicBezTo>
                        <a:pt x="1904689" y="1529956"/>
                        <a:pt x="1791773" y="1603463"/>
                        <a:pt x="1698511" y="1698511"/>
                      </a:cubicBezTo>
                      <a:cubicBezTo>
                        <a:pt x="1603463" y="1791773"/>
                        <a:pt x="1529906" y="1904689"/>
                        <a:pt x="1483002" y="2029319"/>
                      </a:cubicBezTo>
                      <a:cubicBezTo>
                        <a:pt x="1436843" y="2148142"/>
                        <a:pt x="1405276" y="2283890"/>
                        <a:pt x="1396243" y="2482722"/>
                      </a:cubicBezTo>
                      <a:cubicBezTo>
                        <a:pt x="1387110" y="2681902"/>
                        <a:pt x="1384976" y="2745532"/>
                        <a:pt x="1384976" y="3252788"/>
                      </a:cubicBezTo>
                      <a:cubicBezTo>
                        <a:pt x="1384976" y="3760043"/>
                        <a:pt x="1387110" y="3823673"/>
                        <a:pt x="1396292" y="4022903"/>
                      </a:cubicBezTo>
                      <a:cubicBezTo>
                        <a:pt x="1405326" y="4221685"/>
                        <a:pt x="1436942" y="4357483"/>
                        <a:pt x="1483102" y="4476256"/>
                      </a:cubicBezTo>
                      <a:cubicBezTo>
                        <a:pt x="1530005" y="4600886"/>
                        <a:pt x="1603513" y="4713802"/>
                        <a:pt x="1698511" y="4807064"/>
                      </a:cubicBezTo>
                      <a:cubicBezTo>
                        <a:pt x="1791823" y="4902112"/>
                        <a:pt x="1904689" y="4975620"/>
                        <a:pt x="2029369" y="5022523"/>
                      </a:cubicBezTo>
                      <a:cubicBezTo>
                        <a:pt x="2148142" y="5068683"/>
                        <a:pt x="2283940" y="5100250"/>
                        <a:pt x="2482722" y="5109332"/>
                      </a:cubicBezTo>
                      <a:cubicBezTo>
                        <a:pt x="2681952" y="5118415"/>
                        <a:pt x="2745532" y="5120599"/>
                        <a:pt x="3252837" y="5120599"/>
                      </a:cubicBezTo>
                      <a:cubicBezTo>
                        <a:pt x="3760093" y="5120599"/>
                        <a:pt x="3823723" y="5118415"/>
                        <a:pt x="4022903" y="5109332"/>
                      </a:cubicBezTo>
                      <a:cubicBezTo>
                        <a:pt x="4221685" y="5100250"/>
                        <a:pt x="4357483" y="5068683"/>
                        <a:pt x="4476256" y="5022523"/>
                      </a:cubicBezTo>
                      <a:cubicBezTo>
                        <a:pt x="4727154" y="4925490"/>
                        <a:pt x="4925490" y="4727154"/>
                        <a:pt x="5022523" y="4476256"/>
                      </a:cubicBezTo>
                      <a:cubicBezTo>
                        <a:pt x="5068683" y="4357433"/>
                        <a:pt x="5100299" y="4221685"/>
                        <a:pt x="5109332" y="4022853"/>
                      </a:cubicBezTo>
                      <a:cubicBezTo>
                        <a:pt x="5118465" y="3823673"/>
                        <a:pt x="5120599" y="3760043"/>
                        <a:pt x="5120599" y="3252788"/>
                      </a:cubicBezTo>
                      <a:cubicBezTo>
                        <a:pt x="5120599" y="2745532"/>
                        <a:pt x="5118465" y="2681902"/>
                        <a:pt x="5109382" y="2482722"/>
                      </a:cubicBezTo>
                      <a:cubicBezTo>
                        <a:pt x="5100299" y="2283890"/>
                        <a:pt x="5068732" y="2148142"/>
                        <a:pt x="5022523" y="2029319"/>
                      </a:cubicBezTo>
                      <a:cubicBezTo>
                        <a:pt x="4975669" y="1904689"/>
                        <a:pt x="4902112" y="1791823"/>
                        <a:pt x="4807114" y="1698511"/>
                      </a:cubicBezTo>
                      <a:cubicBezTo>
                        <a:pt x="4713802" y="1603463"/>
                        <a:pt x="4600886" y="1529906"/>
                        <a:pt x="4476256" y="1483002"/>
                      </a:cubicBezTo>
                      <a:cubicBezTo>
                        <a:pt x="4357433" y="1436893"/>
                        <a:pt x="4221685" y="1405326"/>
                        <a:pt x="4022853" y="1396292"/>
                      </a:cubicBezTo>
                      <a:cubicBezTo>
                        <a:pt x="3823673" y="1387160"/>
                        <a:pt x="3760043" y="1384976"/>
                        <a:pt x="3252788" y="1384976"/>
                      </a:cubicBezTo>
                      <a:close/>
                      <a:moveTo>
                        <a:pt x="3252788" y="0"/>
                      </a:moveTo>
                      <a:cubicBezTo>
                        <a:pt x="5048978" y="0"/>
                        <a:pt x="6505575" y="1456597"/>
                        <a:pt x="6505575" y="3252788"/>
                      </a:cubicBezTo>
                      <a:cubicBezTo>
                        <a:pt x="6505575" y="5048978"/>
                        <a:pt x="5048978" y="6505575"/>
                        <a:pt x="3252788" y="6505575"/>
                      </a:cubicBezTo>
                      <a:cubicBezTo>
                        <a:pt x="1456597" y="6505575"/>
                        <a:pt x="0" y="5048978"/>
                        <a:pt x="0" y="3252788"/>
                      </a:cubicBezTo>
                      <a:cubicBezTo>
                        <a:pt x="0" y="1456597"/>
                        <a:pt x="1456597" y="0"/>
                        <a:pt x="32527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175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GB" sz="1800"/>
                </a:p>
              </p:txBody>
            </p:sp>
          </p:grpSp>
        </p:grpSp>
      </p:grpSp>
      <p:sp>
        <p:nvSpPr>
          <p:cNvPr id="46" name="Freeform: Shape 45"/>
          <p:cNvSpPr/>
          <p:nvPr userDrawn="1"/>
        </p:nvSpPr>
        <p:spPr>
          <a:xfrm>
            <a:off x="11471504" y="6083574"/>
            <a:ext cx="720496" cy="774426"/>
          </a:xfrm>
          <a:custGeom>
            <a:avLst/>
            <a:gdLst>
              <a:gd name="connsiteX0" fmla="*/ 720496 w 720496"/>
              <a:gd name="connsiteY0" fmla="*/ 0 h 774426"/>
              <a:gd name="connsiteX1" fmla="*/ 720496 w 720496"/>
              <a:gd name="connsiteY1" fmla="*/ 774426 h 774426"/>
              <a:gd name="connsiteX2" fmla="*/ 1095 w 720496"/>
              <a:gd name="connsiteY2" fmla="*/ 774426 h 774426"/>
              <a:gd name="connsiteX3" fmla="*/ 2 w 720496"/>
              <a:gd name="connsiteY3" fmla="*/ 766534 h 774426"/>
              <a:gd name="connsiteX4" fmla="*/ 36630 w 720496"/>
              <a:gd name="connsiteY4" fmla="*/ 666469 h 774426"/>
              <a:gd name="connsiteX5" fmla="*/ 359988 w 720496"/>
              <a:gd name="connsiteY5" fmla="*/ 537877 h 774426"/>
              <a:gd name="connsiteX6" fmla="*/ 586799 w 720496"/>
              <a:gd name="connsiteY6" fmla="*/ 62436 h 774426"/>
              <a:gd name="connsiteX7" fmla="*/ 699797 w 720496"/>
              <a:gd name="connsiteY7" fmla="*/ 1402 h 7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96" h="774426">
                <a:moveTo>
                  <a:pt x="720496" y="0"/>
                </a:moveTo>
                <a:lnTo>
                  <a:pt x="720496" y="774426"/>
                </a:lnTo>
                <a:lnTo>
                  <a:pt x="1095" y="774426"/>
                </a:lnTo>
                <a:lnTo>
                  <a:pt x="2" y="766534"/>
                </a:lnTo>
                <a:cubicBezTo>
                  <a:pt x="-122" y="732835"/>
                  <a:pt x="9938" y="699389"/>
                  <a:pt x="36630" y="666469"/>
                </a:cubicBezTo>
                <a:cubicBezTo>
                  <a:pt x="111242" y="574709"/>
                  <a:pt x="262465" y="603724"/>
                  <a:pt x="359988" y="537877"/>
                </a:cubicBezTo>
                <a:cubicBezTo>
                  <a:pt x="509339" y="438815"/>
                  <a:pt x="461054" y="189724"/>
                  <a:pt x="586799" y="62436"/>
                </a:cubicBezTo>
                <a:cubicBezTo>
                  <a:pt x="617165" y="31251"/>
                  <a:pt x="657251" y="10390"/>
                  <a:pt x="699797" y="140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" grpId="0" animBg="1"/>
      <p:bldP spid="28" grpId="0"/>
      <p:bldP spid="30" grpId="0"/>
      <p:bldP spid="4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106993" y="718761"/>
            <a:ext cx="6001080" cy="5425876"/>
          </a:xfrm>
          <a:custGeom>
            <a:avLst/>
            <a:gdLst>
              <a:gd name="connsiteX0" fmla="*/ 3233248 w 6001080"/>
              <a:gd name="connsiteY0" fmla="*/ 0 h 5425876"/>
              <a:gd name="connsiteX1" fmla="*/ 4524872 w 6001080"/>
              <a:gd name="connsiteY1" fmla="*/ 2530591 h 5425876"/>
              <a:gd name="connsiteX2" fmla="*/ 5336395 w 6001080"/>
              <a:gd name="connsiteY2" fmla="*/ 3565128 h 5425876"/>
              <a:gd name="connsiteX3" fmla="*/ 5664721 w 6001080"/>
              <a:gd name="connsiteY3" fmla="*/ 3385477 h 5425876"/>
              <a:gd name="connsiteX4" fmla="*/ 5999241 w 6001080"/>
              <a:gd name="connsiteY4" fmla="*/ 4100979 h 5425876"/>
              <a:gd name="connsiteX5" fmla="*/ 4924437 w 6001080"/>
              <a:gd name="connsiteY5" fmla="*/ 5048788 h 5425876"/>
              <a:gd name="connsiteX6" fmla="*/ 4116013 w 6001080"/>
              <a:gd name="connsiteY6" fmla="*/ 4748341 h 5425876"/>
              <a:gd name="connsiteX7" fmla="*/ 1910653 w 6001080"/>
              <a:gd name="connsiteY7" fmla="*/ 5163394 h 5425876"/>
              <a:gd name="connsiteX8" fmla="*/ 1684540 w 6001080"/>
              <a:gd name="connsiteY8" fmla="*/ 3704510 h 5425876"/>
              <a:gd name="connsiteX9" fmla="*/ 575665 w 6001080"/>
              <a:gd name="connsiteY9" fmla="*/ 1028342 h 5425876"/>
              <a:gd name="connsiteX10" fmla="*/ 3233248 w 6001080"/>
              <a:gd name="connsiteY10" fmla="*/ 0 h 542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1080" h="5425876">
                <a:moveTo>
                  <a:pt x="3233248" y="0"/>
                </a:moveTo>
                <a:cubicBezTo>
                  <a:pt x="4208935" y="0"/>
                  <a:pt x="4320442" y="2075269"/>
                  <a:pt x="4524872" y="2530591"/>
                </a:cubicBezTo>
                <a:cubicBezTo>
                  <a:pt x="4689033" y="2896086"/>
                  <a:pt x="4958510" y="3438132"/>
                  <a:pt x="5336395" y="3565128"/>
                </a:cubicBezTo>
                <a:cubicBezTo>
                  <a:pt x="5537725" y="3633271"/>
                  <a:pt x="5565603" y="3425742"/>
                  <a:pt x="5664721" y="3385477"/>
                </a:cubicBezTo>
                <a:cubicBezTo>
                  <a:pt x="5847467" y="3311139"/>
                  <a:pt x="6020921" y="3670440"/>
                  <a:pt x="5999241" y="4100979"/>
                </a:cubicBezTo>
                <a:cubicBezTo>
                  <a:pt x="5958973" y="4915601"/>
                  <a:pt x="5252763" y="5073568"/>
                  <a:pt x="4924437" y="5048788"/>
                </a:cubicBezTo>
                <a:cubicBezTo>
                  <a:pt x="4726202" y="5036399"/>
                  <a:pt x="4314247" y="4757631"/>
                  <a:pt x="4116013" y="4748341"/>
                </a:cubicBezTo>
                <a:cubicBezTo>
                  <a:pt x="3456262" y="4714267"/>
                  <a:pt x="2582790" y="5950138"/>
                  <a:pt x="1910653" y="5163394"/>
                </a:cubicBezTo>
                <a:cubicBezTo>
                  <a:pt x="1501794" y="4683293"/>
                  <a:pt x="2424824" y="3837700"/>
                  <a:pt x="1684540" y="3704510"/>
                </a:cubicBezTo>
                <a:cubicBezTo>
                  <a:pt x="-530111" y="3304945"/>
                  <a:pt x="-173909" y="839402"/>
                  <a:pt x="575665" y="1028342"/>
                </a:cubicBezTo>
                <a:cubicBezTo>
                  <a:pt x="2003575" y="1387643"/>
                  <a:pt x="2353582" y="0"/>
                  <a:pt x="3233248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35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9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322860" y="3626821"/>
            <a:ext cx="1461740" cy="983151"/>
          </a:xfrm>
          <a:custGeom>
            <a:avLst/>
            <a:gdLst>
              <a:gd name="connsiteX0" fmla="*/ 163862 w 1461740"/>
              <a:gd name="connsiteY0" fmla="*/ 0 h 983151"/>
              <a:gd name="connsiteX1" fmla="*/ 1297878 w 1461740"/>
              <a:gd name="connsiteY1" fmla="*/ 0 h 983151"/>
              <a:gd name="connsiteX2" fmla="*/ 1461740 w 1461740"/>
              <a:gd name="connsiteY2" fmla="*/ 163862 h 983151"/>
              <a:gd name="connsiteX3" fmla="*/ 1461740 w 1461740"/>
              <a:gd name="connsiteY3" fmla="*/ 819289 h 983151"/>
              <a:gd name="connsiteX4" fmla="*/ 1297878 w 1461740"/>
              <a:gd name="connsiteY4" fmla="*/ 983151 h 983151"/>
              <a:gd name="connsiteX5" fmla="*/ 163862 w 1461740"/>
              <a:gd name="connsiteY5" fmla="*/ 983151 h 983151"/>
              <a:gd name="connsiteX6" fmla="*/ 0 w 1461740"/>
              <a:gd name="connsiteY6" fmla="*/ 819289 h 983151"/>
              <a:gd name="connsiteX7" fmla="*/ 0 w 1461740"/>
              <a:gd name="connsiteY7" fmla="*/ 163862 h 983151"/>
              <a:gd name="connsiteX8" fmla="*/ 163862 w 1461740"/>
              <a:gd name="connsiteY8" fmla="*/ 0 h 98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740" h="983151">
                <a:moveTo>
                  <a:pt x="163862" y="0"/>
                </a:moveTo>
                <a:lnTo>
                  <a:pt x="1297878" y="0"/>
                </a:lnTo>
                <a:cubicBezTo>
                  <a:pt x="1388376" y="0"/>
                  <a:pt x="1461740" y="73364"/>
                  <a:pt x="1461740" y="163862"/>
                </a:cubicBezTo>
                <a:lnTo>
                  <a:pt x="1461740" y="819289"/>
                </a:lnTo>
                <a:cubicBezTo>
                  <a:pt x="1461740" y="909787"/>
                  <a:pt x="1388376" y="983151"/>
                  <a:pt x="1297878" y="983151"/>
                </a:cubicBezTo>
                <a:lnTo>
                  <a:pt x="163862" y="983151"/>
                </a:lnTo>
                <a:cubicBezTo>
                  <a:pt x="73364" y="983151"/>
                  <a:pt x="0" y="909787"/>
                  <a:pt x="0" y="819289"/>
                </a:cubicBezTo>
                <a:lnTo>
                  <a:pt x="0" y="163862"/>
                </a:lnTo>
                <a:cubicBezTo>
                  <a:pt x="0" y="73364"/>
                  <a:pt x="73364" y="0"/>
                  <a:pt x="163862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444500" dist="215900" dir="5400000" sx="88000" sy="88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22860" y="5005614"/>
            <a:ext cx="1461740" cy="983151"/>
          </a:xfrm>
          <a:custGeom>
            <a:avLst/>
            <a:gdLst>
              <a:gd name="connsiteX0" fmla="*/ 163862 w 1461740"/>
              <a:gd name="connsiteY0" fmla="*/ 0 h 983151"/>
              <a:gd name="connsiteX1" fmla="*/ 1297878 w 1461740"/>
              <a:gd name="connsiteY1" fmla="*/ 0 h 983151"/>
              <a:gd name="connsiteX2" fmla="*/ 1461740 w 1461740"/>
              <a:gd name="connsiteY2" fmla="*/ 163862 h 983151"/>
              <a:gd name="connsiteX3" fmla="*/ 1461740 w 1461740"/>
              <a:gd name="connsiteY3" fmla="*/ 819289 h 983151"/>
              <a:gd name="connsiteX4" fmla="*/ 1297878 w 1461740"/>
              <a:gd name="connsiteY4" fmla="*/ 983151 h 983151"/>
              <a:gd name="connsiteX5" fmla="*/ 163862 w 1461740"/>
              <a:gd name="connsiteY5" fmla="*/ 983151 h 983151"/>
              <a:gd name="connsiteX6" fmla="*/ 0 w 1461740"/>
              <a:gd name="connsiteY6" fmla="*/ 819289 h 983151"/>
              <a:gd name="connsiteX7" fmla="*/ 0 w 1461740"/>
              <a:gd name="connsiteY7" fmla="*/ 163862 h 983151"/>
              <a:gd name="connsiteX8" fmla="*/ 163862 w 1461740"/>
              <a:gd name="connsiteY8" fmla="*/ 0 h 98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740" h="983151">
                <a:moveTo>
                  <a:pt x="163862" y="0"/>
                </a:moveTo>
                <a:lnTo>
                  <a:pt x="1297878" y="0"/>
                </a:lnTo>
                <a:cubicBezTo>
                  <a:pt x="1388376" y="0"/>
                  <a:pt x="1461740" y="73364"/>
                  <a:pt x="1461740" y="163862"/>
                </a:cubicBezTo>
                <a:lnTo>
                  <a:pt x="1461740" y="819289"/>
                </a:lnTo>
                <a:cubicBezTo>
                  <a:pt x="1461740" y="909787"/>
                  <a:pt x="1388376" y="983151"/>
                  <a:pt x="1297878" y="983151"/>
                </a:cubicBezTo>
                <a:lnTo>
                  <a:pt x="163862" y="983151"/>
                </a:lnTo>
                <a:cubicBezTo>
                  <a:pt x="73364" y="983151"/>
                  <a:pt x="0" y="909787"/>
                  <a:pt x="0" y="819289"/>
                </a:cubicBezTo>
                <a:lnTo>
                  <a:pt x="0" y="163862"/>
                </a:lnTo>
                <a:cubicBezTo>
                  <a:pt x="0" y="73364"/>
                  <a:pt x="73364" y="0"/>
                  <a:pt x="163862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444500" dist="215900" dir="5400000" sx="88000" sy="88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22860" y="2248029"/>
            <a:ext cx="1461740" cy="983151"/>
          </a:xfrm>
          <a:custGeom>
            <a:avLst/>
            <a:gdLst>
              <a:gd name="connsiteX0" fmla="*/ 163862 w 1461740"/>
              <a:gd name="connsiteY0" fmla="*/ 0 h 983151"/>
              <a:gd name="connsiteX1" fmla="*/ 1297878 w 1461740"/>
              <a:gd name="connsiteY1" fmla="*/ 0 h 983151"/>
              <a:gd name="connsiteX2" fmla="*/ 1461740 w 1461740"/>
              <a:gd name="connsiteY2" fmla="*/ 163862 h 983151"/>
              <a:gd name="connsiteX3" fmla="*/ 1461740 w 1461740"/>
              <a:gd name="connsiteY3" fmla="*/ 819289 h 983151"/>
              <a:gd name="connsiteX4" fmla="*/ 1297878 w 1461740"/>
              <a:gd name="connsiteY4" fmla="*/ 983151 h 983151"/>
              <a:gd name="connsiteX5" fmla="*/ 163862 w 1461740"/>
              <a:gd name="connsiteY5" fmla="*/ 983151 h 983151"/>
              <a:gd name="connsiteX6" fmla="*/ 0 w 1461740"/>
              <a:gd name="connsiteY6" fmla="*/ 819289 h 983151"/>
              <a:gd name="connsiteX7" fmla="*/ 0 w 1461740"/>
              <a:gd name="connsiteY7" fmla="*/ 163862 h 983151"/>
              <a:gd name="connsiteX8" fmla="*/ 163862 w 1461740"/>
              <a:gd name="connsiteY8" fmla="*/ 0 h 98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740" h="983151">
                <a:moveTo>
                  <a:pt x="163862" y="0"/>
                </a:moveTo>
                <a:lnTo>
                  <a:pt x="1297878" y="0"/>
                </a:lnTo>
                <a:cubicBezTo>
                  <a:pt x="1388376" y="0"/>
                  <a:pt x="1461740" y="73364"/>
                  <a:pt x="1461740" y="163862"/>
                </a:cubicBezTo>
                <a:lnTo>
                  <a:pt x="1461740" y="819289"/>
                </a:lnTo>
                <a:cubicBezTo>
                  <a:pt x="1461740" y="909787"/>
                  <a:pt x="1388376" y="983151"/>
                  <a:pt x="1297878" y="983151"/>
                </a:cubicBezTo>
                <a:lnTo>
                  <a:pt x="163862" y="983151"/>
                </a:lnTo>
                <a:cubicBezTo>
                  <a:pt x="73364" y="983151"/>
                  <a:pt x="0" y="909787"/>
                  <a:pt x="0" y="819289"/>
                </a:cubicBezTo>
                <a:lnTo>
                  <a:pt x="0" y="163862"/>
                </a:lnTo>
                <a:cubicBezTo>
                  <a:pt x="0" y="73364"/>
                  <a:pt x="73364" y="0"/>
                  <a:pt x="163862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444500" dist="215900" dir="5400000" sx="88000" sy="88000" algn="t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3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BE02-0190-4BC8-822E-E029EDD29BBB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74A0-6F0A-43EE-8DAF-95C7A9ABDC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1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 rot="522837">
            <a:off x="-2314985" y="-1534939"/>
            <a:ext cx="5801540" cy="6044718"/>
          </a:xfrm>
          <a:custGeom>
            <a:avLst/>
            <a:gdLst>
              <a:gd name="connsiteX0" fmla="*/ 127835 w 1590675"/>
              <a:gd name="connsiteY0" fmla="*/ 692754 h 1657350"/>
              <a:gd name="connsiteX1" fmla="*/ 77353 w 1590675"/>
              <a:gd name="connsiteY1" fmla="*/ 1431894 h 1657350"/>
              <a:gd name="connsiteX2" fmla="*/ 1012708 w 1590675"/>
              <a:gd name="connsiteY2" fmla="*/ 1276636 h 1657350"/>
              <a:gd name="connsiteX3" fmla="*/ 1316556 w 1590675"/>
              <a:gd name="connsiteY3" fmla="*/ 1147096 h 1657350"/>
              <a:gd name="connsiteX4" fmla="*/ 1569920 w 1590675"/>
              <a:gd name="connsiteY4" fmla="*/ 755619 h 1657350"/>
              <a:gd name="connsiteX5" fmla="*/ 764105 w 1590675"/>
              <a:gd name="connsiteY5" fmla="*/ 424149 h 1657350"/>
              <a:gd name="connsiteX6" fmla="*/ 224990 w 1590675"/>
              <a:gd name="connsiteY6" fmla="*/ 15526 h 1657350"/>
              <a:gd name="connsiteX7" fmla="*/ 127835 w 1590675"/>
              <a:gd name="connsiteY7" fmla="*/ 69275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0675" h="1657350">
                <a:moveTo>
                  <a:pt x="127835" y="692754"/>
                </a:moveTo>
                <a:cubicBezTo>
                  <a:pt x="184985" y="850869"/>
                  <a:pt x="-143627" y="1093756"/>
                  <a:pt x="77353" y="1431894"/>
                </a:cubicBezTo>
                <a:cubicBezTo>
                  <a:pt x="325003" y="1810989"/>
                  <a:pt x="853640" y="1710024"/>
                  <a:pt x="1012708" y="1276636"/>
                </a:cubicBezTo>
                <a:cubicBezTo>
                  <a:pt x="1052713" y="1167099"/>
                  <a:pt x="1183206" y="1151859"/>
                  <a:pt x="1316556" y="1147096"/>
                </a:cubicBezTo>
                <a:cubicBezTo>
                  <a:pt x="1577540" y="1138524"/>
                  <a:pt x="1644215" y="880396"/>
                  <a:pt x="1569920" y="755619"/>
                </a:cubicBezTo>
                <a:cubicBezTo>
                  <a:pt x="1391803" y="457486"/>
                  <a:pt x="887930" y="581311"/>
                  <a:pt x="764105" y="424149"/>
                </a:cubicBezTo>
                <a:cubicBezTo>
                  <a:pt x="663140" y="296514"/>
                  <a:pt x="498358" y="-80676"/>
                  <a:pt x="224990" y="15526"/>
                </a:cubicBezTo>
                <a:cubicBezTo>
                  <a:pt x="-116005" y="135541"/>
                  <a:pt x="65923" y="522256"/>
                  <a:pt x="127835" y="692754"/>
                </a:cubicBezTo>
                <a:close/>
              </a:path>
            </a:pathLst>
          </a:custGeom>
          <a:solidFill>
            <a:srgbClr val="E2E6C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5" name="Freeform: Shape 3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9622941" y="2303718"/>
            <a:ext cx="5847749" cy="5317595"/>
          </a:xfrm>
          <a:custGeom>
            <a:avLst/>
            <a:gdLst>
              <a:gd name="connsiteX0" fmla="*/ 3209951 w 3467100"/>
              <a:gd name="connsiteY0" fmla="*/ 1102921 h 3152775"/>
              <a:gd name="connsiteX1" fmla="*/ 2526056 w 3467100"/>
              <a:gd name="connsiteY1" fmla="*/ 759068 h 3152775"/>
              <a:gd name="connsiteX2" fmla="*/ 2387943 w 3467100"/>
              <a:gd name="connsiteY2" fmla="*/ 725731 h 3152775"/>
              <a:gd name="connsiteX3" fmla="*/ 1954556 w 3467100"/>
              <a:gd name="connsiteY3" fmla="*/ 497131 h 3152775"/>
              <a:gd name="connsiteX4" fmla="*/ 1952651 w 3467100"/>
              <a:gd name="connsiteY4" fmla="*/ 495226 h 3152775"/>
              <a:gd name="connsiteX5" fmla="*/ 1560221 w 3467100"/>
              <a:gd name="connsiteY5" fmla="*/ 127561 h 3152775"/>
              <a:gd name="connsiteX6" fmla="*/ 829653 w 3467100"/>
              <a:gd name="connsiteY6" fmla="*/ 60886 h 3152775"/>
              <a:gd name="connsiteX7" fmla="*/ 398171 w 3467100"/>
              <a:gd name="connsiteY7" fmla="*/ 648578 h 3152775"/>
              <a:gd name="connsiteX8" fmla="*/ 479133 w 3467100"/>
              <a:gd name="connsiteY8" fmla="*/ 1555358 h 3152775"/>
              <a:gd name="connsiteX9" fmla="*/ 26 w 3467100"/>
              <a:gd name="connsiteY9" fmla="*/ 2563103 h 3152775"/>
              <a:gd name="connsiteX10" fmla="*/ 255296 w 3467100"/>
              <a:gd name="connsiteY10" fmla="*/ 3033639 h 3152775"/>
              <a:gd name="connsiteX11" fmla="*/ 787743 w 3467100"/>
              <a:gd name="connsiteY11" fmla="*/ 3151748 h 3152775"/>
              <a:gd name="connsiteX12" fmla="*/ 1568793 w 3467100"/>
              <a:gd name="connsiteY12" fmla="*/ 2828851 h 3152775"/>
              <a:gd name="connsiteX13" fmla="*/ 2439378 w 3467100"/>
              <a:gd name="connsiteY13" fmla="*/ 2565008 h 3152775"/>
              <a:gd name="connsiteX14" fmla="*/ 3042311 w 3467100"/>
              <a:gd name="connsiteY14" fmla="*/ 2438326 h 3152775"/>
              <a:gd name="connsiteX15" fmla="*/ 3469983 w 3467100"/>
              <a:gd name="connsiteY15" fmla="*/ 1817296 h 3152775"/>
              <a:gd name="connsiteX16" fmla="*/ 3209951 w 3467100"/>
              <a:gd name="connsiteY16" fmla="*/ 1102921 h 315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7100" h="3152775">
                <a:moveTo>
                  <a:pt x="3209951" y="1102921"/>
                </a:moveTo>
                <a:cubicBezTo>
                  <a:pt x="3027071" y="920993"/>
                  <a:pt x="2776563" y="822886"/>
                  <a:pt x="2526056" y="759068"/>
                </a:cubicBezTo>
                <a:cubicBezTo>
                  <a:pt x="2480336" y="747638"/>
                  <a:pt x="2433663" y="736208"/>
                  <a:pt x="2387943" y="725731"/>
                </a:cubicBezTo>
                <a:cubicBezTo>
                  <a:pt x="2226018" y="689536"/>
                  <a:pt x="2075523" y="611431"/>
                  <a:pt x="1954556" y="497131"/>
                </a:cubicBezTo>
                <a:cubicBezTo>
                  <a:pt x="1953603" y="496178"/>
                  <a:pt x="1952651" y="496178"/>
                  <a:pt x="1952651" y="495226"/>
                </a:cubicBezTo>
                <a:cubicBezTo>
                  <a:pt x="1822158" y="371401"/>
                  <a:pt x="1709763" y="225668"/>
                  <a:pt x="1560221" y="127561"/>
                </a:cubicBezTo>
                <a:cubicBezTo>
                  <a:pt x="1347813" y="-12457"/>
                  <a:pt x="1063016" y="-41032"/>
                  <a:pt x="829653" y="60886"/>
                </a:cubicBezTo>
                <a:cubicBezTo>
                  <a:pt x="596291" y="162803"/>
                  <a:pt x="422936" y="394261"/>
                  <a:pt x="398171" y="648578"/>
                </a:cubicBezTo>
                <a:cubicBezTo>
                  <a:pt x="368643" y="952426"/>
                  <a:pt x="538188" y="1255321"/>
                  <a:pt x="479133" y="1555358"/>
                </a:cubicBezTo>
                <a:cubicBezTo>
                  <a:pt x="406743" y="1924928"/>
                  <a:pt x="3836" y="2186866"/>
                  <a:pt x="26" y="2563103"/>
                </a:cubicBezTo>
                <a:cubicBezTo>
                  <a:pt x="-1879" y="2748841"/>
                  <a:pt x="102896" y="2927911"/>
                  <a:pt x="255296" y="3033639"/>
                </a:cubicBezTo>
                <a:cubicBezTo>
                  <a:pt x="407696" y="3139366"/>
                  <a:pt x="602958" y="3175561"/>
                  <a:pt x="787743" y="3151748"/>
                </a:cubicBezTo>
                <a:cubicBezTo>
                  <a:pt x="1068731" y="3115553"/>
                  <a:pt x="1314476" y="2952676"/>
                  <a:pt x="1568793" y="2828851"/>
                </a:cubicBezTo>
                <a:cubicBezTo>
                  <a:pt x="1843113" y="2696453"/>
                  <a:pt x="2138388" y="2606918"/>
                  <a:pt x="2439378" y="2565008"/>
                </a:cubicBezTo>
                <a:cubicBezTo>
                  <a:pt x="2644166" y="2536433"/>
                  <a:pt x="2856573" y="2527861"/>
                  <a:pt x="3042311" y="2438326"/>
                </a:cubicBezTo>
                <a:cubicBezTo>
                  <a:pt x="3278531" y="2324026"/>
                  <a:pt x="3442361" y="2078281"/>
                  <a:pt x="3469983" y="1817296"/>
                </a:cubicBezTo>
                <a:cubicBezTo>
                  <a:pt x="3499511" y="1556311"/>
                  <a:pt x="3396641" y="1287706"/>
                  <a:pt x="3209951" y="1102921"/>
                </a:cubicBezTo>
                <a:close/>
              </a:path>
            </a:pathLst>
          </a:custGeom>
          <a:solidFill>
            <a:srgbClr val="EAC8C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6" name="Freeform: Shape 4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 rot="14400000">
            <a:off x="-271950" y="5343369"/>
            <a:ext cx="2068608" cy="2225320"/>
          </a:xfrm>
          <a:custGeom>
            <a:avLst/>
            <a:gdLst>
              <a:gd name="connsiteX0" fmla="*/ 7 w 628650"/>
              <a:gd name="connsiteY0" fmla="*/ 536473 h 676275"/>
              <a:gd name="connsiteX1" fmla="*/ 176219 w 628650"/>
              <a:gd name="connsiteY1" fmla="*/ 674586 h 676275"/>
              <a:gd name="connsiteX2" fmla="*/ 323857 w 628650"/>
              <a:gd name="connsiteY2" fmla="*/ 486943 h 676275"/>
              <a:gd name="connsiteX3" fmla="*/ 559124 w 628650"/>
              <a:gd name="connsiteY3" fmla="*/ 405028 h 676275"/>
              <a:gd name="connsiteX4" fmla="*/ 632467 w 628650"/>
              <a:gd name="connsiteY4" fmla="*/ 244056 h 676275"/>
              <a:gd name="connsiteX5" fmla="*/ 305759 w 628650"/>
              <a:gd name="connsiteY5" fmla="*/ 81178 h 676275"/>
              <a:gd name="connsiteX6" fmla="*/ 180029 w 628650"/>
              <a:gd name="connsiteY6" fmla="*/ 279298 h 676275"/>
              <a:gd name="connsiteX7" fmla="*/ 7 w 628650"/>
              <a:gd name="connsiteY7" fmla="*/ 536473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650" h="676275">
                <a:moveTo>
                  <a:pt x="7" y="536473"/>
                </a:moveTo>
                <a:cubicBezTo>
                  <a:pt x="959" y="625056"/>
                  <a:pt x="96209" y="711733"/>
                  <a:pt x="176219" y="674586"/>
                </a:cubicBezTo>
                <a:cubicBezTo>
                  <a:pt x="249562" y="640296"/>
                  <a:pt x="260992" y="537426"/>
                  <a:pt x="323857" y="486943"/>
                </a:cubicBezTo>
                <a:cubicBezTo>
                  <a:pt x="388627" y="433603"/>
                  <a:pt x="488639" y="450748"/>
                  <a:pt x="559124" y="405028"/>
                </a:cubicBezTo>
                <a:cubicBezTo>
                  <a:pt x="610559" y="370738"/>
                  <a:pt x="636277" y="305968"/>
                  <a:pt x="632467" y="244056"/>
                </a:cubicBezTo>
                <a:cubicBezTo>
                  <a:pt x="621989" y="51651"/>
                  <a:pt x="419107" y="-99797"/>
                  <a:pt x="305759" y="81178"/>
                </a:cubicBezTo>
                <a:cubicBezTo>
                  <a:pt x="256229" y="161188"/>
                  <a:pt x="255277" y="208813"/>
                  <a:pt x="180029" y="279298"/>
                </a:cubicBezTo>
                <a:cubicBezTo>
                  <a:pt x="100972" y="352641"/>
                  <a:pt x="-946" y="412648"/>
                  <a:pt x="7" y="536473"/>
                </a:cubicBezTo>
                <a:close/>
              </a:path>
            </a:pathLst>
          </a:custGeom>
          <a:solidFill>
            <a:srgbClr val="B1D2C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cs typeface="+mn-ea"/>
              <a:sym typeface="+mn-lt"/>
            </a:endParaRPr>
          </a:p>
          <a:p>
            <a:endParaRPr lang="en-GB" dirty="0">
              <a:cs typeface="+mn-ea"/>
              <a:sym typeface="+mn-lt"/>
            </a:endParaRPr>
          </a:p>
          <a:p>
            <a:endParaRPr lang="en-GB" dirty="0">
              <a:cs typeface="+mn-ea"/>
              <a:sym typeface="+mn-lt"/>
            </a:endParaRPr>
          </a:p>
          <a:p>
            <a:endParaRPr lang="en-GB" dirty="0">
              <a:cs typeface="+mn-ea"/>
              <a:sym typeface="+mn-lt"/>
            </a:endParaRPr>
          </a:p>
          <a:p>
            <a:endParaRPr lang="en-GB" dirty="0">
              <a:cs typeface="+mn-ea"/>
              <a:sym typeface="+mn-lt"/>
            </a:endParaRPr>
          </a:p>
          <a:p>
            <a:endParaRPr lang="en-GB" dirty="0">
              <a:cs typeface="+mn-ea"/>
              <a:sym typeface="+mn-lt"/>
            </a:endParaRPr>
          </a:p>
          <a:p>
            <a:endParaRPr lang="en-GB" dirty="0">
              <a:cs typeface="+mn-ea"/>
              <a:sym typeface="+mn-lt"/>
            </a:endParaRPr>
          </a:p>
        </p:txBody>
      </p:sp>
      <p:sp>
        <p:nvSpPr>
          <p:cNvPr id="7" name="Freeform: Shape 4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 rot="522837">
            <a:off x="-452881" y="405217"/>
            <a:ext cx="2077332" cy="2164406"/>
          </a:xfrm>
          <a:custGeom>
            <a:avLst/>
            <a:gdLst>
              <a:gd name="connsiteX0" fmla="*/ 127835 w 1590675"/>
              <a:gd name="connsiteY0" fmla="*/ 692754 h 1657350"/>
              <a:gd name="connsiteX1" fmla="*/ 77353 w 1590675"/>
              <a:gd name="connsiteY1" fmla="*/ 1431894 h 1657350"/>
              <a:gd name="connsiteX2" fmla="*/ 1012708 w 1590675"/>
              <a:gd name="connsiteY2" fmla="*/ 1276636 h 1657350"/>
              <a:gd name="connsiteX3" fmla="*/ 1316556 w 1590675"/>
              <a:gd name="connsiteY3" fmla="*/ 1147096 h 1657350"/>
              <a:gd name="connsiteX4" fmla="*/ 1569920 w 1590675"/>
              <a:gd name="connsiteY4" fmla="*/ 755619 h 1657350"/>
              <a:gd name="connsiteX5" fmla="*/ 764105 w 1590675"/>
              <a:gd name="connsiteY5" fmla="*/ 424149 h 1657350"/>
              <a:gd name="connsiteX6" fmla="*/ 224990 w 1590675"/>
              <a:gd name="connsiteY6" fmla="*/ 15526 h 1657350"/>
              <a:gd name="connsiteX7" fmla="*/ 127835 w 1590675"/>
              <a:gd name="connsiteY7" fmla="*/ 69275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0675" h="1657350">
                <a:moveTo>
                  <a:pt x="127835" y="692754"/>
                </a:moveTo>
                <a:cubicBezTo>
                  <a:pt x="184985" y="850869"/>
                  <a:pt x="-143627" y="1093756"/>
                  <a:pt x="77353" y="1431894"/>
                </a:cubicBezTo>
                <a:cubicBezTo>
                  <a:pt x="325003" y="1810989"/>
                  <a:pt x="853640" y="1710024"/>
                  <a:pt x="1012708" y="1276636"/>
                </a:cubicBezTo>
                <a:cubicBezTo>
                  <a:pt x="1052713" y="1167099"/>
                  <a:pt x="1183206" y="1151859"/>
                  <a:pt x="1316556" y="1147096"/>
                </a:cubicBezTo>
                <a:cubicBezTo>
                  <a:pt x="1577540" y="1138524"/>
                  <a:pt x="1644215" y="880396"/>
                  <a:pt x="1569920" y="755619"/>
                </a:cubicBezTo>
                <a:cubicBezTo>
                  <a:pt x="1391803" y="457486"/>
                  <a:pt x="887930" y="581311"/>
                  <a:pt x="764105" y="424149"/>
                </a:cubicBezTo>
                <a:cubicBezTo>
                  <a:pt x="663140" y="296514"/>
                  <a:pt x="498358" y="-80676"/>
                  <a:pt x="224990" y="15526"/>
                </a:cubicBezTo>
                <a:cubicBezTo>
                  <a:pt x="-116005" y="135541"/>
                  <a:pt x="65923" y="522256"/>
                  <a:pt x="127835" y="692754"/>
                </a:cubicBezTo>
                <a:close/>
              </a:path>
            </a:pathLst>
          </a:custGeom>
          <a:solidFill>
            <a:srgbClr val="BEB8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22" name="Freeform: Shape 3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 rot="20735779">
            <a:off x="10120659" y="2612125"/>
            <a:ext cx="4301183" cy="3911240"/>
          </a:xfrm>
          <a:custGeom>
            <a:avLst/>
            <a:gdLst>
              <a:gd name="connsiteX0" fmla="*/ 3209951 w 3467100"/>
              <a:gd name="connsiteY0" fmla="*/ 1102921 h 3152775"/>
              <a:gd name="connsiteX1" fmla="*/ 2526056 w 3467100"/>
              <a:gd name="connsiteY1" fmla="*/ 759068 h 3152775"/>
              <a:gd name="connsiteX2" fmla="*/ 2387943 w 3467100"/>
              <a:gd name="connsiteY2" fmla="*/ 725731 h 3152775"/>
              <a:gd name="connsiteX3" fmla="*/ 1954556 w 3467100"/>
              <a:gd name="connsiteY3" fmla="*/ 497131 h 3152775"/>
              <a:gd name="connsiteX4" fmla="*/ 1952651 w 3467100"/>
              <a:gd name="connsiteY4" fmla="*/ 495226 h 3152775"/>
              <a:gd name="connsiteX5" fmla="*/ 1560221 w 3467100"/>
              <a:gd name="connsiteY5" fmla="*/ 127561 h 3152775"/>
              <a:gd name="connsiteX6" fmla="*/ 829653 w 3467100"/>
              <a:gd name="connsiteY6" fmla="*/ 60886 h 3152775"/>
              <a:gd name="connsiteX7" fmla="*/ 398171 w 3467100"/>
              <a:gd name="connsiteY7" fmla="*/ 648578 h 3152775"/>
              <a:gd name="connsiteX8" fmla="*/ 479133 w 3467100"/>
              <a:gd name="connsiteY8" fmla="*/ 1555358 h 3152775"/>
              <a:gd name="connsiteX9" fmla="*/ 26 w 3467100"/>
              <a:gd name="connsiteY9" fmla="*/ 2563103 h 3152775"/>
              <a:gd name="connsiteX10" fmla="*/ 255296 w 3467100"/>
              <a:gd name="connsiteY10" fmla="*/ 3033639 h 3152775"/>
              <a:gd name="connsiteX11" fmla="*/ 787743 w 3467100"/>
              <a:gd name="connsiteY11" fmla="*/ 3151748 h 3152775"/>
              <a:gd name="connsiteX12" fmla="*/ 1568793 w 3467100"/>
              <a:gd name="connsiteY12" fmla="*/ 2828851 h 3152775"/>
              <a:gd name="connsiteX13" fmla="*/ 2439378 w 3467100"/>
              <a:gd name="connsiteY13" fmla="*/ 2565008 h 3152775"/>
              <a:gd name="connsiteX14" fmla="*/ 3042311 w 3467100"/>
              <a:gd name="connsiteY14" fmla="*/ 2438326 h 3152775"/>
              <a:gd name="connsiteX15" fmla="*/ 3469983 w 3467100"/>
              <a:gd name="connsiteY15" fmla="*/ 1817296 h 3152775"/>
              <a:gd name="connsiteX16" fmla="*/ 3209951 w 3467100"/>
              <a:gd name="connsiteY16" fmla="*/ 1102921 h 315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7100" h="3152775">
                <a:moveTo>
                  <a:pt x="3209951" y="1102921"/>
                </a:moveTo>
                <a:cubicBezTo>
                  <a:pt x="3027071" y="920993"/>
                  <a:pt x="2776563" y="822886"/>
                  <a:pt x="2526056" y="759068"/>
                </a:cubicBezTo>
                <a:cubicBezTo>
                  <a:pt x="2480336" y="747638"/>
                  <a:pt x="2433663" y="736208"/>
                  <a:pt x="2387943" y="725731"/>
                </a:cubicBezTo>
                <a:cubicBezTo>
                  <a:pt x="2226018" y="689536"/>
                  <a:pt x="2075523" y="611431"/>
                  <a:pt x="1954556" y="497131"/>
                </a:cubicBezTo>
                <a:cubicBezTo>
                  <a:pt x="1953603" y="496178"/>
                  <a:pt x="1952651" y="496178"/>
                  <a:pt x="1952651" y="495226"/>
                </a:cubicBezTo>
                <a:cubicBezTo>
                  <a:pt x="1822158" y="371401"/>
                  <a:pt x="1709763" y="225668"/>
                  <a:pt x="1560221" y="127561"/>
                </a:cubicBezTo>
                <a:cubicBezTo>
                  <a:pt x="1347813" y="-12457"/>
                  <a:pt x="1063016" y="-41032"/>
                  <a:pt x="829653" y="60886"/>
                </a:cubicBezTo>
                <a:cubicBezTo>
                  <a:pt x="596291" y="162803"/>
                  <a:pt x="422936" y="394261"/>
                  <a:pt x="398171" y="648578"/>
                </a:cubicBezTo>
                <a:cubicBezTo>
                  <a:pt x="368643" y="952426"/>
                  <a:pt x="538188" y="1255321"/>
                  <a:pt x="479133" y="1555358"/>
                </a:cubicBezTo>
                <a:cubicBezTo>
                  <a:pt x="406743" y="1924928"/>
                  <a:pt x="3836" y="2186866"/>
                  <a:pt x="26" y="2563103"/>
                </a:cubicBezTo>
                <a:cubicBezTo>
                  <a:pt x="-1879" y="2748841"/>
                  <a:pt x="102896" y="2927911"/>
                  <a:pt x="255296" y="3033639"/>
                </a:cubicBezTo>
                <a:cubicBezTo>
                  <a:pt x="407696" y="3139366"/>
                  <a:pt x="602958" y="3175561"/>
                  <a:pt x="787743" y="3151748"/>
                </a:cubicBezTo>
                <a:cubicBezTo>
                  <a:pt x="1068731" y="3115553"/>
                  <a:pt x="1314476" y="2952676"/>
                  <a:pt x="1568793" y="2828851"/>
                </a:cubicBezTo>
                <a:cubicBezTo>
                  <a:pt x="1843113" y="2696453"/>
                  <a:pt x="2138388" y="2606918"/>
                  <a:pt x="2439378" y="2565008"/>
                </a:cubicBezTo>
                <a:cubicBezTo>
                  <a:pt x="2644166" y="2536433"/>
                  <a:pt x="2856573" y="2527861"/>
                  <a:pt x="3042311" y="2438326"/>
                </a:cubicBezTo>
                <a:cubicBezTo>
                  <a:pt x="3278531" y="2324026"/>
                  <a:pt x="3442361" y="2078281"/>
                  <a:pt x="3469983" y="1817296"/>
                </a:cubicBezTo>
                <a:cubicBezTo>
                  <a:pt x="3499511" y="1556311"/>
                  <a:pt x="3396641" y="1287706"/>
                  <a:pt x="3209951" y="1102921"/>
                </a:cubicBezTo>
                <a:close/>
              </a:path>
            </a:pathLst>
          </a:custGeom>
          <a:solidFill>
            <a:srgbClr val="D992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23" name="Freeform: Shape 1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0757187" y="12404"/>
            <a:ext cx="1733551" cy="923925"/>
          </a:xfrm>
          <a:custGeom>
            <a:avLst/>
            <a:gdLst>
              <a:gd name="connsiteX0" fmla="*/ 672736 w 1733550"/>
              <a:gd name="connsiteY0" fmla="*/ 278585 h 923925"/>
              <a:gd name="connsiteX1" fmla="*/ 346981 w 1733550"/>
              <a:gd name="connsiteY1" fmla="*/ 4265 h 923925"/>
              <a:gd name="connsiteX2" fmla="*/ 96474 w 1733550"/>
              <a:gd name="connsiteY2" fmla="*/ 106183 h 923925"/>
              <a:gd name="connsiteX3" fmla="*/ 2176 w 1733550"/>
              <a:gd name="connsiteY3" fmla="*/ 370025 h 923925"/>
              <a:gd name="connsiteX4" fmla="*/ 155529 w 1733550"/>
              <a:gd name="connsiteY4" fmla="*/ 725308 h 923925"/>
              <a:gd name="connsiteX5" fmla="*/ 528909 w 1733550"/>
              <a:gd name="connsiteY5" fmla="*/ 716735 h 923925"/>
              <a:gd name="connsiteX6" fmla="*/ 997539 w 1733550"/>
              <a:gd name="connsiteY6" fmla="*/ 887233 h 923925"/>
              <a:gd name="connsiteX7" fmla="*/ 1416639 w 1733550"/>
              <a:gd name="connsiteY7" fmla="*/ 905330 h 923925"/>
              <a:gd name="connsiteX8" fmla="*/ 1715724 w 1733550"/>
              <a:gd name="connsiteY8" fmla="*/ 621485 h 923925"/>
              <a:gd name="connsiteX9" fmla="*/ 1615711 w 1733550"/>
              <a:gd name="connsiteY9" fmla="*/ 231913 h 923925"/>
              <a:gd name="connsiteX10" fmla="*/ 672736 w 1733550"/>
              <a:gd name="connsiteY10" fmla="*/ 27858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3550" h="923925">
                <a:moveTo>
                  <a:pt x="672736" y="278585"/>
                </a:moveTo>
                <a:cubicBezTo>
                  <a:pt x="560341" y="189050"/>
                  <a:pt x="487951" y="33793"/>
                  <a:pt x="346981" y="4265"/>
                </a:cubicBezTo>
                <a:cubicBezTo>
                  <a:pt x="254589" y="-14785"/>
                  <a:pt x="156481" y="31888"/>
                  <a:pt x="96474" y="106183"/>
                </a:cubicBezTo>
                <a:cubicBezTo>
                  <a:pt x="36466" y="179525"/>
                  <a:pt x="9796" y="275728"/>
                  <a:pt x="2176" y="370025"/>
                </a:cubicBezTo>
                <a:cubicBezTo>
                  <a:pt x="-10206" y="507185"/>
                  <a:pt x="28846" y="670063"/>
                  <a:pt x="155529" y="725308"/>
                </a:cubicBezTo>
                <a:cubicBezTo>
                  <a:pt x="270781" y="775790"/>
                  <a:pt x="403179" y="714830"/>
                  <a:pt x="528909" y="716735"/>
                </a:cubicBezTo>
                <a:cubicBezTo>
                  <a:pt x="696549" y="718640"/>
                  <a:pt x="840376" y="828178"/>
                  <a:pt x="997539" y="887233"/>
                </a:cubicBezTo>
                <a:cubicBezTo>
                  <a:pt x="1130889" y="936763"/>
                  <a:pt x="1280431" y="949145"/>
                  <a:pt x="1416639" y="905330"/>
                </a:cubicBezTo>
                <a:cubicBezTo>
                  <a:pt x="1551894" y="861515"/>
                  <a:pt x="1670004" y="756740"/>
                  <a:pt x="1715724" y="621485"/>
                </a:cubicBezTo>
                <a:cubicBezTo>
                  <a:pt x="1760491" y="486230"/>
                  <a:pt x="1724296" y="323353"/>
                  <a:pt x="1615711" y="231913"/>
                </a:cubicBezTo>
                <a:cubicBezTo>
                  <a:pt x="1302339" y="-31930"/>
                  <a:pt x="1021351" y="554810"/>
                  <a:pt x="672736" y="278585"/>
                </a:cubicBezTo>
                <a:close/>
              </a:path>
            </a:pathLst>
          </a:custGeom>
          <a:solidFill>
            <a:srgbClr val="EFAB8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24" name="Freeform: Shape 1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-342887" y="5734142"/>
            <a:ext cx="1733551" cy="923925"/>
          </a:xfrm>
          <a:custGeom>
            <a:avLst/>
            <a:gdLst>
              <a:gd name="connsiteX0" fmla="*/ 672736 w 1733550"/>
              <a:gd name="connsiteY0" fmla="*/ 278585 h 923925"/>
              <a:gd name="connsiteX1" fmla="*/ 346981 w 1733550"/>
              <a:gd name="connsiteY1" fmla="*/ 4265 h 923925"/>
              <a:gd name="connsiteX2" fmla="*/ 96474 w 1733550"/>
              <a:gd name="connsiteY2" fmla="*/ 106183 h 923925"/>
              <a:gd name="connsiteX3" fmla="*/ 2176 w 1733550"/>
              <a:gd name="connsiteY3" fmla="*/ 370025 h 923925"/>
              <a:gd name="connsiteX4" fmla="*/ 155529 w 1733550"/>
              <a:gd name="connsiteY4" fmla="*/ 725308 h 923925"/>
              <a:gd name="connsiteX5" fmla="*/ 528909 w 1733550"/>
              <a:gd name="connsiteY5" fmla="*/ 716735 h 923925"/>
              <a:gd name="connsiteX6" fmla="*/ 997539 w 1733550"/>
              <a:gd name="connsiteY6" fmla="*/ 887233 h 923925"/>
              <a:gd name="connsiteX7" fmla="*/ 1416639 w 1733550"/>
              <a:gd name="connsiteY7" fmla="*/ 905330 h 923925"/>
              <a:gd name="connsiteX8" fmla="*/ 1715724 w 1733550"/>
              <a:gd name="connsiteY8" fmla="*/ 621485 h 923925"/>
              <a:gd name="connsiteX9" fmla="*/ 1615711 w 1733550"/>
              <a:gd name="connsiteY9" fmla="*/ 231913 h 923925"/>
              <a:gd name="connsiteX10" fmla="*/ 672736 w 1733550"/>
              <a:gd name="connsiteY10" fmla="*/ 27858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3550" h="923925">
                <a:moveTo>
                  <a:pt x="672736" y="278585"/>
                </a:moveTo>
                <a:cubicBezTo>
                  <a:pt x="560341" y="189050"/>
                  <a:pt x="487951" y="33793"/>
                  <a:pt x="346981" y="4265"/>
                </a:cubicBezTo>
                <a:cubicBezTo>
                  <a:pt x="254589" y="-14785"/>
                  <a:pt x="156481" y="31888"/>
                  <a:pt x="96474" y="106183"/>
                </a:cubicBezTo>
                <a:cubicBezTo>
                  <a:pt x="36466" y="179525"/>
                  <a:pt x="9796" y="275728"/>
                  <a:pt x="2176" y="370025"/>
                </a:cubicBezTo>
                <a:cubicBezTo>
                  <a:pt x="-10206" y="507185"/>
                  <a:pt x="28846" y="670063"/>
                  <a:pt x="155529" y="725308"/>
                </a:cubicBezTo>
                <a:cubicBezTo>
                  <a:pt x="270781" y="775790"/>
                  <a:pt x="403179" y="714830"/>
                  <a:pt x="528909" y="716735"/>
                </a:cubicBezTo>
                <a:cubicBezTo>
                  <a:pt x="696549" y="718640"/>
                  <a:pt x="840376" y="828178"/>
                  <a:pt x="997539" y="887233"/>
                </a:cubicBezTo>
                <a:cubicBezTo>
                  <a:pt x="1130889" y="936763"/>
                  <a:pt x="1280431" y="949145"/>
                  <a:pt x="1416639" y="905330"/>
                </a:cubicBezTo>
                <a:cubicBezTo>
                  <a:pt x="1551894" y="861515"/>
                  <a:pt x="1670004" y="756740"/>
                  <a:pt x="1715724" y="621485"/>
                </a:cubicBezTo>
                <a:cubicBezTo>
                  <a:pt x="1760491" y="486230"/>
                  <a:pt x="1724296" y="323353"/>
                  <a:pt x="1615711" y="231913"/>
                </a:cubicBezTo>
                <a:cubicBezTo>
                  <a:pt x="1302339" y="-31930"/>
                  <a:pt x="1021351" y="554810"/>
                  <a:pt x="672736" y="278585"/>
                </a:cubicBezTo>
                <a:close/>
              </a:path>
            </a:pathLst>
          </a:custGeom>
          <a:solidFill>
            <a:srgbClr val="6C99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grpSp>
        <p:nvGrpSpPr>
          <p:cNvPr id="55" name="Group 1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4033646" y="1366646"/>
            <a:ext cx="4124707" cy="4124707"/>
            <a:chOff x="4004888" y="1395406"/>
            <a:chExt cx="4124707" cy="4124707"/>
          </a:xfrm>
          <a:solidFill>
            <a:schemeClr val="bg1"/>
          </a:solidFill>
        </p:grpSpPr>
        <p:sp>
          <p:nvSpPr>
            <p:cNvPr id="56" name="Oval 39"/>
            <p:cNvSpPr/>
            <p:nvPr/>
          </p:nvSpPr>
          <p:spPr>
            <a:xfrm>
              <a:off x="6044382" y="139540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57" name="Oval 40"/>
            <p:cNvSpPr/>
            <p:nvPr/>
          </p:nvSpPr>
          <p:spPr>
            <a:xfrm>
              <a:off x="6044382" y="547439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58" name="Oval 43"/>
            <p:cNvSpPr/>
            <p:nvPr/>
          </p:nvSpPr>
          <p:spPr>
            <a:xfrm rot="16200000">
              <a:off x="4004888" y="343489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59" name="Oval 45"/>
            <p:cNvSpPr/>
            <p:nvPr/>
          </p:nvSpPr>
          <p:spPr>
            <a:xfrm rot="16200000">
              <a:off x="8083876" y="343489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0" name="Oval 46"/>
            <p:cNvSpPr/>
            <p:nvPr/>
          </p:nvSpPr>
          <p:spPr>
            <a:xfrm rot="18900000">
              <a:off x="4590329" y="196400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1" name="Oval 47"/>
            <p:cNvSpPr/>
            <p:nvPr/>
          </p:nvSpPr>
          <p:spPr>
            <a:xfrm rot="18900000">
              <a:off x="7474609" y="48482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2" name="Oval 48"/>
            <p:cNvSpPr/>
            <p:nvPr/>
          </p:nvSpPr>
          <p:spPr>
            <a:xfrm rot="13500000">
              <a:off x="4590329" y="48482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3" name="Oval 49"/>
            <p:cNvSpPr/>
            <p:nvPr/>
          </p:nvSpPr>
          <p:spPr>
            <a:xfrm rot="13500000">
              <a:off x="7474609" y="196399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4" name="Oval 50"/>
            <p:cNvSpPr/>
            <p:nvPr/>
          </p:nvSpPr>
          <p:spPr>
            <a:xfrm rot="20700000">
              <a:off x="5524945" y="147136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5" name="Oval 51"/>
            <p:cNvSpPr/>
            <p:nvPr/>
          </p:nvSpPr>
          <p:spPr>
            <a:xfrm rot="20700000">
              <a:off x="6580665" y="541136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6" name="Oval 54"/>
            <p:cNvSpPr/>
            <p:nvPr/>
          </p:nvSpPr>
          <p:spPr>
            <a:xfrm rot="15300000">
              <a:off x="4082805" y="3969223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7" name="Oval 56"/>
            <p:cNvSpPr/>
            <p:nvPr/>
          </p:nvSpPr>
          <p:spPr>
            <a:xfrm rot="15300000">
              <a:off x="8022805" y="2913503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8" name="Oval 57"/>
            <p:cNvSpPr/>
            <p:nvPr/>
          </p:nvSpPr>
          <p:spPr>
            <a:xfrm rot="18000000">
              <a:off x="4267600" y="23969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9" name="Oval 58"/>
            <p:cNvSpPr/>
            <p:nvPr/>
          </p:nvSpPr>
          <p:spPr>
            <a:xfrm rot="18000000">
              <a:off x="7800108" y="4436413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0" name="Oval 59"/>
            <p:cNvSpPr/>
            <p:nvPr/>
          </p:nvSpPr>
          <p:spPr>
            <a:xfrm rot="12600000">
              <a:off x="5014106" y="518292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1" name="Oval 60"/>
            <p:cNvSpPr/>
            <p:nvPr/>
          </p:nvSpPr>
          <p:spPr>
            <a:xfrm rot="12600000">
              <a:off x="7053600" y="16504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2" name="Oval 61"/>
            <p:cNvSpPr/>
            <p:nvPr/>
          </p:nvSpPr>
          <p:spPr>
            <a:xfrm rot="19800000">
              <a:off x="5034383" y="16644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3" name="Oval 62"/>
            <p:cNvSpPr/>
            <p:nvPr/>
          </p:nvSpPr>
          <p:spPr>
            <a:xfrm rot="19800000">
              <a:off x="7073877" y="519698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4" name="Oval 63"/>
            <p:cNvSpPr/>
            <p:nvPr/>
          </p:nvSpPr>
          <p:spPr>
            <a:xfrm rot="14400000">
              <a:off x="4287876" y="44504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5" name="Oval 64"/>
            <p:cNvSpPr/>
            <p:nvPr/>
          </p:nvSpPr>
          <p:spPr>
            <a:xfrm rot="14400000">
              <a:off x="7820384" y="2410985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6" name="Oval 65"/>
            <p:cNvSpPr/>
            <p:nvPr/>
          </p:nvSpPr>
          <p:spPr>
            <a:xfrm rot="17100000">
              <a:off x="4067918" y="289861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7" name="Oval 66"/>
            <p:cNvSpPr/>
            <p:nvPr/>
          </p:nvSpPr>
          <p:spPr>
            <a:xfrm rot="17100000">
              <a:off x="8007918" y="395433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8" name="Oval 67"/>
            <p:cNvSpPr/>
            <p:nvPr/>
          </p:nvSpPr>
          <p:spPr>
            <a:xfrm rot="11700000">
              <a:off x="5510057" y="539647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79" name="Oval 68"/>
            <p:cNvSpPr/>
            <p:nvPr/>
          </p:nvSpPr>
          <p:spPr>
            <a:xfrm rot="11700000">
              <a:off x="6565777" y="145647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</p:grpSp>
      <p:sp>
        <p:nvSpPr>
          <p:cNvPr id="83" name="Freeform 3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>
            <a:spLocks noEditPoints="1"/>
          </p:cNvSpPr>
          <p:nvPr/>
        </p:nvSpPr>
        <p:spPr bwMode="auto">
          <a:xfrm rot="3648924">
            <a:off x="10996970" y="2370577"/>
            <a:ext cx="3622181" cy="3934952"/>
          </a:xfrm>
          <a:custGeom>
            <a:avLst/>
            <a:gdLst>
              <a:gd name="T0" fmla="*/ 1188 w 2585"/>
              <a:gd name="T1" fmla="*/ 1583 h 2808"/>
              <a:gd name="T2" fmla="*/ 970 w 2585"/>
              <a:gd name="T3" fmla="*/ 2059 h 2808"/>
              <a:gd name="T4" fmla="*/ 264 w 2585"/>
              <a:gd name="T5" fmla="*/ 1835 h 2808"/>
              <a:gd name="T6" fmla="*/ 188 w 2585"/>
              <a:gd name="T7" fmla="*/ 1655 h 2808"/>
              <a:gd name="T8" fmla="*/ 309 w 2585"/>
              <a:gd name="T9" fmla="*/ 1431 h 2808"/>
              <a:gd name="T10" fmla="*/ 804 w 2585"/>
              <a:gd name="T11" fmla="*/ 1151 h 2808"/>
              <a:gd name="T12" fmla="*/ 28 w 2585"/>
              <a:gd name="T13" fmla="*/ 1506 h 2808"/>
              <a:gd name="T14" fmla="*/ 1484 w 2585"/>
              <a:gd name="T15" fmla="*/ 2537 h 2808"/>
              <a:gd name="T16" fmla="*/ 1813 w 2585"/>
              <a:gd name="T17" fmla="*/ 2483 h 2808"/>
              <a:gd name="T18" fmla="*/ 2026 w 2585"/>
              <a:gd name="T19" fmla="*/ 2547 h 2808"/>
              <a:gd name="T20" fmla="*/ 2295 w 2585"/>
              <a:gd name="T21" fmla="*/ 2656 h 2808"/>
              <a:gd name="T22" fmla="*/ 2151 w 2585"/>
              <a:gd name="T23" fmla="*/ 2355 h 2808"/>
              <a:gd name="T24" fmla="*/ 2087 w 2585"/>
              <a:gd name="T25" fmla="*/ 2304 h 2808"/>
              <a:gd name="T26" fmla="*/ 2017 w 2585"/>
              <a:gd name="T27" fmla="*/ 2223 h 2808"/>
              <a:gd name="T28" fmla="*/ 2029 w 2585"/>
              <a:gd name="T29" fmla="*/ 2141 h 2808"/>
              <a:gd name="T30" fmla="*/ 1951 w 2585"/>
              <a:gd name="T31" fmla="*/ 2198 h 2808"/>
              <a:gd name="T32" fmla="*/ 2015 w 2585"/>
              <a:gd name="T33" fmla="*/ 2110 h 2808"/>
              <a:gd name="T34" fmla="*/ 2201 w 2585"/>
              <a:gd name="T35" fmla="*/ 1610 h 2808"/>
              <a:gd name="T36" fmla="*/ 2563 w 2585"/>
              <a:gd name="T37" fmla="*/ 1329 h 2808"/>
              <a:gd name="T38" fmla="*/ 2206 w 2585"/>
              <a:gd name="T39" fmla="*/ 1512 h 2808"/>
              <a:gd name="T40" fmla="*/ 1708 w 2585"/>
              <a:gd name="T41" fmla="*/ 1736 h 2808"/>
              <a:gd name="T42" fmla="*/ 1790 w 2585"/>
              <a:gd name="T43" fmla="*/ 1510 h 2808"/>
              <a:gd name="T44" fmla="*/ 1567 w 2585"/>
              <a:gd name="T45" fmla="*/ 1615 h 2808"/>
              <a:gd name="T46" fmla="*/ 1807 w 2585"/>
              <a:gd name="T47" fmla="*/ 1506 h 2808"/>
              <a:gd name="T48" fmla="*/ 1753 w 2585"/>
              <a:gd name="T49" fmla="*/ 1723 h 2808"/>
              <a:gd name="T50" fmla="*/ 2483 w 2585"/>
              <a:gd name="T51" fmla="*/ 1336 h 2808"/>
              <a:gd name="T52" fmla="*/ 2580 w 2585"/>
              <a:gd name="T53" fmla="*/ 1331 h 2808"/>
              <a:gd name="T54" fmla="*/ 2189 w 2585"/>
              <a:gd name="T55" fmla="*/ 1640 h 2808"/>
              <a:gd name="T56" fmla="*/ 2037 w 2585"/>
              <a:gd name="T57" fmla="*/ 2104 h 2808"/>
              <a:gd name="T58" fmla="*/ 2057 w 2585"/>
              <a:gd name="T59" fmla="*/ 2199 h 2808"/>
              <a:gd name="T60" fmla="*/ 2159 w 2585"/>
              <a:gd name="T61" fmla="*/ 2336 h 2808"/>
              <a:gd name="T62" fmla="*/ 2260 w 2585"/>
              <a:gd name="T63" fmla="*/ 2582 h 2808"/>
              <a:gd name="T64" fmla="*/ 2501 w 2585"/>
              <a:gd name="T65" fmla="*/ 2796 h 2808"/>
              <a:gd name="T66" fmla="*/ 2113 w 2585"/>
              <a:gd name="T67" fmla="*/ 2683 h 2808"/>
              <a:gd name="T68" fmla="*/ 1835 w 2585"/>
              <a:gd name="T69" fmla="*/ 2532 h 2808"/>
              <a:gd name="T70" fmla="*/ 1777 w 2585"/>
              <a:gd name="T71" fmla="*/ 2448 h 2808"/>
              <a:gd name="T72" fmla="*/ 711 w 2585"/>
              <a:gd name="T73" fmla="*/ 2509 h 2808"/>
              <a:gd name="T74" fmla="*/ 39 w 2585"/>
              <a:gd name="T75" fmla="*/ 1410 h 2808"/>
              <a:gd name="T76" fmla="*/ 925 w 2585"/>
              <a:gd name="T77" fmla="*/ 1058 h 2808"/>
              <a:gd name="T78" fmla="*/ 588 w 2585"/>
              <a:gd name="T79" fmla="*/ 95 h 2808"/>
              <a:gd name="T80" fmla="*/ 108 w 2585"/>
              <a:gd name="T81" fmla="*/ 357 h 2808"/>
              <a:gd name="T82" fmla="*/ 334 w 2585"/>
              <a:gd name="T83" fmla="*/ 528 h 2808"/>
              <a:gd name="T84" fmla="*/ 309 w 2585"/>
              <a:gd name="T85" fmla="*/ 706 h 2808"/>
              <a:gd name="T86" fmla="*/ 283 w 2585"/>
              <a:gd name="T87" fmla="*/ 798 h 2808"/>
              <a:gd name="T88" fmla="*/ 223 w 2585"/>
              <a:gd name="T89" fmla="*/ 633 h 2808"/>
              <a:gd name="T90" fmla="*/ 350 w 2585"/>
              <a:gd name="T91" fmla="*/ 490 h 2808"/>
              <a:gd name="T92" fmla="*/ 32 w 2585"/>
              <a:gd name="T93" fmla="*/ 198 h 2808"/>
              <a:gd name="T94" fmla="*/ 980 w 2585"/>
              <a:gd name="T95" fmla="*/ 432 h 2808"/>
              <a:gd name="T96" fmla="*/ 866 w 2585"/>
              <a:gd name="T97" fmla="*/ 1131 h 2808"/>
              <a:gd name="T98" fmla="*/ 1172 w 2585"/>
              <a:gd name="T99" fmla="*/ 1590 h 2808"/>
              <a:gd name="T100" fmla="*/ 616 w 2585"/>
              <a:gd name="T101" fmla="*/ 1300 h 2808"/>
              <a:gd name="T102" fmla="*/ 219 w 2585"/>
              <a:gd name="T103" fmla="*/ 1628 h 2808"/>
              <a:gd name="T104" fmla="*/ 255 w 2585"/>
              <a:gd name="T105" fmla="*/ 1802 h 2808"/>
              <a:gd name="T106" fmla="*/ 346 w 2585"/>
              <a:gd name="T107" fmla="*/ 1757 h 2808"/>
              <a:gd name="T108" fmla="*/ 281 w 2585"/>
              <a:gd name="T109" fmla="*/ 1827 h 2808"/>
              <a:gd name="T110" fmla="*/ 757 w 2585"/>
              <a:gd name="T111" fmla="*/ 2121 h 2808"/>
              <a:gd name="T112" fmla="*/ 1101 w 2585"/>
              <a:gd name="T113" fmla="*/ 1819 h 2808"/>
              <a:gd name="T114" fmla="*/ 851 w 2585"/>
              <a:gd name="T115" fmla="*/ 1786 h 2808"/>
              <a:gd name="T116" fmla="*/ 1114 w 2585"/>
              <a:gd name="T117" fmla="*/ 1766 h 2808"/>
              <a:gd name="T118" fmla="*/ 881 w 2585"/>
              <a:gd name="T119" fmla="*/ 1822 h 2808"/>
              <a:gd name="T120" fmla="*/ 980 w 2585"/>
              <a:gd name="T121" fmla="*/ 1667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85" h="2808">
                <a:moveTo>
                  <a:pt x="845" y="1147"/>
                </a:moveTo>
                <a:cubicBezTo>
                  <a:pt x="856" y="1152"/>
                  <a:pt x="863" y="1155"/>
                  <a:pt x="870" y="1158"/>
                </a:cubicBezTo>
                <a:cubicBezTo>
                  <a:pt x="969" y="1199"/>
                  <a:pt x="1053" y="1259"/>
                  <a:pt x="1113" y="1349"/>
                </a:cubicBezTo>
                <a:cubicBezTo>
                  <a:pt x="1160" y="1420"/>
                  <a:pt x="1186" y="1498"/>
                  <a:pt x="1188" y="1583"/>
                </a:cubicBezTo>
                <a:cubicBezTo>
                  <a:pt x="1190" y="1652"/>
                  <a:pt x="1167" y="1716"/>
                  <a:pt x="1131" y="1774"/>
                </a:cubicBezTo>
                <a:cubicBezTo>
                  <a:pt x="1123" y="1788"/>
                  <a:pt x="1118" y="1801"/>
                  <a:pt x="1120" y="1817"/>
                </a:cubicBezTo>
                <a:cubicBezTo>
                  <a:pt x="1122" y="1847"/>
                  <a:pt x="1115" y="1875"/>
                  <a:pt x="1104" y="1902"/>
                </a:cubicBezTo>
                <a:cubicBezTo>
                  <a:pt x="1076" y="1969"/>
                  <a:pt x="1030" y="2020"/>
                  <a:pt x="970" y="2059"/>
                </a:cubicBezTo>
                <a:cubicBezTo>
                  <a:pt x="905" y="2101"/>
                  <a:pt x="834" y="2123"/>
                  <a:pt x="759" y="2138"/>
                </a:cubicBezTo>
                <a:cubicBezTo>
                  <a:pt x="679" y="2153"/>
                  <a:pt x="603" y="2140"/>
                  <a:pt x="529" y="2109"/>
                </a:cubicBezTo>
                <a:cubicBezTo>
                  <a:pt x="458" y="2079"/>
                  <a:pt x="396" y="2037"/>
                  <a:pt x="344" y="1980"/>
                </a:cubicBezTo>
                <a:cubicBezTo>
                  <a:pt x="306" y="1938"/>
                  <a:pt x="278" y="1890"/>
                  <a:pt x="264" y="1835"/>
                </a:cubicBezTo>
                <a:cubicBezTo>
                  <a:pt x="263" y="1831"/>
                  <a:pt x="261" y="1828"/>
                  <a:pt x="260" y="1824"/>
                </a:cubicBezTo>
                <a:cubicBezTo>
                  <a:pt x="253" y="1825"/>
                  <a:pt x="246" y="1825"/>
                  <a:pt x="240" y="1826"/>
                </a:cubicBezTo>
                <a:cubicBezTo>
                  <a:pt x="204" y="1828"/>
                  <a:pt x="169" y="1803"/>
                  <a:pt x="160" y="1768"/>
                </a:cubicBezTo>
                <a:cubicBezTo>
                  <a:pt x="149" y="1725"/>
                  <a:pt x="163" y="1689"/>
                  <a:pt x="188" y="1655"/>
                </a:cubicBezTo>
                <a:cubicBezTo>
                  <a:pt x="191" y="1650"/>
                  <a:pt x="196" y="1646"/>
                  <a:pt x="201" y="1640"/>
                </a:cubicBezTo>
                <a:cubicBezTo>
                  <a:pt x="188" y="1612"/>
                  <a:pt x="182" y="1584"/>
                  <a:pt x="191" y="1554"/>
                </a:cubicBezTo>
                <a:cubicBezTo>
                  <a:pt x="202" y="1517"/>
                  <a:pt x="220" y="1485"/>
                  <a:pt x="252" y="1463"/>
                </a:cubicBezTo>
                <a:cubicBezTo>
                  <a:pt x="270" y="1451"/>
                  <a:pt x="289" y="1441"/>
                  <a:pt x="309" y="1431"/>
                </a:cubicBezTo>
                <a:cubicBezTo>
                  <a:pt x="327" y="1423"/>
                  <a:pt x="346" y="1416"/>
                  <a:pt x="366" y="1409"/>
                </a:cubicBezTo>
                <a:cubicBezTo>
                  <a:pt x="438" y="1384"/>
                  <a:pt x="505" y="1351"/>
                  <a:pt x="568" y="1309"/>
                </a:cubicBezTo>
                <a:cubicBezTo>
                  <a:pt x="641" y="1261"/>
                  <a:pt x="713" y="1214"/>
                  <a:pt x="785" y="1166"/>
                </a:cubicBezTo>
                <a:cubicBezTo>
                  <a:pt x="790" y="1162"/>
                  <a:pt x="795" y="1158"/>
                  <a:pt x="804" y="1151"/>
                </a:cubicBezTo>
                <a:cubicBezTo>
                  <a:pt x="783" y="1146"/>
                  <a:pt x="766" y="1141"/>
                  <a:pt x="748" y="1137"/>
                </a:cubicBezTo>
                <a:cubicBezTo>
                  <a:pt x="659" y="1118"/>
                  <a:pt x="570" y="1110"/>
                  <a:pt x="479" y="1121"/>
                </a:cubicBezTo>
                <a:cubicBezTo>
                  <a:pt x="413" y="1129"/>
                  <a:pt x="347" y="1143"/>
                  <a:pt x="286" y="1171"/>
                </a:cubicBezTo>
                <a:cubicBezTo>
                  <a:pt x="140" y="1236"/>
                  <a:pt x="58" y="1351"/>
                  <a:pt x="28" y="1506"/>
                </a:cubicBezTo>
                <a:cubicBezTo>
                  <a:pt x="5" y="1624"/>
                  <a:pt x="20" y="1740"/>
                  <a:pt x="62" y="1851"/>
                </a:cubicBezTo>
                <a:cubicBezTo>
                  <a:pt x="171" y="2144"/>
                  <a:pt x="365" y="2359"/>
                  <a:pt x="658" y="2477"/>
                </a:cubicBezTo>
                <a:cubicBezTo>
                  <a:pt x="830" y="2547"/>
                  <a:pt x="1009" y="2582"/>
                  <a:pt x="1194" y="2582"/>
                </a:cubicBezTo>
                <a:cubicBezTo>
                  <a:pt x="1293" y="2583"/>
                  <a:pt x="1389" y="2563"/>
                  <a:pt x="1484" y="2537"/>
                </a:cubicBezTo>
                <a:cubicBezTo>
                  <a:pt x="1549" y="2520"/>
                  <a:pt x="1614" y="2500"/>
                  <a:pt x="1678" y="2480"/>
                </a:cubicBezTo>
                <a:cubicBezTo>
                  <a:pt x="1709" y="2470"/>
                  <a:pt x="1738" y="2457"/>
                  <a:pt x="1767" y="2445"/>
                </a:cubicBezTo>
                <a:cubicBezTo>
                  <a:pt x="1779" y="2440"/>
                  <a:pt x="1792" y="2437"/>
                  <a:pt x="1804" y="2433"/>
                </a:cubicBezTo>
                <a:cubicBezTo>
                  <a:pt x="1816" y="2450"/>
                  <a:pt x="1814" y="2467"/>
                  <a:pt x="1813" y="2483"/>
                </a:cubicBezTo>
                <a:cubicBezTo>
                  <a:pt x="1812" y="2506"/>
                  <a:pt x="1813" y="2511"/>
                  <a:pt x="1835" y="2516"/>
                </a:cubicBezTo>
                <a:cubicBezTo>
                  <a:pt x="1866" y="2524"/>
                  <a:pt x="1899" y="2530"/>
                  <a:pt x="1931" y="2534"/>
                </a:cubicBezTo>
                <a:cubicBezTo>
                  <a:pt x="1943" y="2535"/>
                  <a:pt x="1957" y="2531"/>
                  <a:pt x="1970" y="2528"/>
                </a:cubicBezTo>
                <a:cubicBezTo>
                  <a:pt x="1993" y="2522"/>
                  <a:pt x="2012" y="2529"/>
                  <a:pt x="2026" y="2547"/>
                </a:cubicBezTo>
                <a:cubicBezTo>
                  <a:pt x="2042" y="2567"/>
                  <a:pt x="2057" y="2588"/>
                  <a:pt x="2071" y="2608"/>
                </a:cubicBezTo>
                <a:cubicBezTo>
                  <a:pt x="2091" y="2636"/>
                  <a:pt x="2112" y="2663"/>
                  <a:pt x="2138" y="2685"/>
                </a:cubicBezTo>
                <a:cubicBezTo>
                  <a:pt x="2197" y="2735"/>
                  <a:pt x="2267" y="2756"/>
                  <a:pt x="2344" y="2769"/>
                </a:cubicBezTo>
                <a:cubicBezTo>
                  <a:pt x="2331" y="2728"/>
                  <a:pt x="2320" y="2689"/>
                  <a:pt x="2295" y="2656"/>
                </a:cubicBezTo>
                <a:cubicBezTo>
                  <a:pt x="2273" y="2625"/>
                  <a:pt x="2247" y="2597"/>
                  <a:pt x="2222" y="2567"/>
                </a:cubicBezTo>
                <a:cubicBezTo>
                  <a:pt x="2214" y="2558"/>
                  <a:pt x="2206" y="2550"/>
                  <a:pt x="2197" y="2542"/>
                </a:cubicBezTo>
                <a:cubicBezTo>
                  <a:pt x="2175" y="2523"/>
                  <a:pt x="2168" y="2498"/>
                  <a:pt x="2172" y="2470"/>
                </a:cubicBezTo>
                <a:cubicBezTo>
                  <a:pt x="2178" y="2429"/>
                  <a:pt x="2166" y="2392"/>
                  <a:pt x="2151" y="2355"/>
                </a:cubicBezTo>
                <a:cubicBezTo>
                  <a:pt x="2143" y="2338"/>
                  <a:pt x="2142" y="2338"/>
                  <a:pt x="2122" y="2342"/>
                </a:cubicBezTo>
                <a:cubicBezTo>
                  <a:pt x="2112" y="2344"/>
                  <a:pt x="2101" y="2347"/>
                  <a:pt x="2090" y="2348"/>
                </a:cubicBezTo>
                <a:cubicBezTo>
                  <a:pt x="2073" y="2349"/>
                  <a:pt x="2068" y="2343"/>
                  <a:pt x="2075" y="2328"/>
                </a:cubicBezTo>
                <a:cubicBezTo>
                  <a:pt x="2078" y="2319"/>
                  <a:pt x="2083" y="2312"/>
                  <a:pt x="2087" y="2304"/>
                </a:cubicBezTo>
                <a:cubicBezTo>
                  <a:pt x="2092" y="2293"/>
                  <a:pt x="2097" y="2282"/>
                  <a:pt x="2102" y="2271"/>
                </a:cubicBezTo>
                <a:cubicBezTo>
                  <a:pt x="2108" y="2259"/>
                  <a:pt x="2107" y="2247"/>
                  <a:pt x="2102" y="2235"/>
                </a:cubicBezTo>
                <a:cubicBezTo>
                  <a:pt x="2096" y="2218"/>
                  <a:pt x="2084" y="2211"/>
                  <a:pt x="2067" y="2214"/>
                </a:cubicBezTo>
                <a:cubicBezTo>
                  <a:pt x="2050" y="2216"/>
                  <a:pt x="2034" y="2220"/>
                  <a:pt x="2017" y="2223"/>
                </a:cubicBezTo>
                <a:cubicBezTo>
                  <a:pt x="2012" y="2224"/>
                  <a:pt x="2007" y="2225"/>
                  <a:pt x="2002" y="2224"/>
                </a:cubicBezTo>
                <a:cubicBezTo>
                  <a:pt x="1988" y="2223"/>
                  <a:pt x="1981" y="2214"/>
                  <a:pt x="1986" y="2200"/>
                </a:cubicBezTo>
                <a:cubicBezTo>
                  <a:pt x="1991" y="2190"/>
                  <a:pt x="1999" y="2181"/>
                  <a:pt x="2005" y="2171"/>
                </a:cubicBezTo>
                <a:cubicBezTo>
                  <a:pt x="2013" y="2161"/>
                  <a:pt x="2021" y="2151"/>
                  <a:pt x="2029" y="2141"/>
                </a:cubicBezTo>
                <a:cubicBezTo>
                  <a:pt x="2027" y="2140"/>
                  <a:pt x="2026" y="2139"/>
                  <a:pt x="2024" y="2137"/>
                </a:cubicBezTo>
                <a:cubicBezTo>
                  <a:pt x="2019" y="2142"/>
                  <a:pt x="2014" y="2147"/>
                  <a:pt x="2009" y="2152"/>
                </a:cubicBezTo>
                <a:cubicBezTo>
                  <a:pt x="1994" y="2165"/>
                  <a:pt x="1980" y="2179"/>
                  <a:pt x="1965" y="2191"/>
                </a:cubicBezTo>
                <a:cubicBezTo>
                  <a:pt x="1961" y="2195"/>
                  <a:pt x="1956" y="2197"/>
                  <a:pt x="1951" y="2198"/>
                </a:cubicBezTo>
                <a:cubicBezTo>
                  <a:pt x="1944" y="2200"/>
                  <a:pt x="1938" y="2193"/>
                  <a:pt x="1942" y="2186"/>
                </a:cubicBezTo>
                <a:cubicBezTo>
                  <a:pt x="1944" y="2181"/>
                  <a:pt x="1948" y="2176"/>
                  <a:pt x="1952" y="2172"/>
                </a:cubicBezTo>
                <a:cubicBezTo>
                  <a:pt x="1963" y="2162"/>
                  <a:pt x="1974" y="2151"/>
                  <a:pt x="1987" y="2143"/>
                </a:cubicBezTo>
                <a:cubicBezTo>
                  <a:pt x="2000" y="2134"/>
                  <a:pt x="2009" y="2124"/>
                  <a:pt x="2015" y="2110"/>
                </a:cubicBezTo>
                <a:cubicBezTo>
                  <a:pt x="2035" y="2069"/>
                  <a:pt x="2040" y="2026"/>
                  <a:pt x="2037" y="1981"/>
                </a:cubicBezTo>
                <a:cubicBezTo>
                  <a:pt x="2035" y="1946"/>
                  <a:pt x="2032" y="1911"/>
                  <a:pt x="2030" y="1876"/>
                </a:cubicBezTo>
                <a:cubicBezTo>
                  <a:pt x="2026" y="1798"/>
                  <a:pt x="2052" y="1732"/>
                  <a:pt x="2111" y="1680"/>
                </a:cubicBezTo>
                <a:cubicBezTo>
                  <a:pt x="2139" y="1655"/>
                  <a:pt x="2169" y="1632"/>
                  <a:pt x="2201" y="1610"/>
                </a:cubicBezTo>
                <a:cubicBezTo>
                  <a:pt x="2239" y="1584"/>
                  <a:pt x="2279" y="1560"/>
                  <a:pt x="2318" y="1536"/>
                </a:cubicBezTo>
                <a:cubicBezTo>
                  <a:pt x="2374" y="1502"/>
                  <a:pt x="2428" y="1467"/>
                  <a:pt x="2478" y="1425"/>
                </a:cubicBezTo>
                <a:cubicBezTo>
                  <a:pt x="2499" y="1407"/>
                  <a:pt x="2518" y="1388"/>
                  <a:pt x="2537" y="1367"/>
                </a:cubicBezTo>
                <a:cubicBezTo>
                  <a:pt x="2548" y="1356"/>
                  <a:pt x="2555" y="1342"/>
                  <a:pt x="2563" y="1329"/>
                </a:cubicBezTo>
                <a:cubicBezTo>
                  <a:pt x="2562" y="1328"/>
                  <a:pt x="2561" y="1327"/>
                  <a:pt x="2560" y="1326"/>
                </a:cubicBezTo>
                <a:cubicBezTo>
                  <a:pt x="2556" y="1327"/>
                  <a:pt x="2552" y="1327"/>
                  <a:pt x="2548" y="1329"/>
                </a:cubicBezTo>
                <a:cubicBezTo>
                  <a:pt x="2501" y="1348"/>
                  <a:pt x="2452" y="1367"/>
                  <a:pt x="2405" y="1388"/>
                </a:cubicBezTo>
                <a:cubicBezTo>
                  <a:pt x="2333" y="1420"/>
                  <a:pt x="2267" y="1461"/>
                  <a:pt x="2206" y="1512"/>
                </a:cubicBezTo>
                <a:cubicBezTo>
                  <a:pt x="2167" y="1545"/>
                  <a:pt x="2124" y="1572"/>
                  <a:pt x="2080" y="1597"/>
                </a:cubicBezTo>
                <a:cubicBezTo>
                  <a:pt x="2041" y="1618"/>
                  <a:pt x="2003" y="1641"/>
                  <a:pt x="1965" y="1664"/>
                </a:cubicBezTo>
                <a:cubicBezTo>
                  <a:pt x="1896" y="1707"/>
                  <a:pt x="1821" y="1733"/>
                  <a:pt x="1740" y="1742"/>
                </a:cubicBezTo>
                <a:cubicBezTo>
                  <a:pt x="1729" y="1743"/>
                  <a:pt x="1715" y="1748"/>
                  <a:pt x="1708" y="1736"/>
                </a:cubicBezTo>
                <a:cubicBezTo>
                  <a:pt x="1701" y="1723"/>
                  <a:pt x="1713" y="1713"/>
                  <a:pt x="1721" y="1704"/>
                </a:cubicBezTo>
                <a:cubicBezTo>
                  <a:pt x="1737" y="1683"/>
                  <a:pt x="1755" y="1664"/>
                  <a:pt x="1768" y="1641"/>
                </a:cubicBezTo>
                <a:cubicBezTo>
                  <a:pt x="1780" y="1622"/>
                  <a:pt x="1789" y="1600"/>
                  <a:pt x="1797" y="1578"/>
                </a:cubicBezTo>
                <a:cubicBezTo>
                  <a:pt x="1805" y="1555"/>
                  <a:pt x="1799" y="1532"/>
                  <a:pt x="1790" y="1510"/>
                </a:cubicBezTo>
                <a:cubicBezTo>
                  <a:pt x="1782" y="1491"/>
                  <a:pt x="1765" y="1481"/>
                  <a:pt x="1744" y="1484"/>
                </a:cubicBezTo>
                <a:cubicBezTo>
                  <a:pt x="1700" y="1490"/>
                  <a:pt x="1659" y="1504"/>
                  <a:pt x="1624" y="1532"/>
                </a:cubicBezTo>
                <a:cubicBezTo>
                  <a:pt x="1596" y="1556"/>
                  <a:pt x="1572" y="1581"/>
                  <a:pt x="1577" y="1627"/>
                </a:cubicBezTo>
                <a:cubicBezTo>
                  <a:pt x="1572" y="1621"/>
                  <a:pt x="1567" y="1618"/>
                  <a:pt x="1567" y="1615"/>
                </a:cubicBezTo>
                <a:cubicBezTo>
                  <a:pt x="1566" y="1605"/>
                  <a:pt x="1565" y="1594"/>
                  <a:pt x="1568" y="1584"/>
                </a:cubicBezTo>
                <a:cubicBezTo>
                  <a:pt x="1573" y="1563"/>
                  <a:pt x="1587" y="1546"/>
                  <a:pt x="1602" y="1531"/>
                </a:cubicBezTo>
                <a:cubicBezTo>
                  <a:pt x="1642" y="1492"/>
                  <a:pt x="1692" y="1474"/>
                  <a:pt x="1747" y="1467"/>
                </a:cubicBezTo>
                <a:cubicBezTo>
                  <a:pt x="1773" y="1464"/>
                  <a:pt x="1796" y="1480"/>
                  <a:pt x="1807" y="1506"/>
                </a:cubicBezTo>
                <a:cubicBezTo>
                  <a:pt x="1819" y="1535"/>
                  <a:pt x="1821" y="1565"/>
                  <a:pt x="1810" y="1595"/>
                </a:cubicBezTo>
                <a:cubicBezTo>
                  <a:pt x="1796" y="1634"/>
                  <a:pt x="1774" y="1668"/>
                  <a:pt x="1747" y="1699"/>
                </a:cubicBezTo>
                <a:cubicBezTo>
                  <a:pt x="1741" y="1706"/>
                  <a:pt x="1735" y="1713"/>
                  <a:pt x="1726" y="1725"/>
                </a:cubicBezTo>
                <a:cubicBezTo>
                  <a:pt x="1739" y="1724"/>
                  <a:pt x="1746" y="1724"/>
                  <a:pt x="1753" y="1723"/>
                </a:cubicBezTo>
                <a:cubicBezTo>
                  <a:pt x="1829" y="1713"/>
                  <a:pt x="1898" y="1687"/>
                  <a:pt x="1963" y="1646"/>
                </a:cubicBezTo>
                <a:cubicBezTo>
                  <a:pt x="2002" y="1622"/>
                  <a:pt x="2043" y="1600"/>
                  <a:pt x="2083" y="1576"/>
                </a:cubicBezTo>
                <a:cubicBezTo>
                  <a:pt x="2115" y="1557"/>
                  <a:pt x="2148" y="1539"/>
                  <a:pt x="2175" y="1515"/>
                </a:cubicBezTo>
                <a:cubicBezTo>
                  <a:pt x="2267" y="1436"/>
                  <a:pt x="2371" y="1379"/>
                  <a:pt x="2483" y="1336"/>
                </a:cubicBezTo>
                <a:cubicBezTo>
                  <a:pt x="2502" y="1328"/>
                  <a:pt x="2521" y="1321"/>
                  <a:pt x="2540" y="1314"/>
                </a:cubicBezTo>
                <a:cubicBezTo>
                  <a:pt x="2547" y="1311"/>
                  <a:pt x="2554" y="1308"/>
                  <a:pt x="2561" y="1306"/>
                </a:cubicBezTo>
                <a:cubicBezTo>
                  <a:pt x="2568" y="1304"/>
                  <a:pt x="2578" y="1300"/>
                  <a:pt x="2582" y="1309"/>
                </a:cubicBezTo>
                <a:cubicBezTo>
                  <a:pt x="2585" y="1315"/>
                  <a:pt x="2584" y="1325"/>
                  <a:pt x="2580" y="1331"/>
                </a:cubicBezTo>
                <a:cubicBezTo>
                  <a:pt x="2571" y="1349"/>
                  <a:pt x="2560" y="1367"/>
                  <a:pt x="2547" y="1382"/>
                </a:cubicBezTo>
                <a:cubicBezTo>
                  <a:pt x="2532" y="1400"/>
                  <a:pt x="2514" y="1417"/>
                  <a:pt x="2496" y="1432"/>
                </a:cubicBezTo>
                <a:cubicBezTo>
                  <a:pt x="2443" y="1478"/>
                  <a:pt x="2384" y="1516"/>
                  <a:pt x="2325" y="1553"/>
                </a:cubicBezTo>
                <a:cubicBezTo>
                  <a:pt x="2279" y="1581"/>
                  <a:pt x="2233" y="1609"/>
                  <a:pt x="2189" y="1640"/>
                </a:cubicBezTo>
                <a:cubicBezTo>
                  <a:pt x="2161" y="1659"/>
                  <a:pt x="2135" y="1682"/>
                  <a:pt x="2110" y="1705"/>
                </a:cubicBezTo>
                <a:cubicBezTo>
                  <a:pt x="2069" y="1746"/>
                  <a:pt x="2049" y="1797"/>
                  <a:pt x="2048" y="1854"/>
                </a:cubicBezTo>
                <a:cubicBezTo>
                  <a:pt x="2048" y="1888"/>
                  <a:pt x="2050" y="1921"/>
                  <a:pt x="2054" y="1954"/>
                </a:cubicBezTo>
                <a:cubicBezTo>
                  <a:pt x="2059" y="2006"/>
                  <a:pt x="2056" y="2056"/>
                  <a:pt x="2037" y="2104"/>
                </a:cubicBezTo>
                <a:cubicBezTo>
                  <a:pt x="2055" y="2119"/>
                  <a:pt x="2056" y="2125"/>
                  <a:pt x="2045" y="2143"/>
                </a:cubicBezTo>
                <a:cubicBezTo>
                  <a:pt x="2037" y="2157"/>
                  <a:pt x="2027" y="2169"/>
                  <a:pt x="2018" y="2182"/>
                </a:cubicBezTo>
                <a:cubicBezTo>
                  <a:pt x="2012" y="2189"/>
                  <a:pt x="2007" y="2197"/>
                  <a:pt x="2004" y="2208"/>
                </a:cubicBezTo>
                <a:cubicBezTo>
                  <a:pt x="2022" y="2205"/>
                  <a:pt x="2039" y="2202"/>
                  <a:pt x="2057" y="2199"/>
                </a:cubicBezTo>
                <a:cubicBezTo>
                  <a:pt x="2104" y="2190"/>
                  <a:pt x="2136" y="2227"/>
                  <a:pt x="2119" y="2273"/>
                </a:cubicBezTo>
                <a:cubicBezTo>
                  <a:pt x="2112" y="2292"/>
                  <a:pt x="2103" y="2309"/>
                  <a:pt x="2093" y="2330"/>
                </a:cubicBezTo>
                <a:cubicBezTo>
                  <a:pt x="2107" y="2327"/>
                  <a:pt x="2117" y="2326"/>
                  <a:pt x="2127" y="2323"/>
                </a:cubicBezTo>
                <a:cubicBezTo>
                  <a:pt x="2141" y="2319"/>
                  <a:pt x="2152" y="2323"/>
                  <a:pt x="2159" y="2336"/>
                </a:cubicBezTo>
                <a:cubicBezTo>
                  <a:pt x="2180" y="2374"/>
                  <a:pt x="2192" y="2414"/>
                  <a:pt x="2190" y="2458"/>
                </a:cubicBezTo>
                <a:cubicBezTo>
                  <a:pt x="2190" y="2466"/>
                  <a:pt x="2189" y="2474"/>
                  <a:pt x="2189" y="2482"/>
                </a:cubicBezTo>
                <a:cubicBezTo>
                  <a:pt x="2188" y="2499"/>
                  <a:pt x="2193" y="2513"/>
                  <a:pt x="2205" y="2526"/>
                </a:cubicBezTo>
                <a:cubicBezTo>
                  <a:pt x="2224" y="2544"/>
                  <a:pt x="2242" y="2563"/>
                  <a:pt x="2260" y="2582"/>
                </a:cubicBezTo>
                <a:cubicBezTo>
                  <a:pt x="2300" y="2626"/>
                  <a:pt x="2331" y="2675"/>
                  <a:pt x="2350" y="2732"/>
                </a:cubicBezTo>
                <a:cubicBezTo>
                  <a:pt x="2364" y="2776"/>
                  <a:pt x="2359" y="2773"/>
                  <a:pt x="2409" y="2780"/>
                </a:cubicBezTo>
                <a:cubicBezTo>
                  <a:pt x="2432" y="2784"/>
                  <a:pt x="2456" y="2787"/>
                  <a:pt x="2480" y="2790"/>
                </a:cubicBezTo>
                <a:cubicBezTo>
                  <a:pt x="2486" y="2791"/>
                  <a:pt x="2492" y="2793"/>
                  <a:pt x="2501" y="2796"/>
                </a:cubicBezTo>
                <a:cubicBezTo>
                  <a:pt x="2496" y="2801"/>
                  <a:pt x="2493" y="2805"/>
                  <a:pt x="2490" y="2806"/>
                </a:cubicBezTo>
                <a:cubicBezTo>
                  <a:pt x="2482" y="2807"/>
                  <a:pt x="2473" y="2808"/>
                  <a:pt x="2465" y="2807"/>
                </a:cubicBezTo>
                <a:cubicBezTo>
                  <a:pt x="2407" y="2796"/>
                  <a:pt x="2350" y="2787"/>
                  <a:pt x="2293" y="2774"/>
                </a:cubicBezTo>
                <a:cubicBezTo>
                  <a:pt x="2226" y="2759"/>
                  <a:pt x="2163" y="2733"/>
                  <a:pt x="2113" y="2683"/>
                </a:cubicBezTo>
                <a:cubicBezTo>
                  <a:pt x="2093" y="2662"/>
                  <a:pt x="2075" y="2638"/>
                  <a:pt x="2058" y="2616"/>
                </a:cubicBezTo>
                <a:cubicBezTo>
                  <a:pt x="2043" y="2597"/>
                  <a:pt x="2030" y="2578"/>
                  <a:pt x="2016" y="2560"/>
                </a:cubicBezTo>
                <a:cubicBezTo>
                  <a:pt x="2005" y="2545"/>
                  <a:pt x="1990" y="2539"/>
                  <a:pt x="1972" y="2544"/>
                </a:cubicBezTo>
                <a:cubicBezTo>
                  <a:pt x="1925" y="2556"/>
                  <a:pt x="1880" y="2544"/>
                  <a:pt x="1835" y="2532"/>
                </a:cubicBezTo>
                <a:cubicBezTo>
                  <a:pt x="1830" y="2531"/>
                  <a:pt x="1826" y="2530"/>
                  <a:pt x="1822" y="2528"/>
                </a:cubicBezTo>
                <a:cubicBezTo>
                  <a:pt x="1800" y="2518"/>
                  <a:pt x="1797" y="2511"/>
                  <a:pt x="1800" y="2487"/>
                </a:cubicBezTo>
                <a:cubicBezTo>
                  <a:pt x="1803" y="2463"/>
                  <a:pt x="1803" y="2463"/>
                  <a:pt x="1797" y="2442"/>
                </a:cubicBezTo>
                <a:cubicBezTo>
                  <a:pt x="1790" y="2444"/>
                  <a:pt x="1783" y="2445"/>
                  <a:pt x="1777" y="2448"/>
                </a:cubicBezTo>
                <a:cubicBezTo>
                  <a:pt x="1731" y="2471"/>
                  <a:pt x="1683" y="2487"/>
                  <a:pt x="1635" y="2502"/>
                </a:cubicBezTo>
                <a:cubicBezTo>
                  <a:pt x="1534" y="2533"/>
                  <a:pt x="1433" y="2563"/>
                  <a:pt x="1329" y="2581"/>
                </a:cubicBezTo>
                <a:cubicBezTo>
                  <a:pt x="1261" y="2592"/>
                  <a:pt x="1194" y="2593"/>
                  <a:pt x="1126" y="2590"/>
                </a:cubicBezTo>
                <a:cubicBezTo>
                  <a:pt x="984" y="2584"/>
                  <a:pt x="846" y="2556"/>
                  <a:pt x="711" y="2509"/>
                </a:cubicBezTo>
                <a:cubicBezTo>
                  <a:pt x="566" y="2460"/>
                  <a:pt x="436" y="2387"/>
                  <a:pt x="325" y="2281"/>
                </a:cubicBezTo>
                <a:cubicBezTo>
                  <a:pt x="198" y="2159"/>
                  <a:pt x="101" y="2016"/>
                  <a:pt x="44" y="1848"/>
                </a:cubicBezTo>
                <a:cubicBezTo>
                  <a:pt x="17" y="1768"/>
                  <a:pt x="0" y="1686"/>
                  <a:pt x="3" y="1602"/>
                </a:cubicBezTo>
                <a:cubicBezTo>
                  <a:pt x="5" y="1536"/>
                  <a:pt x="15" y="1472"/>
                  <a:pt x="39" y="1410"/>
                </a:cubicBezTo>
                <a:cubicBezTo>
                  <a:pt x="95" y="1262"/>
                  <a:pt x="204" y="1173"/>
                  <a:pt x="354" y="1130"/>
                </a:cubicBezTo>
                <a:cubicBezTo>
                  <a:pt x="503" y="1087"/>
                  <a:pt x="651" y="1092"/>
                  <a:pt x="799" y="1134"/>
                </a:cubicBezTo>
                <a:cubicBezTo>
                  <a:pt x="816" y="1139"/>
                  <a:pt x="829" y="1138"/>
                  <a:pt x="843" y="1126"/>
                </a:cubicBezTo>
                <a:cubicBezTo>
                  <a:pt x="870" y="1103"/>
                  <a:pt x="899" y="1082"/>
                  <a:pt x="925" y="1058"/>
                </a:cubicBezTo>
                <a:cubicBezTo>
                  <a:pt x="1001" y="985"/>
                  <a:pt x="1044" y="897"/>
                  <a:pt x="1046" y="791"/>
                </a:cubicBezTo>
                <a:cubicBezTo>
                  <a:pt x="1050" y="657"/>
                  <a:pt x="1025" y="531"/>
                  <a:pt x="949" y="417"/>
                </a:cubicBezTo>
                <a:cubicBezTo>
                  <a:pt x="928" y="385"/>
                  <a:pt x="904" y="353"/>
                  <a:pt x="879" y="323"/>
                </a:cubicBezTo>
                <a:cubicBezTo>
                  <a:pt x="799" y="226"/>
                  <a:pt x="703" y="148"/>
                  <a:pt x="588" y="95"/>
                </a:cubicBezTo>
                <a:cubicBezTo>
                  <a:pt x="462" y="37"/>
                  <a:pt x="332" y="23"/>
                  <a:pt x="197" y="53"/>
                </a:cubicBezTo>
                <a:cubicBezTo>
                  <a:pt x="162" y="61"/>
                  <a:pt x="131" y="76"/>
                  <a:pt x="103" y="99"/>
                </a:cubicBezTo>
                <a:cubicBezTo>
                  <a:pt x="60" y="134"/>
                  <a:pt x="43" y="179"/>
                  <a:pt x="51" y="234"/>
                </a:cubicBezTo>
                <a:cubicBezTo>
                  <a:pt x="57" y="281"/>
                  <a:pt x="76" y="321"/>
                  <a:pt x="108" y="357"/>
                </a:cubicBezTo>
                <a:cubicBezTo>
                  <a:pt x="162" y="417"/>
                  <a:pt x="230" y="451"/>
                  <a:pt x="310" y="462"/>
                </a:cubicBezTo>
                <a:cubicBezTo>
                  <a:pt x="324" y="464"/>
                  <a:pt x="337" y="467"/>
                  <a:pt x="350" y="471"/>
                </a:cubicBezTo>
                <a:cubicBezTo>
                  <a:pt x="370" y="478"/>
                  <a:pt x="373" y="492"/>
                  <a:pt x="359" y="506"/>
                </a:cubicBezTo>
                <a:cubicBezTo>
                  <a:pt x="351" y="514"/>
                  <a:pt x="342" y="521"/>
                  <a:pt x="334" y="528"/>
                </a:cubicBezTo>
                <a:cubicBezTo>
                  <a:pt x="305" y="550"/>
                  <a:pt x="276" y="572"/>
                  <a:pt x="248" y="594"/>
                </a:cubicBezTo>
                <a:cubicBezTo>
                  <a:pt x="230" y="609"/>
                  <a:pt x="230" y="615"/>
                  <a:pt x="246" y="631"/>
                </a:cubicBezTo>
                <a:cubicBezTo>
                  <a:pt x="256" y="643"/>
                  <a:pt x="268" y="653"/>
                  <a:pt x="278" y="665"/>
                </a:cubicBezTo>
                <a:cubicBezTo>
                  <a:pt x="289" y="678"/>
                  <a:pt x="301" y="691"/>
                  <a:pt x="309" y="706"/>
                </a:cubicBezTo>
                <a:cubicBezTo>
                  <a:pt x="327" y="738"/>
                  <a:pt x="328" y="769"/>
                  <a:pt x="304" y="800"/>
                </a:cubicBezTo>
                <a:cubicBezTo>
                  <a:pt x="287" y="822"/>
                  <a:pt x="273" y="847"/>
                  <a:pt x="262" y="873"/>
                </a:cubicBezTo>
                <a:cubicBezTo>
                  <a:pt x="256" y="889"/>
                  <a:pt x="246" y="902"/>
                  <a:pt x="228" y="911"/>
                </a:cubicBezTo>
                <a:cubicBezTo>
                  <a:pt x="244" y="871"/>
                  <a:pt x="256" y="831"/>
                  <a:pt x="283" y="798"/>
                </a:cubicBezTo>
                <a:cubicBezTo>
                  <a:pt x="283" y="797"/>
                  <a:pt x="284" y="797"/>
                  <a:pt x="284" y="796"/>
                </a:cubicBezTo>
                <a:cubicBezTo>
                  <a:pt x="310" y="765"/>
                  <a:pt x="313" y="741"/>
                  <a:pt x="281" y="698"/>
                </a:cubicBezTo>
                <a:cubicBezTo>
                  <a:pt x="269" y="680"/>
                  <a:pt x="252" y="665"/>
                  <a:pt x="237" y="649"/>
                </a:cubicBezTo>
                <a:cubicBezTo>
                  <a:pt x="232" y="644"/>
                  <a:pt x="227" y="639"/>
                  <a:pt x="223" y="633"/>
                </a:cubicBezTo>
                <a:cubicBezTo>
                  <a:pt x="212" y="617"/>
                  <a:pt x="213" y="602"/>
                  <a:pt x="227" y="588"/>
                </a:cubicBezTo>
                <a:cubicBezTo>
                  <a:pt x="236" y="579"/>
                  <a:pt x="246" y="572"/>
                  <a:pt x="255" y="564"/>
                </a:cubicBezTo>
                <a:cubicBezTo>
                  <a:pt x="278" y="546"/>
                  <a:pt x="302" y="529"/>
                  <a:pt x="325" y="511"/>
                </a:cubicBezTo>
                <a:cubicBezTo>
                  <a:pt x="332" y="505"/>
                  <a:pt x="339" y="499"/>
                  <a:pt x="350" y="490"/>
                </a:cubicBezTo>
                <a:cubicBezTo>
                  <a:pt x="331" y="486"/>
                  <a:pt x="318" y="482"/>
                  <a:pt x="304" y="480"/>
                </a:cubicBezTo>
                <a:cubicBezTo>
                  <a:pt x="240" y="470"/>
                  <a:pt x="181" y="449"/>
                  <a:pt x="132" y="405"/>
                </a:cubicBezTo>
                <a:cubicBezTo>
                  <a:pt x="112" y="387"/>
                  <a:pt x="93" y="367"/>
                  <a:pt x="76" y="345"/>
                </a:cubicBezTo>
                <a:cubicBezTo>
                  <a:pt x="42" y="302"/>
                  <a:pt x="30" y="251"/>
                  <a:pt x="32" y="198"/>
                </a:cubicBezTo>
                <a:cubicBezTo>
                  <a:pt x="33" y="160"/>
                  <a:pt x="49" y="129"/>
                  <a:pt x="75" y="102"/>
                </a:cubicBezTo>
                <a:cubicBezTo>
                  <a:pt x="104" y="71"/>
                  <a:pt x="141" y="50"/>
                  <a:pt x="182" y="39"/>
                </a:cubicBezTo>
                <a:cubicBezTo>
                  <a:pt x="340" y="0"/>
                  <a:pt x="490" y="21"/>
                  <a:pt x="632" y="97"/>
                </a:cubicBezTo>
                <a:cubicBezTo>
                  <a:pt x="779" y="176"/>
                  <a:pt x="893" y="290"/>
                  <a:pt x="980" y="432"/>
                </a:cubicBezTo>
                <a:cubicBezTo>
                  <a:pt x="1024" y="505"/>
                  <a:pt x="1048" y="584"/>
                  <a:pt x="1058" y="668"/>
                </a:cubicBezTo>
                <a:cubicBezTo>
                  <a:pt x="1065" y="727"/>
                  <a:pt x="1068" y="786"/>
                  <a:pt x="1059" y="844"/>
                </a:cubicBezTo>
                <a:cubicBezTo>
                  <a:pt x="1049" y="911"/>
                  <a:pt x="1022" y="969"/>
                  <a:pt x="981" y="1022"/>
                </a:cubicBezTo>
                <a:cubicBezTo>
                  <a:pt x="948" y="1064"/>
                  <a:pt x="909" y="1099"/>
                  <a:pt x="866" y="1131"/>
                </a:cubicBezTo>
                <a:cubicBezTo>
                  <a:pt x="860" y="1136"/>
                  <a:pt x="854" y="1141"/>
                  <a:pt x="845" y="1147"/>
                </a:cubicBezTo>
                <a:close/>
                <a:moveTo>
                  <a:pt x="1114" y="1766"/>
                </a:moveTo>
                <a:cubicBezTo>
                  <a:pt x="1117" y="1764"/>
                  <a:pt x="1119" y="1763"/>
                  <a:pt x="1120" y="1761"/>
                </a:cubicBezTo>
                <a:cubicBezTo>
                  <a:pt x="1151" y="1708"/>
                  <a:pt x="1172" y="1651"/>
                  <a:pt x="1172" y="1590"/>
                </a:cubicBezTo>
                <a:cubicBezTo>
                  <a:pt x="1171" y="1506"/>
                  <a:pt x="1146" y="1430"/>
                  <a:pt x="1100" y="1360"/>
                </a:cubicBezTo>
                <a:cubicBezTo>
                  <a:pt x="1036" y="1263"/>
                  <a:pt x="945" y="1202"/>
                  <a:pt x="838" y="1163"/>
                </a:cubicBezTo>
                <a:cubicBezTo>
                  <a:pt x="828" y="1159"/>
                  <a:pt x="821" y="1163"/>
                  <a:pt x="814" y="1168"/>
                </a:cubicBezTo>
                <a:cubicBezTo>
                  <a:pt x="748" y="1212"/>
                  <a:pt x="681" y="1255"/>
                  <a:pt x="616" y="1300"/>
                </a:cubicBezTo>
                <a:cubicBezTo>
                  <a:pt x="535" y="1354"/>
                  <a:pt x="450" y="1401"/>
                  <a:pt x="357" y="1432"/>
                </a:cubicBezTo>
                <a:cubicBezTo>
                  <a:pt x="330" y="1441"/>
                  <a:pt x="304" y="1453"/>
                  <a:pt x="279" y="1467"/>
                </a:cubicBezTo>
                <a:cubicBezTo>
                  <a:pt x="238" y="1489"/>
                  <a:pt x="214" y="1526"/>
                  <a:pt x="207" y="1572"/>
                </a:cubicBezTo>
                <a:cubicBezTo>
                  <a:pt x="203" y="1592"/>
                  <a:pt x="205" y="1612"/>
                  <a:pt x="219" y="1628"/>
                </a:cubicBezTo>
                <a:cubicBezTo>
                  <a:pt x="226" y="1637"/>
                  <a:pt x="225" y="1643"/>
                  <a:pt x="218" y="1651"/>
                </a:cubicBezTo>
                <a:cubicBezTo>
                  <a:pt x="214" y="1655"/>
                  <a:pt x="209" y="1659"/>
                  <a:pt x="206" y="1663"/>
                </a:cubicBezTo>
                <a:cubicBezTo>
                  <a:pt x="182" y="1692"/>
                  <a:pt x="169" y="1724"/>
                  <a:pt x="178" y="1762"/>
                </a:cubicBezTo>
                <a:cubicBezTo>
                  <a:pt x="187" y="1797"/>
                  <a:pt x="220" y="1814"/>
                  <a:pt x="255" y="1802"/>
                </a:cubicBezTo>
                <a:cubicBezTo>
                  <a:pt x="255" y="1795"/>
                  <a:pt x="254" y="1787"/>
                  <a:pt x="255" y="1779"/>
                </a:cubicBezTo>
                <a:cubicBezTo>
                  <a:pt x="257" y="1750"/>
                  <a:pt x="267" y="1726"/>
                  <a:pt x="294" y="1713"/>
                </a:cubicBezTo>
                <a:cubicBezTo>
                  <a:pt x="307" y="1707"/>
                  <a:pt x="322" y="1700"/>
                  <a:pt x="335" y="1711"/>
                </a:cubicBezTo>
                <a:cubicBezTo>
                  <a:pt x="349" y="1723"/>
                  <a:pt x="350" y="1740"/>
                  <a:pt x="346" y="1757"/>
                </a:cubicBezTo>
                <a:cubicBezTo>
                  <a:pt x="345" y="1762"/>
                  <a:pt x="343" y="1767"/>
                  <a:pt x="340" y="1771"/>
                </a:cubicBezTo>
                <a:cubicBezTo>
                  <a:pt x="330" y="1789"/>
                  <a:pt x="316" y="1802"/>
                  <a:pt x="298" y="1811"/>
                </a:cubicBezTo>
                <a:cubicBezTo>
                  <a:pt x="292" y="1814"/>
                  <a:pt x="286" y="1817"/>
                  <a:pt x="281" y="1820"/>
                </a:cubicBezTo>
                <a:cubicBezTo>
                  <a:pt x="281" y="1823"/>
                  <a:pt x="281" y="1825"/>
                  <a:pt x="281" y="1827"/>
                </a:cubicBezTo>
                <a:cubicBezTo>
                  <a:pt x="282" y="1832"/>
                  <a:pt x="283" y="1837"/>
                  <a:pt x="285" y="1842"/>
                </a:cubicBezTo>
                <a:cubicBezTo>
                  <a:pt x="298" y="1886"/>
                  <a:pt x="320" y="1925"/>
                  <a:pt x="350" y="1959"/>
                </a:cubicBezTo>
                <a:cubicBezTo>
                  <a:pt x="411" y="2028"/>
                  <a:pt x="485" y="2078"/>
                  <a:pt x="573" y="2107"/>
                </a:cubicBezTo>
                <a:cubicBezTo>
                  <a:pt x="633" y="2127"/>
                  <a:pt x="694" y="2133"/>
                  <a:pt x="757" y="2121"/>
                </a:cubicBezTo>
                <a:cubicBezTo>
                  <a:pt x="829" y="2107"/>
                  <a:pt x="897" y="2086"/>
                  <a:pt x="959" y="2046"/>
                </a:cubicBezTo>
                <a:cubicBezTo>
                  <a:pt x="1009" y="2014"/>
                  <a:pt x="1050" y="1973"/>
                  <a:pt x="1078" y="1919"/>
                </a:cubicBezTo>
                <a:cubicBezTo>
                  <a:pt x="1091" y="1892"/>
                  <a:pt x="1101" y="1864"/>
                  <a:pt x="1103" y="1834"/>
                </a:cubicBezTo>
                <a:cubicBezTo>
                  <a:pt x="1103" y="1830"/>
                  <a:pt x="1102" y="1825"/>
                  <a:pt x="1101" y="1819"/>
                </a:cubicBezTo>
                <a:cubicBezTo>
                  <a:pt x="1094" y="1824"/>
                  <a:pt x="1090" y="1828"/>
                  <a:pt x="1086" y="1832"/>
                </a:cubicBezTo>
                <a:cubicBezTo>
                  <a:pt x="1055" y="1862"/>
                  <a:pt x="1019" y="1881"/>
                  <a:pt x="977" y="1888"/>
                </a:cubicBezTo>
                <a:cubicBezTo>
                  <a:pt x="937" y="1896"/>
                  <a:pt x="904" y="1882"/>
                  <a:pt x="879" y="1851"/>
                </a:cubicBezTo>
                <a:cubicBezTo>
                  <a:pt x="863" y="1832"/>
                  <a:pt x="857" y="1809"/>
                  <a:pt x="851" y="1786"/>
                </a:cubicBezTo>
                <a:cubicBezTo>
                  <a:pt x="839" y="1738"/>
                  <a:pt x="868" y="1687"/>
                  <a:pt x="910" y="1669"/>
                </a:cubicBezTo>
                <a:cubicBezTo>
                  <a:pt x="924" y="1663"/>
                  <a:pt x="938" y="1659"/>
                  <a:pt x="952" y="1657"/>
                </a:cubicBezTo>
                <a:cubicBezTo>
                  <a:pt x="1012" y="1644"/>
                  <a:pt x="1066" y="1669"/>
                  <a:pt x="1095" y="1722"/>
                </a:cubicBezTo>
                <a:cubicBezTo>
                  <a:pt x="1103" y="1736"/>
                  <a:pt x="1107" y="1750"/>
                  <a:pt x="1114" y="1766"/>
                </a:cubicBezTo>
                <a:close/>
                <a:moveTo>
                  <a:pt x="980" y="1667"/>
                </a:moveTo>
                <a:cubicBezTo>
                  <a:pt x="959" y="1673"/>
                  <a:pt x="936" y="1676"/>
                  <a:pt x="916" y="1686"/>
                </a:cubicBezTo>
                <a:cubicBezTo>
                  <a:pt x="884" y="1700"/>
                  <a:pt x="865" y="1727"/>
                  <a:pt x="866" y="1764"/>
                </a:cubicBezTo>
                <a:cubicBezTo>
                  <a:pt x="867" y="1783"/>
                  <a:pt x="872" y="1804"/>
                  <a:pt x="881" y="1822"/>
                </a:cubicBezTo>
                <a:cubicBezTo>
                  <a:pt x="898" y="1862"/>
                  <a:pt x="935" y="1879"/>
                  <a:pt x="977" y="1871"/>
                </a:cubicBezTo>
                <a:cubicBezTo>
                  <a:pt x="1013" y="1864"/>
                  <a:pt x="1044" y="1848"/>
                  <a:pt x="1071" y="1823"/>
                </a:cubicBezTo>
                <a:cubicBezTo>
                  <a:pt x="1102" y="1794"/>
                  <a:pt x="1104" y="1785"/>
                  <a:pt x="1088" y="1746"/>
                </a:cubicBezTo>
                <a:cubicBezTo>
                  <a:pt x="1069" y="1699"/>
                  <a:pt x="1028" y="1670"/>
                  <a:pt x="980" y="1667"/>
                </a:cubicBezTo>
                <a:close/>
                <a:moveTo>
                  <a:pt x="276" y="1797"/>
                </a:moveTo>
                <a:cubicBezTo>
                  <a:pt x="318" y="1786"/>
                  <a:pt x="338" y="1753"/>
                  <a:pt x="322" y="1725"/>
                </a:cubicBezTo>
                <a:cubicBezTo>
                  <a:pt x="285" y="1731"/>
                  <a:pt x="268" y="1758"/>
                  <a:pt x="276" y="1797"/>
                </a:cubicBezTo>
                <a:close/>
              </a:path>
            </a:pathLst>
          </a:custGeom>
          <a:solidFill>
            <a:srgbClr val="3B2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Freeform 3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>
            <a:spLocks noEditPoints="1"/>
          </p:cNvSpPr>
          <p:nvPr/>
        </p:nvSpPr>
        <p:spPr bwMode="auto">
          <a:xfrm rot="1597518">
            <a:off x="-2294649" y="-519404"/>
            <a:ext cx="3819526" cy="4070974"/>
          </a:xfrm>
          <a:custGeom>
            <a:avLst/>
            <a:gdLst>
              <a:gd name="T0" fmla="*/ 1822 w 3022"/>
              <a:gd name="T1" fmla="*/ 2738 h 3731"/>
              <a:gd name="T2" fmla="*/ 1655 w 3022"/>
              <a:gd name="T3" fmla="*/ 3020 h 3731"/>
              <a:gd name="T4" fmla="*/ 2901 w 3022"/>
              <a:gd name="T5" fmla="*/ 2685 h 3731"/>
              <a:gd name="T6" fmla="*/ 2031 w 3022"/>
              <a:gd name="T7" fmla="*/ 3251 h 3731"/>
              <a:gd name="T8" fmla="*/ 1609 w 3022"/>
              <a:gd name="T9" fmla="*/ 3620 h 3731"/>
              <a:gd name="T10" fmla="*/ 1274 w 3022"/>
              <a:gd name="T11" fmla="*/ 3355 h 3731"/>
              <a:gd name="T12" fmla="*/ 194 w 3022"/>
              <a:gd name="T13" fmla="*/ 2624 h 3731"/>
              <a:gd name="T14" fmla="*/ 546 w 3022"/>
              <a:gd name="T15" fmla="*/ 2841 h 3731"/>
              <a:gd name="T16" fmla="*/ 1545 w 3022"/>
              <a:gd name="T17" fmla="*/ 3376 h 3731"/>
              <a:gd name="T18" fmla="*/ 1193 w 3022"/>
              <a:gd name="T19" fmla="*/ 2739 h 3731"/>
              <a:gd name="T20" fmla="*/ 1598 w 3022"/>
              <a:gd name="T21" fmla="*/ 2994 h 3731"/>
              <a:gd name="T22" fmla="*/ 1404 w 3022"/>
              <a:gd name="T23" fmla="*/ 2739 h 3731"/>
              <a:gd name="T24" fmla="*/ 735 w 3022"/>
              <a:gd name="T25" fmla="*/ 1518 h 3731"/>
              <a:gd name="T26" fmla="*/ 1316 w 3022"/>
              <a:gd name="T27" fmla="*/ 2626 h 3731"/>
              <a:gd name="T28" fmla="*/ 749 w 3022"/>
              <a:gd name="T29" fmla="*/ 1510 h 3731"/>
              <a:gd name="T30" fmla="*/ 1447 w 3022"/>
              <a:gd name="T31" fmla="*/ 2782 h 3731"/>
              <a:gd name="T32" fmla="*/ 1587 w 3022"/>
              <a:gd name="T33" fmla="*/ 2754 h 3731"/>
              <a:gd name="T34" fmla="*/ 1296 w 3022"/>
              <a:gd name="T35" fmla="*/ 1653 h 3731"/>
              <a:gd name="T36" fmla="*/ 1118 w 3022"/>
              <a:gd name="T37" fmla="*/ 802 h 3731"/>
              <a:gd name="T38" fmla="*/ 1619 w 3022"/>
              <a:gd name="T39" fmla="*/ 1791 h 3731"/>
              <a:gd name="T40" fmla="*/ 1561 w 3022"/>
              <a:gd name="T41" fmla="*/ 909 h 3731"/>
              <a:gd name="T42" fmla="*/ 1258 w 3022"/>
              <a:gd name="T43" fmla="*/ 207 h 3731"/>
              <a:gd name="T44" fmla="*/ 1692 w 3022"/>
              <a:gd name="T45" fmla="*/ 869 h 3731"/>
              <a:gd name="T46" fmla="*/ 1738 w 3022"/>
              <a:gd name="T47" fmla="*/ 5 h 3731"/>
              <a:gd name="T48" fmla="*/ 2052 w 3022"/>
              <a:gd name="T49" fmla="*/ 362 h 3731"/>
              <a:gd name="T50" fmla="*/ 2212 w 3022"/>
              <a:gd name="T51" fmla="*/ 371 h 3731"/>
              <a:gd name="T52" fmla="*/ 1835 w 3022"/>
              <a:gd name="T53" fmla="*/ 807 h 3731"/>
              <a:gd name="T54" fmla="*/ 2257 w 3022"/>
              <a:gd name="T55" fmla="*/ 795 h 3731"/>
              <a:gd name="T56" fmla="*/ 1604 w 3022"/>
              <a:gd name="T57" fmla="*/ 1705 h 3731"/>
              <a:gd name="T58" fmla="*/ 2631 w 3022"/>
              <a:gd name="T59" fmla="*/ 1131 h 3731"/>
              <a:gd name="T60" fmla="*/ 2630 w 3022"/>
              <a:gd name="T61" fmla="*/ 1780 h 3731"/>
              <a:gd name="T62" fmla="*/ 2757 w 3022"/>
              <a:gd name="T63" fmla="*/ 1791 h 3731"/>
              <a:gd name="T64" fmla="*/ 1797 w 3022"/>
              <a:gd name="T65" fmla="*/ 2254 h 3731"/>
              <a:gd name="T66" fmla="*/ 1585 w 3022"/>
              <a:gd name="T67" fmla="*/ 2285 h 3731"/>
              <a:gd name="T68" fmla="*/ 1988 w 3022"/>
              <a:gd name="T69" fmla="*/ 1932 h 3731"/>
              <a:gd name="T70" fmla="*/ 2196 w 3022"/>
              <a:gd name="T71" fmla="*/ 1331 h 3731"/>
              <a:gd name="T72" fmla="*/ 1560 w 3022"/>
              <a:gd name="T73" fmla="*/ 2111 h 3731"/>
              <a:gd name="T74" fmla="*/ 1118 w 3022"/>
              <a:gd name="T75" fmla="*/ 815 h 3731"/>
              <a:gd name="T76" fmla="*/ 1309 w 3022"/>
              <a:gd name="T77" fmla="*/ 1653 h 3731"/>
              <a:gd name="T78" fmla="*/ 2198 w 3022"/>
              <a:gd name="T79" fmla="*/ 3160 h 3731"/>
              <a:gd name="T80" fmla="*/ 2353 w 3022"/>
              <a:gd name="T81" fmla="*/ 2846 h 3731"/>
              <a:gd name="T82" fmla="*/ 2230 w 3022"/>
              <a:gd name="T83" fmla="*/ 653 h 3731"/>
              <a:gd name="T84" fmla="*/ 2023 w 3022"/>
              <a:gd name="T85" fmla="*/ 926 h 3731"/>
              <a:gd name="T86" fmla="*/ 1439 w 3022"/>
              <a:gd name="T87" fmla="*/ 395 h 3731"/>
              <a:gd name="T88" fmla="*/ 1369 w 3022"/>
              <a:gd name="T89" fmla="*/ 582 h 3731"/>
              <a:gd name="T90" fmla="*/ 2246 w 3022"/>
              <a:gd name="T91" fmla="*/ 309 h 3731"/>
              <a:gd name="T92" fmla="*/ 1792 w 3022"/>
              <a:gd name="T93" fmla="*/ 742 h 3731"/>
              <a:gd name="T94" fmla="*/ 1641 w 3022"/>
              <a:gd name="T95" fmla="*/ 2262 h 3731"/>
              <a:gd name="T96" fmla="*/ 1818 w 3022"/>
              <a:gd name="T97" fmla="*/ 2155 h 3731"/>
              <a:gd name="T98" fmla="*/ 1620 w 3022"/>
              <a:gd name="T99" fmla="*/ 3571 h 3731"/>
              <a:gd name="T100" fmla="*/ 1618 w 3022"/>
              <a:gd name="T101" fmla="*/ 1835 h 3731"/>
              <a:gd name="T102" fmla="*/ 1600 w 3022"/>
              <a:gd name="T103" fmla="*/ 2255 h 3731"/>
              <a:gd name="T104" fmla="*/ 1588 w 3022"/>
              <a:gd name="T105" fmla="*/ 1645 h 3731"/>
              <a:gd name="T106" fmla="*/ 1571 w 3022"/>
              <a:gd name="T107" fmla="*/ 1342 h 3731"/>
              <a:gd name="T108" fmla="*/ 1451 w 3022"/>
              <a:gd name="T109" fmla="*/ 2824 h 3731"/>
              <a:gd name="T110" fmla="*/ 1653 w 3022"/>
              <a:gd name="T111" fmla="*/ 1011 h 3731"/>
              <a:gd name="T112" fmla="*/ 1635 w 3022"/>
              <a:gd name="T113" fmla="*/ 2231 h 3731"/>
              <a:gd name="T114" fmla="*/ 1605 w 3022"/>
              <a:gd name="T115" fmla="*/ 2262 h 3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22" h="3731">
                <a:moveTo>
                  <a:pt x="1566" y="2317"/>
                </a:moveTo>
                <a:cubicBezTo>
                  <a:pt x="1558" y="2340"/>
                  <a:pt x="1564" y="2364"/>
                  <a:pt x="1568" y="2388"/>
                </a:cubicBezTo>
                <a:cubicBezTo>
                  <a:pt x="1577" y="2449"/>
                  <a:pt x="1587" y="2511"/>
                  <a:pt x="1597" y="2572"/>
                </a:cubicBezTo>
                <a:cubicBezTo>
                  <a:pt x="1608" y="2637"/>
                  <a:pt x="1608" y="2701"/>
                  <a:pt x="1592" y="2765"/>
                </a:cubicBezTo>
                <a:cubicBezTo>
                  <a:pt x="1581" y="2808"/>
                  <a:pt x="1586" y="2852"/>
                  <a:pt x="1588" y="2895"/>
                </a:cubicBezTo>
                <a:cubicBezTo>
                  <a:pt x="1589" y="2912"/>
                  <a:pt x="1592" y="2928"/>
                  <a:pt x="1592" y="2945"/>
                </a:cubicBezTo>
                <a:cubicBezTo>
                  <a:pt x="1591" y="2980"/>
                  <a:pt x="1613" y="3005"/>
                  <a:pt x="1629" y="3035"/>
                </a:cubicBezTo>
                <a:cubicBezTo>
                  <a:pt x="1635" y="3029"/>
                  <a:pt x="1639" y="3025"/>
                  <a:pt x="1642" y="3020"/>
                </a:cubicBezTo>
                <a:cubicBezTo>
                  <a:pt x="1670" y="2980"/>
                  <a:pt x="1696" y="2938"/>
                  <a:pt x="1714" y="2891"/>
                </a:cubicBezTo>
                <a:cubicBezTo>
                  <a:pt x="1738" y="2832"/>
                  <a:pt x="1773" y="2780"/>
                  <a:pt x="1822" y="2738"/>
                </a:cubicBezTo>
                <a:cubicBezTo>
                  <a:pt x="1868" y="2697"/>
                  <a:pt x="1909" y="2652"/>
                  <a:pt x="1943" y="2601"/>
                </a:cubicBezTo>
                <a:cubicBezTo>
                  <a:pt x="1975" y="2553"/>
                  <a:pt x="2018" y="2516"/>
                  <a:pt x="2068" y="2487"/>
                </a:cubicBezTo>
                <a:cubicBezTo>
                  <a:pt x="2118" y="2458"/>
                  <a:pt x="2167" y="2427"/>
                  <a:pt x="2217" y="2397"/>
                </a:cubicBezTo>
                <a:cubicBezTo>
                  <a:pt x="2219" y="2396"/>
                  <a:pt x="2222" y="2395"/>
                  <a:pt x="2225" y="2395"/>
                </a:cubicBezTo>
                <a:cubicBezTo>
                  <a:pt x="2219" y="2400"/>
                  <a:pt x="2214" y="2406"/>
                  <a:pt x="2207" y="2410"/>
                </a:cubicBezTo>
                <a:cubicBezTo>
                  <a:pt x="2169" y="2434"/>
                  <a:pt x="2133" y="2459"/>
                  <a:pt x="2094" y="2479"/>
                </a:cubicBezTo>
                <a:cubicBezTo>
                  <a:pt x="2029" y="2514"/>
                  <a:pt x="1977" y="2560"/>
                  <a:pt x="1938" y="2622"/>
                </a:cubicBezTo>
                <a:cubicBezTo>
                  <a:pt x="1910" y="2667"/>
                  <a:pt x="1874" y="2705"/>
                  <a:pt x="1835" y="2740"/>
                </a:cubicBezTo>
                <a:cubicBezTo>
                  <a:pt x="1782" y="2785"/>
                  <a:pt x="1745" y="2841"/>
                  <a:pt x="1720" y="2905"/>
                </a:cubicBezTo>
                <a:cubicBezTo>
                  <a:pt x="1704" y="2946"/>
                  <a:pt x="1680" y="2984"/>
                  <a:pt x="1655" y="3020"/>
                </a:cubicBezTo>
                <a:cubicBezTo>
                  <a:pt x="1649" y="3029"/>
                  <a:pt x="1642" y="3038"/>
                  <a:pt x="1636" y="3048"/>
                </a:cubicBezTo>
                <a:cubicBezTo>
                  <a:pt x="1682" y="3123"/>
                  <a:pt x="1711" y="3205"/>
                  <a:pt x="1729" y="3295"/>
                </a:cubicBezTo>
                <a:cubicBezTo>
                  <a:pt x="1734" y="3288"/>
                  <a:pt x="1738" y="3284"/>
                  <a:pt x="1741" y="3280"/>
                </a:cubicBezTo>
                <a:cubicBezTo>
                  <a:pt x="1795" y="3192"/>
                  <a:pt x="1858" y="3110"/>
                  <a:pt x="1927" y="3033"/>
                </a:cubicBezTo>
                <a:cubicBezTo>
                  <a:pt x="1966" y="2991"/>
                  <a:pt x="2012" y="2960"/>
                  <a:pt x="2068" y="2947"/>
                </a:cubicBezTo>
                <a:cubicBezTo>
                  <a:pt x="2164" y="2924"/>
                  <a:pt x="2253" y="2883"/>
                  <a:pt x="2343" y="2842"/>
                </a:cubicBezTo>
                <a:cubicBezTo>
                  <a:pt x="2366" y="2831"/>
                  <a:pt x="2389" y="2821"/>
                  <a:pt x="2412" y="2810"/>
                </a:cubicBezTo>
                <a:cubicBezTo>
                  <a:pt x="2464" y="2787"/>
                  <a:pt x="2519" y="2774"/>
                  <a:pt x="2576" y="2766"/>
                </a:cubicBezTo>
                <a:cubicBezTo>
                  <a:pt x="2648" y="2757"/>
                  <a:pt x="2718" y="2740"/>
                  <a:pt x="2787" y="2716"/>
                </a:cubicBezTo>
                <a:cubicBezTo>
                  <a:pt x="2824" y="2704"/>
                  <a:pt x="2863" y="2695"/>
                  <a:pt x="2901" y="2685"/>
                </a:cubicBezTo>
                <a:cubicBezTo>
                  <a:pt x="2934" y="2676"/>
                  <a:pt x="2968" y="2668"/>
                  <a:pt x="3002" y="2659"/>
                </a:cubicBezTo>
                <a:cubicBezTo>
                  <a:pt x="3009" y="2657"/>
                  <a:pt x="3016" y="2654"/>
                  <a:pt x="3022" y="2662"/>
                </a:cubicBezTo>
                <a:cubicBezTo>
                  <a:pt x="3020" y="2665"/>
                  <a:pt x="3018" y="2668"/>
                  <a:pt x="3015" y="2670"/>
                </a:cubicBezTo>
                <a:cubicBezTo>
                  <a:pt x="2997" y="2683"/>
                  <a:pt x="2979" y="2694"/>
                  <a:pt x="2962" y="2708"/>
                </a:cubicBezTo>
                <a:cubicBezTo>
                  <a:pt x="2944" y="2722"/>
                  <a:pt x="2928" y="2738"/>
                  <a:pt x="2912" y="2753"/>
                </a:cubicBezTo>
                <a:cubicBezTo>
                  <a:pt x="2872" y="2790"/>
                  <a:pt x="2828" y="2824"/>
                  <a:pt x="2781" y="2851"/>
                </a:cubicBezTo>
                <a:cubicBezTo>
                  <a:pt x="2707" y="2893"/>
                  <a:pt x="2638" y="2943"/>
                  <a:pt x="2573" y="2998"/>
                </a:cubicBezTo>
                <a:cubicBezTo>
                  <a:pt x="2483" y="3074"/>
                  <a:pt x="2380" y="3124"/>
                  <a:pt x="2265" y="3149"/>
                </a:cubicBezTo>
                <a:cubicBezTo>
                  <a:pt x="2252" y="3152"/>
                  <a:pt x="2240" y="3156"/>
                  <a:pt x="2227" y="3159"/>
                </a:cubicBezTo>
                <a:cubicBezTo>
                  <a:pt x="2155" y="3175"/>
                  <a:pt x="2090" y="3206"/>
                  <a:pt x="2031" y="3251"/>
                </a:cubicBezTo>
                <a:cubicBezTo>
                  <a:pt x="1986" y="3285"/>
                  <a:pt x="1936" y="3312"/>
                  <a:pt x="1880" y="3326"/>
                </a:cubicBezTo>
                <a:cubicBezTo>
                  <a:pt x="1850" y="3333"/>
                  <a:pt x="1826" y="3350"/>
                  <a:pt x="1806" y="3374"/>
                </a:cubicBezTo>
                <a:cubicBezTo>
                  <a:pt x="1796" y="3386"/>
                  <a:pt x="1786" y="3399"/>
                  <a:pt x="1774" y="3409"/>
                </a:cubicBezTo>
                <a:cubicBezTo>
                  <a:pt x="1760" y="3423"/>
                  <a:pt x="1752" y="3420"/>
                  <a:pt x="1747" y="3402"/>
                </a:cubicBezTo>
                <a:cubicBezTo>
                  <a:pt x="1741" y="3382"/>
                  <a:pt x="1736" y="3362"/>
                  <a:pt x="1731" y="3343"/>
                </a:cubicBezTo>
                <a:cubicBezTo>
                  <a:pt x="1730" y="3339"/>
                  <a:pt x="1729" y="3335"/>
                  <a:pt x="1727" y="3327"/>
                </a:cubicBezTo>
                <a:cubicBezTo>
                  <a:pt x="1722" y="3334"/>
                  <a:pt x="1719" y="3338"/>
                  <a:pt x="1717" y="3343"/>
                </a:cubicBezTo>
                <a:cubicBezTo>
                  <a:pt x="1699" y="3384"/>
                  <a:pt x="1681" y="3425"/>
                  <a:pt x="1665" y="3468"/>
                </a:cubicBezTo>
                <a:cubicBezTo>
                  <a:pt x="1649" y="3510"/>
                  <a:pt x="1636" y="3553"/>
                  <a:pt x="1621" y="3595"/>
                </a:cubicBezTo>
                <a:cubicBezTo>
                  <a:pt x="1618" y="3604"/>
                  <a:pt x="1615" y="3612"/>
                  <a:pt x="1609" y="3620"/>
                </a:cubicBezTo>
                <a:cubicBezTo>
                  <a:pt x="1600" y="3573"/>
                  <a:pt x="1580" y="3528"/>
                  <a:pt x="1591" y="3478"/>
                </a:cubicBezTo>
                <a:cubicBezTo>
                  <a:pt x="1600" y="3438"/>
                  <a:pt x="1589" y="3401"/>
                  <a:pt x="1556" y="3372"/>
                </a:cubicBezTo>
                <a:cubicBezTo>
                  <a:pt x="1554" y="3378"/>
                  <a:pt x="1553" y="3382"/>
                  <a:pt x="1552" y="3387"/>
                </a:cubicBezTo>
                <a:cubicBezTo>
                  <a:pt x="1540" y="3459"/>
                  <a:pt x="1529" y="3532"/>
                  <a:pt x="1517" y="3604"/>
                </a:cubicBezTo>
                <a:cubicBezTo>
                  <a:pt x="1510" y="3644"/>
                  <a:pt x="1501" y="3683"/>
                  <a:pt x="1504" y="3723"/>
                </a:cubicBezTo>
                <a:cubicBezTo>
                  <a:pt x="1504" y="3725"/>
                  <a:pt x="1503" y="3727"/>
                  <a:pt x="1501" y="3731"/>
                </a:cubicBezTo>
                <a:cubicBezTo>
                  <a:pt x="1492" y="3722"/>
                  <a:pt x="1492" y="3712"/>
                  <a:pt x="1491" y="3702"/>
                </a:cubicBezTo>
                <a:cubicBezTo>
                  <a:pt x="1490" y="3680"/>
                  <a:pt x="1490" y="3657"/>
                  <a:pt x="1488" y="3635"/>
                </a:cubicBezTo>
                <a:cubicBezTo>
                  <a:pt x="1485" y="3598"/>
                  <a:pt x="1471" y="3565"/>
                  <a:pt x="1451" y="3534"/>
                </a:cubicBezTo>
                <a:cubicBezTo>
                  <a:pt x="1406" y="3461"/>
                  <a:pt x="1343" y="3404"/>
                  <a:pt x="1274" y="3355"/>
                </a:cubicBezTo>
                <a:cubicBezTo>
                  <a:pt x="1179" y="3289"/>
                  <a:pt x="1084" y="3224"/>
                  <a:pt x="988" y="3160"/>
                </a:cubicBezTo>
                <a:cubicBezTo>
                  <a:pt x="931" y="3121"/>
                  <a:pt x="877" y="3079"/>
                  <a:pt x="825" y="3035"/>
                </a:cubicBezTo>
                <a:cubicBezTo>
                  <a:pt x="795" y="3010"/>
                  <a:pt x="764" y="2985"/>
                  <a:pt x="731" y="2964"/>
                </a:cubicBezTo>
                <a:cubicBezTo>
                  <a:pt x="665" y="2922"/>
                  <a:pt x="598" y="2881"/>
                  <a:pt x="531" y="2841"/>
                </a:cubicBezTo>
                <a:cubicBezTo>
                  <a:pt x="461" y="2799"/>
                  <a:pt x="385" y="2777"/>
                  <a:pt x="307" y="2757"/>
                </a:cubicBezTo>
                <a:cubicBezTo>
                  <a:pt x="253" y="2744"/>
                  <a:pt x="198" y="2738"/>
                  <a:pt x="143" y="2738"/>
                </a:cubicBezTo>
                <a:cubicBezTo>
                  <a:pt x="117" y="2738"/>
                  <a:pt x="92" y="2733"/>
                  <a:pt x="67" y="2730"/>
                </a:cubicBezTo>
                <a:cubicBezTo>
                  <a:pt x="46" y="2727"/>
                  <a:pt x="25" y="2723"/>
                  <a:pt x="0" y="2718"/>
                </a:cubicBezTo>
                <a:cubicBezTo>
                  <a:pt x="5" y="2714"/>
                  <a:pt x="8" y="2710"/>
                  <a:pt x="11" y="2709"/>
                </a:cubicBezTo>
                <a:cubicBezTo>
                  <a:pt x="78" y="2693"/>
                  <a:pt x="136" y="2658"/>
                  <a:pt x="194" y="2624"/>
                </a:cubicBezTo>
                <a:cubicBezTo>
                  <a:pt x="261" y="2586"/>
                  <a:pt x="333" y="2562"/>
                  <a:pt x="406" y="2539"/>
                </a:cubicBezTo>
                <a:cubicBezTo>
                  <a:pt x="499" y="2511"/>
                  <a:pt x="594" y="2494"/>
                  <a:pt x="691" y="2493"/>
                </a:cubicBezTo>
                <a:cubicBezTo>
                  <a:pt x="714" y="2493"/>
                  <a:pt x="737" y="2497"/>
                  <a:pt x="760" y="2500"/>
                </a:cubicBezTo>
                <a:cubicBezTo>
                  <a:pt x="579" y="2488"/>
                  <a:pt x="410" y="2538"/>
                  <a:pt x="245" y="2609"/>
                </a:cubicBezTo>
                <a:cubicBezTo>
                  <a:pt x="230" y="2615"/>
                  <a:pt x="215" y="2623"/>
                  <a:pt x="201" y="2632"/>
                </a:cubicBezTo>
                <a:cubicBezTo>
                  <a:pt x="149" y="2661"/>
                  <a:pt x="99" y="2694"/>
                  <a:pt x="38" y="2712"/>
                </a:cubicBezTo>
                <a:cubicBezTo>
                  <a:pt x="54" y="2721"/>
                  <a:pt x="68" y="2722"/>
                  <a:pt x="82" y="2724"/>
                </a:cubicBezTo>
                <a:cubicBezTo>
                  <a:pt x="100" y="2727"/>
                  <a:pt x="118" y="2730"/>
                  <a:pt x="136" y="2730"/>
                </a:cubicBezTo>
                <a:cubicBezTo>
                  <a:pt x="232" y="2729"/>
                  <a:pt x="324" y="2751"/>
                  <a:pt x="415" y="2781"/>
                </a:cubicBezTo>
                <a:cubicBezTo>
                  <a:pt x="461" y="2796"/>
                  <a:pt x="505" y="2816"/>
                  <a:pt x="546" y="2841"/>
                </a:cubicBezTo>
                <a:cubicBezTo>
                  <a:pt x="607" y="2878"/>
                  <a:pt x="668" y="2914"/>
                  <a:pt x="728" y="2952"/>
                </a:cubicBezTo>
                <a:cubicBezTo>
                  <a:pt x="763" y="2975"/>
                  <a:pt x="797" y="3001"/>
                  <a:pt x="829" y="3027"/>
                </a:cubicBezTo>
                <a:cubicBezTo>
                  <a:pt x="881" y="3070"/>
                  <a:pt x="934" y="3111"/>
                  <a:pt x="989" y="3148"/>
                </a:cubicBezTo>
                <a:cubicBezTo>
                  <a:pt x="1081" y="3209"/>
                  <a:pt x="1172" y="3271"/>
                  <a:pt x="1261" y="3334"/>
                </a:cubicBezTo>
                <a:cubicBezTo>
                  <a:pt x="1299" y="3360"/>
                  <a:pt x="1334" y="3389"/>
                  <a:pt x="1369" y="3419"/>
                </a:cubicBezTo>
                <a:cubicBezTo>
                  <a:pt x="1413" y="3458"/>
                  <a:pt x="1446" y="3506"/>
                  <a:pt x="1474" y="3557"/>
                </a:cubicBezTo>
                <a:cubicBezTo>
                  <a:pt x="1489" y="3583"/>
                  <a:pt x="1495" y="3613"/>
                  <a:pt x="1497" y="3648"/>
                </a:cubicBezTo>
                <a:cubicBezTo>
                  <a:pt x="1500" y="3640"/>
                  <a:pt x="1503" y="3636"/>
                  <a:pt x="1503" y="3632"/>
                </a:cubicBezTo>
                <a:cubicBezTo>
                  <a:pt x="1510" y="3592"/>
                  <a:pt x="1516" y="3553"/>
                  <a:pt x="1522" y="3513"/>
                </a:cubicBezTo>
                <a:cubicBezTo>
                  <a:pt x="1529" y="3468"/>
                  <a:pt x="1536" y="3422"/>
                  <a:pt x="1545" y="3376"/>
                </a:cubicBezTo>
                <a:cubicBezTo>
                  <a:pt x="1547" y="3362"/>
                  <a:pt x="1544" y="3352"/>
                  <a:pt x="1536" y="3342"/>
                </a:cubicBezTo>
                <a:cubicBezTo>
                  <a:pt x="1509" y="3312"/>
                  <a:pt x="1484" y="3282"/>
                  <a:pt x="1458" y="3251"/>
                </a:cubicBezTo>
                <a:cubicBezTo>
                  <a:pt x="1447" y="3239"/>
                  <a:pt x="1437" y="3227"/>
                  <a:pt x="1428" y="3214"/>
                </a:cubicBezTo>
                <a:cubicBezTo>
                  <a:pt x="1421" y="3205"/>
                  <a:pt x="1414" y="3195"/>
                  <a:pt x="1413" y="3185"/>
                </a:cubicBezTo>
                <a:cubicBezTo>
                  <a:pt x="1410" y="3161"/>
                  <a:pt x="1393" y="3149"/>
                  <a:pt x="1376" y="3135"/>
                </a:cubicBezTo>
                <a:cubicBezTo>
                  <a:pt x="1328" y="3098"/>
                  <a:pt x="1298" y="3049"/>
                  <a:pt x="1278" y="2993"/>
                </a:cubicBezTo>
                <a:cubicBezTo>
                  <a:pt x="1259" y="2941"/>
                  <a:pt x="1242" y="2889"/>
                  <a:pt x="1225" y="2836"/>
                </a:cubicBezTo>
                <a:cubicBezTo>
                  <a:pt x="1212" y="2794"/>
                  <a:pt x="1199" y="2753"/>
                  <a:pt x="1173" y="2717"/>
                </a:cubicBezTo>
                <a:cubicBezTo>
                  <a:pt x="1172" y="2716"/>
                  <a:pt x="1172" y="2714"/>
                  <a:pt x="1172" y="2713"/>
                </a:cubicBezTo>
                <a:cubicBezTo>
                  <a:pt x="1179" y="2722"/>
                  <a:pt x="1189" y="2729"/>
                  <a:pt x="1193" y="2739"/>
                </a:cubicBezTo>
                <a:cubicBezTo>
                  <a:pt x="1206" y="2766"/>
                  <a:pt x="1218" y="2794"/>
                  <a:pt x="1228" y="2821"/>
                </a:cubicBezTo>
                <a:cubicBezTo>
                  <a:pt x="1247" y="2875"/>
                  <a:pt x="1263" y="2929"/>
                  <a:pt x="1283" y="2982"/>
                </a:cubicBezTo>
                <a:cubicBezTo>
                  <a:pt x="1306" y="3046"/>
                  <a:pt x="1342" y="3102"/>
                  <a:pt x="1400" y="3140"/>
                </a:cubicBezTo>
                <a:cubicBezTo>
                  <a:pt x="1410" y="3147"/>
                  <a:pt x="1415" y="3155"/>
                  <a:pt x="1419" y="3166"/>
                </a:cubicBezTo>
                <a:cubicBezTo>
                  <a:pt x="1424" y="3182"/>
                  <a:pt x="1429" y="3199"/>
                  <a:pt x="1439" y="3211"/>
                </a:cubicBezTo>
                <a:cubicBezTo>
                  <a:pt x="1474" y="3254"/>
                  <a:pt x="1511" y="3295"/>
                  <a:pt x="1548" y="3338"/>
                </a:cubicBezTo>
                <a:cubicBezTo>
                  <a:pt x="1550" y="3332"/>
                  <a:pt x="1552" y="3328"/>
                  <a:pt x="1552" y="3323"/>
                </a:cubicBezTo>
                <a:cubicBezTo>
                  <a:pt x="1558" y="3279"/>
                  <a:pt x="1563" y="3235"/>
                  <a:pt x="1568" y="3191"/>
                </a:cubicBezTo>
                <a:cubicBezTo>
                  <a:pt x="1575" y="3138"/>
                  <a:pt x="1593" y="3088"/>
                  <a:pt x="1626" y="3043"/>
                </a:cubicBezTo>
                <a:cubicBezTo>
                  <a:pt x="1617" y="3027"/>
                  <a:pt x="1608" y="3012"/>
                  <a:pt x="1598" y="2994"/>
                </a:cubicBezTo>
                <a:cubicBezTo>
                  <a:pt x="1589" y="3018"/>
                  <a:pt x="1600" y="3044"/>
                  <a:pt x="1577" y="3061"/>
                </a:cubicBezTo>
                <a:cubicBezTo>
                  <a:pt x="1575" y="3059"/>
                  <a:pt x="1573" y="3057"/>
                  <a:pt x="1573" y="3055"/>
                </a:cubicBezTo>
                <a:cubicBezTo>
                  <a:pt x="1566" y="3024"/>
                  <a:pt x="1547" y="2999"/>
                  <a:pt x="1530" y="2972"/>
                </a:cubicBezTo>
                <a:cubicBezTo>
                  <a:pt x="1500" y="2926"/>
                  <a:pt x="1471" y="2880"/>
                  <a:pt x="1440" y="2831"/>
                </a:cubicBezTo>
                <a:cubicBezTo>
                  <a:pt x="1437" y="2845"/>
                  <a:pt x="1435" y="2859"/>
                  <a:pt x="1433" y="2872"/>
                </a:cubicBezTo>
                <a:cubicBezTo>
                  <a:pt x="1432" y="2872"/>
                  <a:pt x="1431" y="2872"/>
                  <a:pt x="1430" y="2872"/>
                </a:cubicBezTo>
                <a:cubicBezTo>
                  <a:pt x="1431" y="2858"/>
                  <a:pt x="1431" y="2844"/>
                  <a:pt x="1434" y="2830"/>
                </a:cubicBezTo>
                <a:cubicBezTo>
                  <a:pt x="1436" y="2819"/>
                  <a:pt x="1436" y="2809"/>
                  <a:pt x="1431" y="2798"/>
                </a:cubicBezTo>
                <a:cubicBezTo>
                  <a:pt x="1421" y="2779"/>
                  <a:pt x="1413" y="2760"/>
                  <a:pt x="1403" y="2740"/>
                </a:cubicBezTo>
                <a:cubicBezTo>
                  <a:pt x="1403" y="2740"/>
                  <a:pt x="1404" y="2739"/>
                  <a:pt x="1404" y="2739"/>
                </a:cubicBezTo>
                <a:cubicBezTo>
                  <a:pt x="1407" y="2739"/>
                  <a:pt x="1409" y="2739"/>
                  <a:pt x="1412" y="2739"/>
                </a:cubicBezTo>
                <a:cubicBezTo>
                  <a:pt x="1413" y="2721"/>
                  <a:pt x="1414" y="2704"/>
                  <a:pt x="1415" y="2686"/>
                </a:cubicBezTo>
                <a:cubicBezTo>
                  <a:pt x="1415" y="2650"/>
                  <a:pt x="1416" y="2614"/>
                  <a:pt x="1414" y="2578"/>
                </a:cubicBezTo>
                <a:cubicBezTo>
                  <a:pt x="1411" y="2537"/>
                  <a:pt x="1402" y="2497"/>
                  <a:pt x="1400" y="2456"/>
                </a:cubicBezTo>
                <a:cubicBezTo>
                  <a:pt x="1398" y="2390"/>
                  <a:pt x="1391" y="2325"/>
                  <a:pt x="1378" y="2260"/>
                </a:cubicBezTo>
                <a:cubicBezTo>
                  <a:pt x="1359" y="2172"/>
                  <a:pt x="1333" y="2087"/>
                  <a:pt x="1283" y="2011"/>
                </a:cubicBezTo>
                <a:cubicBezTo>
                  <a:pt x="1277" y="2002"/>
                  <a:pt x="1272" y="1992"/>
                  <a:pt x="1267" y="1982"/>
                </a:cubicBezTo>
                <a:cubicBezTo>
                  <a:pt x="1212" y="1880"/>
                  <a:pt x="1150" y="1783"/>
                  <a:pt x="1082" y="1689"/>
                </a:cubicBezTo>
                <a:cubicBezTo>
                  <a:pt x="1037" y="1627"/>
                  <a:pt x="977" y="1587"/>
                  <a:pt x="903" y="1572"/>
                </a:cubicBezTo>
                <a:cubicBezTo>
                  <a:pt x="845" y="1560"/>
                  <a:pt x="789" y="1542"/>
                  <a:pt x="735" y="1518"/>
                </a:cubicBezTo>
                <a:cubicBezTo>
                  <a:pt x="676" y="1493"/>
                  <a:pt x="616" y="1468"/>
                  <a:pt x="556" y="1443"/>
                </a:cubicBezTo>
                <a:cubicBezTo>
                  <a:pt x="551" y="1441"/>
                  <a:pt x="546" y="1439"/>
                  <a:pt x="541" y="1438"/>
                </a:cubicBezTo>
                <a:cubicBezTo>
                  <a:pt x="540" y="1440"/>
                  <a:pt x="538" y="1441"/>
                  <a:pt x="537" y="1443"/>
                </a:cubicBezTo>
                <a:cubicBezTo>
                  <a:pt x="541" y="1446"/>
                  <a:pt x="546" y="1448"/>
                  <a:pt x="550" y="1451"/>
                </a:cubicBezTo>
                <a:cubicBezTo>
                  <a:pt x="622" y="1520"/>
                  <a:pt x="681" y="1599"/>
                  <a:pt x="729" y="1686"/>
                </a:cubicBezTo>
                <a:cubicBezTo>
                  <a:pt x="796" y="1808"/>
                  <a:pt x="861" y="1932"/>
                  <a:pt x="927" y="2055"/>
                </a:cubicBezTo>
                <a:cubicBezTo>
                  <a:pt x="936" y="2071"/>
                  <a:pt x="944" y="2088"/>
                  <a:pt x="955" y="2104"/>
                </a:cubicBezTo>
                <a:cubicBezTo>
                  <a:pt x="1021" y="2205"/>
                  <a:pt x="1087" y="2307"/>
                  <a:pt x="1156" y="2407"/>
                </a:cubicBezTo>
                <a:cubicBezTo>
                  <a:pt x="1204" y="2476"/>
                  <a:pt x="1256" y="2541"/>
                  <a:pt x="1306" y="2608"/>
                </a:cubicBezTo>
                <a:cubicBezTo>
                  <a:pt x="1310" y="2614"/>
                  <a:pt x="1313" y="2620"/>
                  <a:pt x="1316" y="2626"/>
                </a:cubicBezTo>
                <a:cubicBezTo>
                  <a:pt x="1317" y="2626"/>
                  <a:pt x="1317" y="2626"/>
                  <a:pt x="1317" y="2626"/>
                </a:cubicBezTo>
                <a:cubicBezTo>
                  <a:pt x="1312" y="2622"/>
                  <a:pt x="1307" y="2618"/>
                  <a:pt x="1303" y="2613"/>
                </a:cubicBezTo>
                <a:cubicBezTo>
                  <a:pt x="1172" y="2454"/>
                  <a:pt x="1061" y="2282"/>
                  <a:pt x="949" y="2111"/>
                </a:cubicBezTo>
                <a:cubicBezTo>
                  <a:pt x="938" y="2094"/>
                  <a:pt x="928" y="2076"/>
                  <a:pt x="919" y="2058"/>
                </a:cubicBezTo>
                <a:cubicBezTo>
                  <a:pt x="853" y="1935"/>
                  <a:pt x="788" y="1811"/>
                  <a:pt x="720" y="1689"/>
                </a:cubicBezTo>
                <a:cubicBezTo>
                  <a:pt x="667" y="1592"/>
                  <a:pt x="600" y="1506"/>
                  <a:pt x="516" y="1434"/>
                </a:cubicBezTo>
                <a:cubicBezTo>
                  <a:pt x="511" y="1430"/>
                  <a:pt x="508" y="1426"/>
                  <a:pt x="504" y="1421"/>
                </a:cubicBezTo>
                <a:cubicBezTo>
                  <a:pt x="514" y="1411"/>
                  <a:pt x="524" y="1417"/>
                  <a:pt x="532" y="1420"/>
                </a:cubicBezTo>
                <a:cubicBezTo>
                  <a:pt x="572" y="1436"/>
                  <a:pt x="611" y="1451"/>
                  <a:pt x="651" y="1468"/>
                </a:cubicBezTo>
                <a:cubicBezTo>
                  <a:pt x="684" y="1481"/>
                  <a:pt x="717" y="1496"/>
                  <a:pt x="749" y="1510"/>
                </a:cubicBezTo>
                <a:cubicBezTo>
                  <a:pt x="797" y="1530"/>
                  <a:pt x="847" y="1546"/>
                  <a:pt x="899" y="1556"/>
                </a:cubicBezTo>
                <a:cubicBezTo>
                  <a:pt x="980" y="1572"/>
                  <a:pt x="1043" y="1614"/>
                  <a:pt x="1091" y="1681"/>
                </a:cubicBezTo>
                <a:cubicBezTo>
                  <a:pt x="1158" y="1777"/>
                  <a:pt x="1220" y="1874"/>
                  <a:pt x="1274" y="1978"/>
                </a:cubicBezTo>
                <a:cubicBezTo>
                  <a:pt x="1280" y="1989"/>
                  <a:pt x="1286" y="2000"/>
                  <a:pt x="1292" y="2010"/>
                </a:cubicBezTo>
                <a:cubicBezTo>
                  <a:pt x="1337" y="2081"/>
                  <a:pt x="1364" y="2159"/>
                  <a:pt x="1382" y="2240"/>
                </a:cubicBezTo>
                <a:cubicBezTo>
                  <a:pt x="1397" y="2311"/>
                  <a:pt x="1408" y="2381"/>
                  <a:pt x="1410" y="2454"/>
                </a:cubicBezTo>
                <a:cubicBezTo>
                  <a:pt x="1410" y="2491"/>
                  <a:pt x="1417" y="2528"/>
                  <a:pt x="1422" y="2564"/>
                </a:cubicBezTo>
                <a:cubicBezTo>
                  <a:pt x="1428" y="2607"/>
                  <a:pt x="1430" y="2649"/>
                  <a:pt x="1425" y="2692"/>
                </a:cubicBezTo>
                <a:cubicBezTo>
                  <a:pt x="1422" y="2712"/>
                  <a:pt x="1424" y="2731"/>
                  <a:pt x="1425" y="2751"/>
                </a:cubicBezTo>
                <a:cubicBezTo>
                  <a:pt x="1426" y="2764"/>
                  <a:pt x="1434" y="2773"/>
                  <a:pt x="1447" y="2782"/>
                </a:cubicBezTo>
                <a:cubicBezTo>
                  <a:pt x="1450" y="2769"/>
                  <a:pt x="1453" y="2758"/>
                  <a:pt x="1456" y="2746"/>
                </a:cubicBezTo>
                <a:cubicBezTo>
                  <a:pt x="1464" y="2709"/>
                  <a:pt x="1471" y="2672"/>
                  <a:pt x="1479" y="2635"/>
                </a:cubicBezTo>
                <a:cubicBezTo>
                  <a:pt x="1480" y="2633"/>
                  <a:pt x="1482" y="2631"/>
                  <a:pt x="1484" y="2629"/>
                </a:cubicBezTo>
                <a:cubicBezTo>
                  <a:pt x="1484" y="2628"/>
                  <a:pt x="1484" y="2628"/>
                  <a:pt x="1484" y="2628"/>
                </a:cubicBezTo>
                <a:cubicBezTo>
                  <a:pt x="1475" y="2678"/>
                  <a:pt x="1466" y="2728"/>
                  <a:pt x="1455" y="2778"/>
                </a:cubicBezTo>
                <a:cubicBezTo>
                  <a:pt x="1453" y="2788"/>
                  <a:pt x="1455" y="2795"/>
                  <a:pt x="1462" y="2803"/>
                </a:cubicBezTo>
                <a:cubicBezTo>
                  <a:pt x="1485" y="2829"/>
                  <a:pt x="1507" y="2856"/>
                  <a:pt x="1529" y="2883"/>
                </a:cubicBezTo>
                <a:cubicBezTo>
                  <a:pt x="1547" y="2905"/>
                  <a:pt x="1564" y="2927"/>
                  <a:pt x="1585" y="2953"/>
                </a:cubicBezTo>
                <a:cubicBezTo>
                  <a:pt x="1584" y="2929"/>
                  <a:pt x="1583" y="2908"/>
                  <a:pt x="1581" y="2888"/>
                </a:cubicBezTo>
                <a:cubicBezTo>
                  <a:pt x="1577" y="2843"/>
                  <a:pt x="1576" y="2798"/>
                  <a:pt x="1587" y="2754"/>
                </a:cubicBezTo>
                <a:cubicBezTo>
                  <a:pt x="1601" y="2695"/>
                  <a:pt x="1599" y="2635"/>
                  <a:pt x="1590" y="2576"/>
                </a:cubicBezTo>
                <a:cubicBezTo>
                  <a:pt x="1579" y="2504"/>
                  <a:pt x="1567" y="2433"/>
                  <a:pt x="1557" y="2361"/>
                </a:cubicBezTo>
                <a:cubicBezTo>
                  <a:pt x="1555" y="2353"/>
                  <a:pt x="1551" y="2351"/>
                  <a:pt x="1545" y="2348"/>
                </a:cubicBezTo>
                <a:cubicBezTo>
                  <a:pt x="1545" y="2349"/>
                  <a:pt x="1545" y="2349"/>
                  <a:pt x="1545" y="2349"/>
                </a:cubicBezTo>
                <a:cubicBezTo>
                  <a:pt x="1553" y="2340"/>
                  <a:pt x="1553" y="2330"/>
                  <a:pt x="1553" y="2320"/>
                </a:cubicBezTo>
                <a:cubicBezTo>
                  <a:pt x="1553" y="2265"/>
                  <a:pt x="1554" y="2211"/>
                  <a:pt x="1554" y="2156"/>
                </a:cubicBezTo>
                <a:cubicBezTo>
                  <a:pt x="1554" y="2149"/>
                  <a:pt x="1552" y="2142"/>
                  <a:pt x="1550" y="2135"/>
                </a:cubicBezTo>
                <a:cubicBezTo>
                  <a:pt x="1543" y="2111"/>
                  <a:pt x="1536" y="2088"/>
                  <a:pt x="1529" y="2064"/>
                </a:cubicBezTo>
                <a:cubicBezTo>
                  <a:pt x="1507" y="1988"/>
                  <a:pt x="1473" y="1917"/>
                  <a:pt x="1431" y="1851"/>
                </a:cubicBezTo>
                <a:cubicBezTo>
                  <a:pt x="1387" y="1784"/>
                  <a:pt x="1343" y="1717"/>
                  <a:pt x="1296" y="1653"/>
                </a:cubicBezTo>
                <a:cubicBezTo>
                  <a:pt x="1224" y="1554"/>
                  <a:pt x="1163" y="1449"/>
                  <a:pt x="1114" y="1338"/>
                </a:cubicBezTo>
                <a:cubicBezTo>
                  <a:pt x="1098" y="1302"/>
                  <a:pt x="1084" y="1266"/>
                  <a:pt x="1069" y="1229"/>
                </a:cubicBezTo>
                <a:cubicBezTo>
                  <a:pt x="1039" y="1152"/>
                  <a:pt x="1004" y="1077"/>
                  <a:pt x="965" y="1003"/>
                </a:cubicBezTo>
                <a:cubicBezTo>
                  <a:pt x="948" y="969"/>
                  <a:pt x="931" y="934"/>
                  <a:pt x="916" y="899"/>
                </a:cubicBezTo>
                <a:cubicBezTo>
                  <a:pt x="898" y="855"/>
                  <a:pt x="876" y="814"/>
                  <a:pt x="850" y="774"/>
                </a:cubicBezTo>
                <a:cubicBezTo>
                  <a:pt x="832" y="746"/>
                  <a:pt x="815" y="717"/>
                  <a:pt x="798" y="688"/>
                </a:cubicBezTo>
                <a:cubicBezTo>
                  <a:pt x="792" y="678"/>
                  <a:pt x="790" y="667"/>
                  <a:pt x="786" y="656"/>
                </a:cubicBezTo>
                <a:cubicBezTo>
                  <a:pt x="801" y="646"/>
                  <a:pt x="812" y="653"/>
                  <a:pt x="823" y="658"/>
                </a:cubicBezTo>
                <a:cubicBezTo>
                  <a:pt x="875" y="684"/>
                  <a:pt x="927" y="710"/>
                  <a:pt x="979" y="735"/>
                </a:cubicBezTo>
                <a:cubicBezTo>
                  <a:pt x="1025" y="758"/>
                  <a:pt x="1071" y="781"/>
                  <a:pt x="1118" y="802"/>
                </a:cubicBezTo>
                <a:cubicBezTo>
                  <a:pt x="1168" y="825"/>
                  <a:pt x="1214" y="851"/>
                  <a:pt x="1256" y="886"/>
                </a:cubicBezTo>
                <a:cubicBezTo>
                  <a:pt x="1305" y="928"/>
                  <a:pt x="1340" y="979"/>
                  <a:pt x="1361" y="1041"/>
                </a:cubicBezTo>
                <a:cubicBezTo>
                  <a:pt x="1377" y="1089"/>
                  <a:pt x="1387" y="1138"/>
                  <a:pt x="1397" y="1187"/>
                </a:cubicBezTo>
                <a:cubicBezTo>
                  <a:pt x="1411" y="1262"/>
                  <a:pt x="1426" y="1337"/>
                  <a:pt x="1440" y="1412"/>
                </a:cubicBezTo>
                <a:cubicBezTo>
                  <a:pt x="1451" y="1468"/>
                  <a:pt x="1458" y="1525"/>
                  <a:pt x="1460" y="1583"/>
                </a:cubicBezTo>
                <a:cubicBezTo>
                  <a:pt x="1462" y="1649"/>
                  <a:pt x="1476" y="1712"/>
                  <a:pt x="1506" y="1772"/>
                </a:cubicBezTo>
                <a:cubicBezTo>
                  <a:pt x="1533" y="1824"/>
                  <a:pt x="1559" y="1877"/>
                  <a:pt x="1586" y="1931"/>
                </a:cubicBezTo>
                <a:cubicBezTo>
                  <a:pt x="1588" y="1925"/>
                  <a:pt x="1590" y="1921"/>
                  <a:pt x="1591" y="1916"/>
                </a:cubicBezTo>
                <a:cubicBezTo>
                  <a:pt x="1600" y="1880"/>
                  <a:pt x="1609" y="1844"/>
                  <a:pt x="1617" y="1808"/>
                </a:cubicBezTo>
                <a:cubicBezTo>
                  <a:pt x="1619" y="1802"/>
                  <a:pt x="1620" y="1796"/>
                  <a:pt x="1619" y="1791"/>
                </a:cubicBezTo>
                <a:cubicBezTo>
                  <a:pt x="1611" y="1759"/>
                  <a:pt x="1601" y="1727"/>
                  <a:pt x="1592" y="1694"/>
                </a:cubicBezTo>
                <a:cubicBezTo>
                  <a:pt x="1586" y="1698"/>
                  <a:pt x="1582" y="1700"/>
                  <a:pt x="1577" y="1703"/>
                </a:cubicBezTo>
                <a:cubicBezTo>
                  <a:pt x="1574" y="1698"/>
                  <a:pt x="1571" y="1694"/>
                  <a:pt x="1570" y="1690"/>
                </a:cubicBezTo>
                <a:cubicBezTo>
                  <a:pt x="1558" y="1653"/>
                  <a:pt x="1553" y="1616"/>
                  <a:pt x="1558" y="1578"/>
                </a:cubicBezTo>
                <a:cubicBezTo>
                  <a:pt x="1560" y="1561"/>
                  <a:pt x="1558" y="1545"/>
                  <a:pt x="1555" y="1528"/>
                </a:cubicBezTo>
                <a:cubicBezTo>
                  <a:pt x="1541" y="1452"/>
                  <a:pt x="1531" y="1376"/>
                  <a:pt x="1530" y="1299"/>
                </a:cubicBezTo>
                <a:cubicBezTo>
                  <a:pt x="1530" y="1260"/>
                  <a:pt x="1537" y="1222"/>
                  <a:pt x="1550" y="1186"/>
                </a:cubicBezTo>
                <a:cubicBezTo>
                  <a:pt x="1571" y="1132"/>
                  <a:pt x="1578" y="1076"/>
                  <a:pt x="1583" y="1019"/>
                </a:cubicBezTo>
                <a:cubicBezTo>
                  <a:pt x="1583" y="1017"/>
                  <a:pt x="1583" y="1015"/>
                  <a:pt x="1583" y="1013"/>
                </a:cubicBezTo>
                <a:cubicBezTo>
                  <a:pt x="1590" y="975"/>
                  <a:pt x="1579" y="941"/>
                  <a:pt x="1561" y="909"/>
                </a:cubicBezTo>
                <a:cubicBezTo>
                  <a:pt x="1543" y="879"/>
                  <a:pt x="1526" y="847"/>
                  <a:pt x="1505" y="820"/>
                </a:cubicBezTo>
                <a:cubicBezTo>
                  <a:pt x="1447" y="748"/>
                  <a:pt x="1402" y="669"/>
                  <a:pt x="1360" y="588"/>
                </a:cubicBezTo>
                <a:cubicBezTo>
                  <a:pt x="1333" y="537"/>
                  <a:pt x="1307" y="486"/>
                  <a:pt x="1280" y="435"/>
                </a:cubicBezTo>
                <a:cubicBezTo>
                  <a:pt x="1264" y="406"/>
                  <a:pt x="1247" y="377"/>
                  <a:pt x="1228" y="349"/>
                </a:cubicBezTo>
                <a:cubicBezTo>
                  <a:pt x="1192" y="297"/>
                  <a:pt x="1147" y="253"/>
                  <a:pt x="1092" y="219"/>
                </a:cubicBezTo>
                <a:cubicBezTo>
                  <a:pt x="1054" y="196"/>
                  <a:pt x="1017" y="171"/>
                  <a:pt x="980" y="147"/>
                </a:cubicBezTo>
                <a:cubicBezTo>
                  <a:pt x="970" y="141"/>
                  <a:pt x="961" y="133"/>
                  <a:pt x="952" y="126"/>
                </a:cubicBezTo>
                <a:cubicBezTo>
                  <a:pt x="934" y="109"/>
                  <a:pt x="937" y="98"/>
                  <a:pt x="961" y="91"/>
                </a:cubicBezTo>
                <a:cubicBezTo>
                  <a:pt x="982" y="85"/>
                  <a:pt x="1003" y="85"/>
                  <a:pt x="1024" y="91"/>
                </a:cubicBezTo>
                <a:cubicBezTo>
                  <a:pt x="1109" y="114"/>
                  <a:pt x="1190" y="148"/>
                  <a:pt x="1258" y="207"/>
                </a:cubicBezTo>
                <a:cubicBezTo>
                  <a:pt x="1284" y="230"/>
                  <a:pt x="1308" y="255"/>
                  <a:pt x="1334" y="279"/>
                </a:cubicBezTo>
                <a:cubicBezTo>
                  <a:pt x="1373" y="315"/>
                  <a:pt x="1412" y="352"/>
                  <a:pt x="1453" y="388"/>
                </a:cubicBezTo>
                <a:cubicBezTo>
                  <a:pt x="1480" y="413"/>
                  <a:pt x="1507" y="438"/>
                  <a:pt x="1530" y="468"/>
                </a:cubicBezTo>
                <a:cubicBezTo>
                  <a:pt x="1561" y="510"/>
                  <a:pt x="1576" y="558"/>
                  <a:pt x="1582" y="609"/>
                </a:cubicBezTo>
                <a:cubicBezTo>
                  <a:pt x="1593" y="696"/>
                  <a:pt x="1602" y="783"/>
                  <a:pt x="1599" y="870"/>
                </a:cubicBezTo>
                <a:cubicBezTo>
                  <a:pt x="1599" y="893"/>
                  <a:pt x="1598" y="917"/>
                  <a:pt x="1596" y="940"/>
                </a:cubicBezTo>
                <a:cubicBezTo>
                  <a:pt x="1595" y="954"/>
                  <a:pt x="1597" y="967"/>
                  <a:pt x="1602" y="980"/>
                </a:cubicBezTo>
                <a:cubicBezTo>
                  <a:pt x="1608" y="996"/>
                  <a:pt x="1613" y="1013"/>
                  <a:pt x="1620" y="1032"/>
                </a:cubicBezTo>
                <a:cubicBezTo>
                  <a:pt x="1624" y="1026"/>
                  <a:pt x="1627" y="1022"/>
                  <a:pt x="1630" y="1017"/>
                </a:cubicBezTo>
                <a:cubicBezTo>
                  <a:pt x="1657" y="970"/>
                  <a:pt x="1679" y="922"/>
                  <a:pt x="1692" y="869"/>
                </a:cubicBezTo>
                <a:cubicBezTo>
                  <a:pt x="1708" y="810"/>
                  <a:pt x="1736" y="755"/>
                  <a:pt x="1764" y="701"/>
                </a:cubicBezTo>
                <a:cubicBezTo>
                  <a:pt x="1772" y="685"/>
                  <a:pt x="1773" y="670"/>
                  <a:pt x="1769" y="653"/>
                </a:cubicBezTo>
                <a:cubicBezTo>
                  <a:pt x="1755" y="602"/>
                  <a:pt x="1745" y="551"/>
                  <a:pt x="1746" y="498"/>
                </a:cubicBezTo>
                <a:cubicBezTo>
                  <a:pt x="1747" y="466"/>
                  <a:pt x="1753" y="436"/>
                  <a:pt x="1767" y="407"/>
                </a:cubicBezTo>
                <a:cubicBezTo>
                  <a:pt x="1769" y="402"/>
                  <a:pt x="1771" y="397"/>
                  <a:pt x="1774" y="392"/>
                </a:cubicBezTo>
                <a:cubicBezTo>
                  <a:pt x="1809" y="338"/>
                  <a:pt x="1813" y="278"/>
                  <a:pt x="1811" y="217"/>
                </a:cubicBezTo>
                <a:cubicBezTo>
                  <a:pt x="1810" y="167"/>
                  <a:pt x="1792" y="123"/>
                  <a:pt x="1766" y="80"/>
                </a:cubicBezTo>
                <a:cubicBezTo>
                  <a:pt x="1754" y="62"/>
                  <a:pt x="1743" y="43"/>
                  <a:pt x="1732" y="24"/>
                </a:cubicBezTo>
                <a:cubicBezTo>
                  <a:pt x="1728" y="17"/>
                  <a:pt x="1723" y="9"/>
                  <a:pt x="1732" y="0"/>
                </a:cubicBezTo>
                <a:cubicBezTo>
                  <a:pt x="1735" y="2"/>
                  <a:pt x="1738" y="3"/>
                  <a:pt x="1738" y="5"/>
                </a:cubicBezTo>
                <a:cubicBezTo>
                  <a:pt x="1739" y="24"/>
                  <a:pt x="1750" y="39"/>
                  <a:pt x="1760" y="54"/>
                </a:cubicBezTo>
                <a:cubicBezTo>
                  <a:pt x="1784" y="89"/>
                  <a:pt x="1806" y="126"/>
                  <a:pt x="1814" y="168"/>
                </a:cubicBezTo>
                <a:cubicBezTo>
                  <a:pt x="1829" y="242"/>
                  <a:pt x="1827" y="315"/>
                  <a:pt x="1791" y="384"/>
                </a:cubicBezTo>
                <a:cubicBezTo>
                  <a:pt x="1774" y="416"/>
                  <a:pt x="1759" y="448"/>
                  <a:pt x="1757" y="485"/>
                </a:cubicBezTo>
                <a:cubicBezTo>
                  <a:pt x="1755" y="527"/>
                  <a:pt x="1758" y="569"/>
                  <a:pt x="1768" y="610"/>
                </a:cubicBezTo>
                <a:cubicBezTo>
                  <a:pt x="1772" y="626"/>
                  <a:pt x="1775" y="643"/>
                  <a:pt x="1780" y="663"/>
                </a:cubicBezTo>
                <a:cubicBezTo>
                  <a:pt x="1785" y="654"/>
                  <a:pt x="1788" y="649"/>
                  <a:pt x="1791" y="643"/>
                </a:cubicBezTo>
                <a:cubicBezTo>
                  <a:pt x="1803" y="619"/>
                  <a:pt x="1815" y="594"/>
                  <a:pt x="1826" y="568"/>
                </a:cubicBezTo>
                <a:cubicBezTo>
                  <a:pt x="1850" y="516"/>
                  <a:pt x="1887" y="472"/>
                  <a:pt x="1934" y="439"/>
                </a:cubicBezTo>
                <a:cubicBezTo>
                  <a:pt x="1972" y="412"/>
                  <a:pt x="2013" y="387"/>
                  <a:pt x="2052" y="362"/>
                </a:cubicBezTo>
                <a:cubicBezTo>
                  <a:pt x="2091" y="337"/>
                  <a:pt x="2131" y="314"/>
                  <a:pt x="2170" y="290"/>
                </a:cubicBezTo>
                <a:cubicBezTo>
                  <a:pt x="2244" y="242"/>
                  <a:pt x="2326" y="210"/>
                  <a:pt x="2409" y="181"/>
                </a:cubicBezTo>
                <a:cubicBezTo>
                  <a:pt x="2456" y="165"/>
                  <a:pt x="2505" y="164"/>
                  <a:pt x="2554" y="165"/>
                </a:cubicBezTo>
                <a:cubicBezTo>
                  <a:pt x="2556" y="165"/>
                  <a:pt x="2559" y="165"/>
                  <a:pt x="2560" y="166"/>
                </a:cubicBezTo>
                <a:cubicBezTo>
                  <a:pt x="2563" y="168"/>
                  <a:pt x="2567" y="171"/>
                  <a:pt x="2568" y="174"/>
                </a:cubicBezTo>
                <a:cubicBezTo>
                  <a:pt x="2569" y="176"/>
                  <a:pt x="2565" y="181"/>
                  <a:pt x="2562" y="182"/>
                </a:cubicBezTo>
                <a:cubicBezTo>
                  <a:pt x="2556" y="184"/>
                  <a:pt x="2550" y="185"/>
                  <a:pt x="2543" y="187"/>
                </a:cubicBezTo>
                <a:cubicBezTo>
                  <a:pt x="2500" y="197"/>
                  <a:pt x="2457" y="207"/>
                  <a:pt x="2414" y="217"/>
                </a:cubicBezTo>
                <a:cubicBezTo>
                  <a:pt x="2356" y="231"/>
                  <a:pt x="2308" y="260"/>
                  <a:pt x="2269" y="304"/>
                </a:cubicBezTo>
                <a:cubicBezTo>
                  <a:pt x="2250" y="326"/>
                  <a:pt x="2230" y="348"/>
                  <a:pt x="2212" y="371"/>
                </a:cubicBezTo>
                <a:cubicBezTo>
                  <a:pt x="2177" y="414"/>
                  <a:pt x="2135" y="448"/>
                  <a:pt x="2084" y="471"/>
                </a:cubicBezTo>
                <a:cubicBezTo>
                  <a:pt x="2076" y="475"/>
                  <a:pt x="2068" y="480"/>
                  <a:pt x="2059" y="484"/>
                </a:cubicBezTo>
                <a:cubicBezTo>
                  <a:pt x="2010" y="507"/>
                  <a:pt x="1972" y="541"/>
                  <a:pt x="1945" y="588"/>
                </a:cubicBezTo>
                <a:cubicBezTo>
                  <a:pt x="1933" y="610"/>
                  <a:pt x="1917" y="629"/>
                  <a:pt x="1902" y="648"/>
                </a:cubicBezTo>
                <a:cubicBezTo>
                  <a:pt x="1883" y="671"/>
                  <a:pt x="1863" y="694"/>
                  <a:pt x="1844" y="716"/>
                </a:cubicBezTo>
                <a:cubicBezTo>
                  <a:pt x="1830" y="733"/>
                  <a:pt x="1814" y="745"/>
                  <a:pt x="1792" y="750"/>
                </a:cubicBezTo>
                <a:cubicBezTo>
                  <a:pt x="1779" y="737"/>
                  <a:pt x="1785" y="719"/>
                  <a:pt x="1776" y="704"/>
                </a:cubicBezTo>
                <a:cubicBezTo>
                  <a:pt x="1742" y="767"/>
                  <a:pt x="1713" y="831"/>
                  <a:pt x="1699" y="901"/>
                </a:cubicBezTo>
                <a:cubicBezTo>
                  <a:pt x="1701" y="899"/>
                  <a:pt x="1704" y="897"/>
                  <a:pt x="1706" y="894"/>
                </a:cubicBezTo>
                <a:cubicBezTo>
                  <a:pt x="1741" y="854"/>
                  <a:pt x="1785" y="826"/>
                  <a:pt x="1835" y="807"/>
                </a:cubicBezTo>
                <a:cubicBezTo>
                  <a:pt x="1879" y="791"/>
                  <a:pt x="1924" y="775"/>
                  <a:pt x="1968" y="760"/>
                </a:cubicBezTo>
                <a:cubicBezTo>
                  <a:pt x="2055" y="730"/>
                  <a:pt x="2137" y="690"/>
                  <a:pt x="2216" y="643"/>
                </a:cubicBezTo>
                <a:cubicBezTo>
                  <a:pt x="2320" y="582"/>
                  <a:pt x="2423" y="521"/>
                  <a:pt x="2527" y="462"/>
                </a:cubicBezTo>
                <a:cubicBezTo>
                  <a:pt x="2560" y="443"/>
                  <a:pt x="2595" y="428"/>
                  <a:pt x="2629" y="411"/>
                </a:cubicBezTo>
                <a:cubicBezTo>
                  <a:pt x="2651" y="400"/>
                  <a:pt x="2674" y="389"/>
                  <a:pt x="2697" y="378"/>
                </a:cubicBezTo>
                <a:cubicBezTo>
                  <a:pt x="2701" y="376"/>
                  <a:pt x="2706" y="375"/>
                  <a:pt x="2716" y="373"/>
                </a:cubicBezTo>
                <a:cubicBezTo>
                  <a:pt x="2712" y="382"/>
                  <a:pt x="2711" y="388"/>
                  <a:pt x="2708" y="391"/>
                </a:cubicBezTo>
                <a:cubicBezTo>
                  <a:pt x="2698" y="402"/>
                  <a:pt x="2687" y="412"/>
                  <a:pt x="2676" y="421"/>
                </a:cubicBezTo>
                <a:cubicBezTo>
                  <a:pt x="2620" y="468"/>
                  <a:pt x="2570" y="521"/>
                  <a:pt x="2529" y="581"/>
                </a:cubicBezTo>
                <a:cubicBezTo>
                  <a:pt x="2461" y="681"/>
                  <a:pt x="2370" y="752"/>
                  <a:pt x="2257" y="795"/>
                </a:cubicBezTo>
                <a:cubicBezTo>
                  <a:pt x="2245" y="799"/>
                  <a:pt x="2234" y="806"/>
                  <a:pt x="2221" y="810"/>
                </a:cubicBezTo>
                <a:cubicBezTo>
                  <a:pt x="2149" y="838"/>
                  <a:pt x="2087" y="880"/>
                  <a:pt x="2033" y="934"/>
                </a:cubicBezTo>
                <a:cubicBezTo>
                  <a:pt x="1977" y="991"/>
                  <a:pt x="1910" y="1025"/>
                  <a:pt x="1833" y="1042"/>
                </a:cubicBezTo>
                <a:cubicBezTo>
                  <a:pt x="1806" y="1048"/>
                  <a:pt x="1779" y="1055"/>
                  <a:pt x="1753" y="1064"/>
                </a:cubicBezTo>
                <a:cubicBezTo>
                  <a:pt x="1707" y="1080"/>
                  <a:pt x="1674" y="1110"/>
                  <a:pt x="1657" y="1156"/>
                </a:cubicBezTo>
                <a:cubicBezTo>
                  <a:pt x="1640" y="1201"/>
                  <a:pt x="1626" y="1247"/>
                  <a:pt x="1625" y="1295"/>
                </a:cubicBezTo>
                <a:cubicBezTo>
                  <a:pt x="1625" y="1334"/>
                  <a:pt x="1624" y="1372"/>
                  <a:pt x="1622" y="1411"/>
                </a:cubicBezTo>
                <a:cubicBezTo>
                  <a:pt x="1618" y="1483"/>
                  <a:pt x="1613" y="1556"/>
                  <a:pt x="1608" y="1629"/>
                </a:cubicBezTo>
                <a:cubicBezTo>
                  <a:pt x="1608" y="1639"/>
                  <a:pt x="1607" y="1649"/>
                  <a:pt x="1603" y="1658"/>
                </a:cubicBezTo>
                <a:cubicBezTo>
                  <a:pt x="1596" y="1675"/>
                  <a:pt x="1599" y="1689"/>
                  <a:pt x="1604" y="1705"/>
                </a:cubicBezTo>
                <a:cubicBezTo>
                  <a:pt x="1611" y="1728"/>
                  <a:pt x="1617" y="1751"/>
                  <a:pt x="1624" y="1777"/>
                </a:cubicBezTo>
                <a:cubicBezTo>
                  <a:pt x="1628" y="1772"/>
                  <a:pt x="1630" y="1769"/>
                  <a:pt x="1632" y="1766"/>
                </a:cubicBezTo>
                <a:cubicBezTo>
                  <a:pt x="1658" y="1694"/>
                  <a:pt x="1705" y="1635"/>
                  <a:pt x="1760" y="1582"/>
                </a:cubicBezTo>
                <a:cubicBezTo>
                  <a:pt x="1830" y="1515"/>
                  <a:pt x="1908" y="1459"/>
                  <a:pt x="1998" y="1423"/>
                </a:cubicBezTo>
                <a:cubicBezTo>
                  <a:pt x="2070" y="1395"/>
                  <a:pt x="2137" y="1359"/>
                  <a:pt x="2199" y="1314"/>
                </a:cubicBezTo>
                <a:cubicBezTo>
                  <a:pt x="2242" y="1282"/>
                  <a:pt x="2290" y="1260"/>
                  <a:pt x="2339" y="1240"/>
                </a:cubicBezTo>
                <a:cubicBezTo>
                  <a:pt x="2424" y="1204"/>
                  <a:pt x="2509" y="1168"/>
                  <a:pt x="2594" y="1132"/>
                </a:cubicBezTo>
                <a:cubicBezTo>
                  <a:pt x="2603" y="1128"/>
                  <a:pt x="2612" y="1125"/>
                  <a:pt x="2621" y="1123"/>
                </a:cubicBezTo>
                <a:cubicBezTo>
                  <a:pt x="2624" y="1122"/>
                  <a:pt x="2628" y="1125"/>
                  <a:pt x="2632" y="1126"/>
                </a:cubicBezTo>
                <a:cubicBezTo>
                  <a:pt x="2632" y="1129"/>
                  <a:pt x="2632" y="1131"/>
                  <a:pt x="2631" y="1131"/>
                </a:cubicBezTo>
                <a:cubicBezTo>
                  <a:pt x="2612" y="1150"/>
                  <a:pt x="2603" y="1173"/>
                  <a:pt x="2598" y="1199"/>
                </a:cubicBezTo>
                <a:cubicBezTo>
                  <a:pt x="2591" y="1236"/>
                  <a:pt x="2583" y="1273"/>
                  <a:pt x="2575" y="1310"/>
                </a:cubicBezTo>
                <a:cubicBezTo>
                  <a:pt x="2556" y="1397"/>
                  <a:pt x="2515" y="1473"/>
                  <a:pt x="2454" y="1538"/>
                </a:cubicBezTo>
                <a:cubicBezTo>
                  <a:pt x="2424" y="1570"/>
                  <a:pt x="2392" y="1600"/>
                  <a:pt x="2362" y="1631"/>
                </a:cubicBezTo>
                <a:cubicBezTo>
                  <a:pt x="2285" y="1710"/>
                  <a:pt x="2208" y="1790"/>
                  <a:pt x="2131" y="1869"/>
                </a:cubicBezTo>
                <a:cubicBezTo>
                  <a:pt x="2130" y="1870"/>
                  <a:pt x="2130" y="1872"/>
                  <a:pt x="2129" y="1875"/>
                </a:cubicBezTo>
                <a:cubicBezTo>
                  <a:pt x="2132" y="1875"/>
                  <a:pt x="2134" y="1875"/>
                  <a:pt x="2137" y="1875"/>
                </a:cubicBezTo>
                <a:cubicBezTo>
                  <a:pt x="2214" y="1856"/>
                  <a:pt x="2292" y="1838"/>
                  <a:pt x="2370" y="1819"/>
                </a:cubicBezTo>
                <a:cubicBezTo>
                  <a:pt x="2409" y="1810"/>
                  <a:pt x="2447" y="1799"/>
                  <a:pt x="2487" y="1793"/>
                </a:cubicBezTo>
                <a:cubicBezTo>
                  <a:pt x="2534" y="1786"/>
                  <a:pt x="2582" y="1783"/>
                  <a:pt x="2630" y="1780"/>
                </a:cubicBezTo>
                <a:cubicBezTo>
                  <a:pt x="2667" y="1777"/>
                  <a:pt x="2704" y="1777"/>
                  <a:pt x="2741" y="1776"/>
                </a:cubicBezTo>
                <a:cubicBezTo>
                  <a:pt x="2755" y="1776"/>
                  <a:pt x="2769" y="1777"/>
                  <a:pt x="2780" y="1766"/>
                </a:cubicBezTo>
                <a:cubicBezTo>
                  <a:pt x="2782" y="1764"/>
                  <a:pt x="2789" y="1766"/>
                  <a:pt x="2793" y="1766"/>
                </a:cubicBezTo>
                <a:cubicBezTo>
                  <a:pt x="2792" y="1770"/>
                  <a:pt x="2792" y="1776"/>
                  <a:pt x="2790" y="1778"/>
                </a:cubicBezTo>
                <a:cubicBezTo>
                  <a:pt x="2752" y="1807"/>
                  <a:pt x="2725" y="1846"/>
                  <a:pt x="2694" y="1881"/>
                </a:cubicBezTo>
                <a:cubicBezTo>
                  <a:pt x="2650" y="1932"/>
                  <a:pt x="2606" y="1982"/>
                  <a:pt x="2563" y="2033"/>
                </a:cubicBezTo>
                <a:cubicBezTo>
                  <a:pt x="2559" y="2036"/>
                  <a:pt x="2555" y="2039"/>
                  <a:pt x="2551" y="2042"/>
                </a:cubicBezTo>
                <a:cubicBezTo>
                  <a:pt x="2555" y="2035"/>
                  <a:pt x="2559" y="2029"/>
                  <a:pt x="2564" y="2023"/>
                </a:cubicBezTo>
                <a:cubicBezTo>
                  <a:pt x="2625" y="1950"/>
                  <a:pt x="2686" y="1878"/>
                  <a:pt x="2746" y="1805"/>
                </a:cubicBezTo>
                <a:cubicBezTo>
                  <a:pt x="2750" y="1802"/>
                  <a:pt x="2752" y="1797"/>
                  <a:pt x="2757" y="1791"/>
                </a:cubicBezTo>
                <a:cubicBezTo>
                  <a:pt x="2730" y="1788"/>
                  <a:pt x="2705" y="1789"/>
                  <a:pt x="2681" y="1790"/>
                </a:cubicBezTo>
                <a:cubicBezTo>
                  <a:pt x="2631" y="1793"/>
                  <a:pt x="2581" y="1795"/>
                  <a:pt x="2531" y="1802"/>
                </a:cubicBezTo>
                <a:cubicBezTo>
                  <a:pt x="2488" y="1807"/>
                  <a:pt x="2446" y="1818"/>
                  <a:pt x="2403" y="1827"/>
                </a:cubicBezTo>
                <a:cubicBezTo>
                  <a:pt x="2327" y="1844"/>
                  <a:pt x="2252" y="1862"/>
                  <a:pt x="2176" y="1879"/>
                </a:cubicBezTo>
                <a:cubicBezTo>
                  <a:pt x="2175" y="1880"/>
                  <a:pt x="2173" y="1880"/>
                  <a:pt x="2172" y="1880"/>
                </a:cubicBezTo>
                <a:cubicBezTo>
                  <a:pt x="2127" y="1891"/>
                  <a:pt x="2086" y="1908"/>
                  <a:pt x="2051" y="1941"/>
                </a:cubicBezTo>
                <a:cubicBezTo>
                  <a:pt x="2027" y="1964"/>
                  <a:pt x="1997" y="1980"/>
                  <a:pt x="1970" y="1999"/>
                </a:cubicBezTo>
                <a:cubicBezTo>
                  <a:pt x="1957" y="2008"/>
                  <a:pt x="1944" y="2016"/>
                  <a:pt x="1931" y="2024"/>
                </a:cubicBezTo>
                <a:cubicBezTo>
                  <a:pt x="1889" y="2051"/>
                  <a:pt x="1858" y="2088"/>
                  <a:pt x="1840" y="2135"/>
                </a:cubicBezTo>
                <a:cubicBezTo>
                  <a:pt x="1824" y="2174"/>
                  <a:pt x="1810" y="2214"/>
                  <a:pt x="1797" y="2254"/>
                </a:cubicBezTo>
                <a:cubicBezTo>
                  <a:pt x="1780" y="2311"/>
                  <a:pt x="1754" y="2363"/>
                  <a:pt x="1713" y="2407"/>
                </a:cubicBezTo>
                <a:cubicBezTo>
                  <a:pt x="1687" y="2435"/>
                  <a:pt x="1676" y="2469"/>
                  <a:pt x="1675" y="2507"/>
                </a:cubicBezTo>
                <a:cubicBezTo>
                  <a:pt x="1675" y="2523"/>
                  <a:pt x="1675" y="2540"/>
                  <a:pt x="1674" y="2557"/>
                </a:cubicBezTo>
                <a:cubicBezTo>
                  <a:pt x="1674" y="2566"/>
                  <a:pt x="1672" y="2575"/>
                  <a:pt x="1662" y="2578"/>
                </a:cubicBezTo>
                <a:cubicBezTo>
                  <a:pt x="1653" y="2581"/>
                  <a:pt x="1643" y="2577"/>
                  <a:pt x="1636" y="2567"/>
                </a:cubicBezTo>
                <a:cubicBezTo>
                  <a:pt x="1632" y="2560"/>
                  <a:pt x="1629" y="2553"/>
                  <a:pt x="1627" y="2545"/>
                </a:cubicBezTo>
                <a:cubicBezTo>
                  <a:pt x="1625" y="2540"/>
                  <a:pt x="1625" y="2535"/>
                  <a:pt x="1625" y="2530"/>
                </a:cubicBezTo>
                <a:cubicBezTo>
                  <a:pt x="1622" y="2480"/>
                  <a:pt x="1619" y="2430"/>
                  <a:pt x="1618" y="2380"/>
                </a:cubicBezTo>
                <a:cubicBezTo>
                  <a:pt x="1617" y="2345"/>
                  <a:pt x="1606" y="2314"/>
                  <a:pt x="1596" y="2279"/>
                </a:cubicBezTo>
                <a:cubicBezTo>
                  <a:pt x="1591" y="2282"/>
                  <a:pt x="1588" y="2284"/>
                  <a:pt x="1585" y="2285"/>
                </a:cubicBezTo>
                <a:cubicBezTo>
                  <a:pt x="1592" y="2272"/>
                  <a:pt x="1591" y="2259"/>
                  <a:pt x="1586" y="2246"/>
                </a:cubicBezTo>
                <a:cubicBezTo>
                  <a:pt x="1580" y="2229"/>
                  <a:pt x="1575" y="2212"/>
                  <a:pt x="1569" y="2195"/>
                </a:cubicBezTo>
                <a:cubicBezTo>
                  <a:pt x="1568" y="2190"/>
                  <a:pt x="1565" y="2187"/>
                  <a:pt x="1563" y="2183"/>
                </a:cubicBezTo>
                <a:cubicBezTo>
                  <a:pt x="1560" y="2224"/>
                  <a:pt x="1560" y="2263"/>
                  <a:pt x="1560" y="2303"/>
                </a:cubicBezTo>
                <a:cubicBezTo>
                  <a:pt x="1561" y="2308"/>
                  <a:pt x="1564" y="2312"/>
                  <a:pt x="1566" y="2317"/>
                </a:cubicBezTo>
                <a:close/>
                <a:moveTo>
                  <a:pt x="1646" y="2204"/>
                </a:moveTo>
                <a:cubicBezTo>
                  <a:pt x="1682" y="2171"/>
                  <a:pt x="1715" y="2140"/>
                  <a:pt x="1749" y="2109"/>
                </a:cubicBezTo>
                <a:cubicBezTo>
                  <a:pt x="1778" y="2083"/>
                  <a:pt x="1807" y="2057"/>
                  <a:pt x="1837" y="2030"/>
                </a:cubicBezTo>
                <a:cubicBezTo>
                  <a:pt x="1846" y="2022"/>
                  <a:pt x="1856" y="2013"/>
                  <a:pt x="1867" y="2006"/>
                </a:cubicBezTo>
                <a:cubicBezTo>
                  <a:pt x="1907" y="1981"/>
                  <a:pt x="1947" y="1956"/>
                  <a:pt x="1988" y="1932"/>
                </a:cubicBezTo>
                <a:cubicBezTo>
                  <a:pt x="2005" y="1922"/>
                  <a:pt x="2022" y="1911"/>
                  <a:pt x="2041" y="1907"/>
                </a:cubicBezTo>
                <a:cubicBezTo>
                  <a:pt x="2083" y="1897"/>
                  <a:pt x="2112" y="1871"/>
                  <a:pt x="2139" y="1839"/>
                </a:cubicBezTo>
                <a:cubicBezTo>
                  <a:pt x="2144" y="1834"/>
                  <a:pt x="2149" y="1829"/>
                  <a:pt x="2154" y="1824"/>
                </a:cubicBezTo>
                <a:cubicBezTo>
                  <a:pt x="2232" y="1738"/>
                  <a:pt x="2312" y="1655"/>
                  <a:pt x="2397" y="1576"/>
                </a:cubicBezTo>
                <a:cubicBezTo>
                  <a:pt x="2414" y="1560"/>
                  <a:pt x="2431" y="1542"/>
                  <a:pt x="2447" y="1524"/>
                </a:cubicBezTo>
                <a:cubicBezTo>
                  <a:pt x="2493" y="1473"/>
                  <a:pt x="2531" y="1416"/>
                  <a:pt x="2549" y="1348"/>
                </a:cubicBezTo>
                <a:cubicBezTo>
                  <a:pt x="2567" y="1282"/>
                  <a:pt x="2581" y="1215"/>
                  <a:pt x="2598" y="1147"/>
                </a:cubicBezTo>
                <a:cubicBezTo>
                  <a:pt x="2594" y="1148"/>
                  <a:pt x="2590" y="1149"/>
                  <a:pt x="2587" y="1150"/>
                </a:cubicBezTo>
                <a:cubicBezTo>
                  <a:pt x="2505" y="1185"/>
                  <a:pt x="2423" y="1220"/>
                  <a:pt x="2340" y="1254"/>
                </a:cubicBezTo>
                <a:cubicBezTo>
                  <a:pt x="2290" y="1275"/>
                  <a:pt x="2241" y="1299"/>
                  <a:pt x="2196" y="1331"/>
                </a:cubicBezTo>
                <a:cubicBezTo>
                  <a:pt x="2140" y="1373"/>
                  <a:pt x="2078" y="1406"/>
                  <a:pt x="2013" y="1431"/>
                </a:cubicBezTo>
                <a:cubicBezTo>
                  <a:pt x="1918" y="1467"/>
                  <a:pt x="1837" y="1524"/>
                  <a:pt x="1764" y="1593"/>
                </a:cubicBezTo>
                <a:cubicBezTo>
                  <a:pt x="1708" y="1646"/>
                  <a:pt x="1662" y="1705"/>
                  <a:pt x="1636" y="1779"/>
                </a:cubicBezTo>
                <a:cubicBezTo>
                  <a:pt x="1632" y="1791"/>
                  <a:pt x="1631" y="1801"/>
                  <a:pt x="1634" y="1813"/>
                </a:cubicBezTo>
                <a:cubicBezTo>
                  <a:pt x="1643" y="1842"/>
                  <a:pt x="1650" y="1870"/>
                  <a:pt x="1658" y="1899"/>
                </a:cubicBezTo>
                <a:cubicBezTo>
                  <a:pt x="1677" y="1977"/>
                  <a:pt x="1677" y="2053"/>
                  <a:pt x="1644" y="2128"/>
                </a:cubicBezTo>
                <a:cubicBezTo>
                  <a:pt x="1642" y="2133"/>
                  <a:pt x="1640" y="2140"/>
                  <a:pt x="1640" y="2146"/>
                </a:cubicBezTo>
                <a:cubicBezTo>
                  <a:pt x="1641" y="2165"/>
                  <a:pt x="1644" y="2184"/>
                  <a:pt x="1646" y="2204"/>
                </a:cubicBezTo>
                <a:close/>
                <a:moveTo>
                  <a:pt x="1555" y="2121"/>
                </a:moveTo>
                <a:cubicBezTo>
                  <a:pt x="1558" y="2114"/>
                  <a:pt x="1560" y="2112"/>
                  <a:pt x="1560" y="2111"/>
                </a:cubicBezTo>
                <a:cubicBezTo>
                  <a:pt x="1567" y="2062"/>
                  <a:pt x="1575" y="2013"/>
                  <a:pt x="1582" y="1964"/>
                </a:cubicBezTo>
                <a:cubicBezTo>
                  <a:pt x="1583" y="1956"/>
                  <a:pt x="1582" y="1946"/>
                  <a:pt x="1579" y="1939"/>
                </a:cubicBezTo>
                <a:cubicBezTo>
                  <a:pt x="1568" y="1912"/>
                  <a:pt x="1556" y="1885"/>
                  <a:pt x="1544" y="1859"/>
                </a:cubicBezTo>
                <a:cubicBezTo>
                  <a:pt x="1528" y="1826"/>
                  <a:pt x="1512" y="1794"/>
                  <a:pt x="1495" y="1761"/>
                </a:cubicBezTo>
                <a:cubicBezTo>
                  <a:pt x="1467" y="1705"/>
                  <a:pt x="1457" y="1645"/>
                  <a:pt x="1452" y="1583"/>
                </a:cubicBezTo>
                <a:cubicBezTo>
                  <a:pt x="1447" y="1528"/>
                  <a:pt x="1441" y="1473"/>
                  <a:pt x="1432" y="1418"/>
                </a:cubicBezTo>
                <a:cubicBezTo>
                  <a:pt x="1421" y="1355"/>
                  <a:pt x="1406" y="1292"/>
                  <a:pt x="1394" y="1228"/>
                </a:cubicBezTo>
                <a:cubicBezTo>
                  <a:pt x="1382" y="1167"/>
                  <a:pt x="1372" y="1105"/>
                  <a:pt x="1351" y="1046"/>
                </a:cubicBezTo>
                <a:cubicBezTo>
                  <a:pt x="1330" y="987"/>
                  <a:pt x="1296" y="937"/>
                  <a:pt x="1249" y="897"/>
                </a:cubicBezTo>
                <a:cubicBezTo>
                  <a:pt x="1209" y="863"/>
                  <a:pt x="1165" y="837"/>
                  <a:pt x="1118" y="815"/>
                </a:cubicBezTo>
                <a:cubicBezTo>
                  <a:pt x="1074" y="796"/>
                  <a:pt x="1031" y="775"/>
                  <a:pt x="988" y="753"/>
                </a:cubicBezTo>
                <a:cubicBezTo>
                  <a:pt x="930" y="724"/>
                  <a:pt x="873" y="694"/>
                  <a:pt x="816" y="664"/>
                </a:cubicBezTo>
                <a:cubicBezTo>
                  <a:pt x="809" y="661"/>
                  <a:pt x="802" y="655"/>
                  <a:pt x="792" y="662"/>
                </a:cubicBezTo>
                <a:cubicBezTo>
                  <a:pt x="799" y="676"/>
                  <a:pt x="805" y="690"/>
                  <a:pt x="813" y="703"/>
                </a:cubicBezTo>
                <a:cubicBezTo>
                  <a:pt x="829" y="730"/>
                  <a:pt x="848" y="756"/>
                  <a:pt x="864" y="784"/>
                </a:cubicBezTo>
                <a:cubicBezTo>
                  <a:pt x="883" y="817"/>
                  <a:pt x="901" y="851"/>
                  <a:pt x="918" y="885"/>
                </a:cubicBezTo>
                <a:cubicBezTo>
                  <a:pt x="938" y="924"/>
                  <a:pt x="956" y="964"/>
                  <a:pt x="976" y="1003"/>
                </a:cubicBezTo>
                <a:cubicBezTo>
                  <a:pt x="1012" y="1071"/>
                  <a:pt x="1045" y="1140"/>
                  <a:pt x="1074" y="1212"/>
                </a:cubicBezTo>
                <a:cubicBezTo>
                  <a:pt x="1090" y="1252"/>
                  <a:pt x="1106" y="1293"/>
                  <a:pt x="1123" y="1333"/>
                </a:cubicBezTo>
                <a:cubicBezTo>
                  <a:pt x="1173" y="1446"/>
                  <a:pt x="1236" y="1552"/>
                  <a:pt x="1309" y="1653"/>
                </a:cubicBezTo>
                <a:cubicBezTo>
                  <a:pt x="1354" y="1714"/>
                  <a:pt x="1397" y="1778"/>
                  <a:pt x="1438" y="1842"/>
                </a:cubicBezTo>
                <a:cubicBezTo>
                  <a:pt x="1483" y="1913"/>
                  <a:pt x="1517" y="1989"/>
                  <a:pt x="1539" y="2070"/>
                </a:cubicBezTo>
                <a:cubicBezTo>
                  <a:pt x="1544" y="2086"/>
                  <a:pt x="1549" y="2101"/>
                  <a:pt x="1555" y="2121"/>
                </a:cubicBezTo>
                <a:close/>
                <a:moveTo>
                  <a:pt x="1756" y="3409"/>
                </a:moveTo>
                <a:cubicBezTo>
                  <a:pt x="1758" y="3410"/>
                  <a:pt x="1760" y="3410"/>
                  <a:pt x="1763" y="3411"/>
                </a:cubicBezTo>
                <a:cubicBezTo>
                  <a:pt x="1774" y="3399"/>
                  <a:pt x="1786" y="3389"/>
                  <a:pt x="1795" y="3376"/>
                </a:cubicBezTo>
                <a:cubicBezTo>
                  <a:pt x="1820" y="3345"/>
                  <a:pt x="1850" y="3325"/>
                  <a:pt x="1888" y="3316"/>
                </a:cubicBezTo>
                <a:cubicBezTo>
                  <a:pt x="1920" y="3308"/>
                  <a:pt x="1950" y="3294"/>
                  <a:pt x="1978" y="3277"/>
                </a:cubicBezTo>
                <a:cubicBezTo>
                  <a:pt x="2001" y="3263"/>
                  <a:pt x="2023" y="3248"/>
                  <a:pt x="2045" y="3232"/>
                </a:cubicBezTo>
                <a:cubicBezTo>
                  <a:pt x="2092" y="3199"/>
                  <a:pt x="2142" y="3174"/>
                  <a:pt x="2198" y="3160"/>
                </a:cubicBezTo>
                <a:cubicBezTo>
                  <a:pt x="2216" y="3155"/>
                  <a:pt x="2234" y="3150"/>
                  <a:pt x="2252" y="3145"/>
                </a:cubicBezTo>
                <a:cubicBezTo>
                  <a:pt x="2325" y="3127"/>
                  <a:pt x="2397" y="3105"/>
                  <a:pt x="2462" y="3066"/>
                </a:cubicBezTo>
                <a:cubicBezTo>
                  <a:pt x="2509" y="3038"/>
                  <a:pt x="2550" y="3003"/>
                  <a:pt x="2594" y="2970"/>
                </a:cubicBezTo>
                <a:cubicBezTo>
                  <a:pt x="2637" y="2937"/>
                  <a:pt x="2679" y="2902"/>
                  <a:pt x="2726" y="2873"/>
                </a:cubicBezTo>
                <a:cubicBezTo>
                  <a:pt x="2807" y="2824"/>
                  <a:pt x="2882" y="2768"/>
                  <a:pt x="2950" y="2701"/>
                </a:cubicBezTo>
                <a:cubicBezTo>
                  <a:pt x="2954" y="2698"/>
                  <a:pt x="2957" y="2693"/>
                  <a:pt x="2964" y="2686"/>
                </a:cubicBezTo>
                <a:cubicBezTo>
                  <a:pt x="2906" y="2698"/>
                  <a:pt x="2852" y="2707"/>
                  <a:pt x="2801" y="2724"/>
                </a:cubicBezTo>
                <a:cubicBezTo>
                  <a:pt x="2738" y="2746"/>
                  <a:pt x="2674" y="2763"/>
                  <a:pt x="2609" y="2772"/>
                </a:cubicBezTo>
                <a:cubicBezTo>
                  <a:pt x="2573" y="2777"/>
                  <a:pt x="2537" y="2783"/>
                  <a:pt x="2501" y="2790"/>
                </a:cubicBezTo>
                <a:cubicBezTo>
                  <a:pt x="2449" y="2801"/>
                  <a:pt x="2401" y="2824"/>
                  <a:pt x="2353" y="2846"/>
                </a:cubicBezTo>
                <a:cubicBezTo>
                  <a:pt x="2262" y="2888"/>
                  <a:pt x="2172" y="2929"/>
                  <a:pt x="2074" y="2952"/>
                </a:cubicBezTo>
                <a:cubicBezTo>
                  <a:pt x="2018" y="2965"/>
                  <a:pt x="1972" y="2995"/>
                  <a:pt x="1933" y="3038"/>
                </a:cubicBezTo>
                <a:cubicBezTo>
                  <a:pt x="1884" y="3091"/>
                  <a:pt x="1840" y="3148"/>
                  <a:pt x="1799" y="3207"/>
                </a:cubicBezTo>
                <a:cubicBezTo>
                  <a:pt x="1778" y="3236"/>
                  <a:pt x="1759" y="3268"/>
                  <a:pt x="1740" y="3298"/>
                </a:cubicBezTo>
                <a:cubicBezTo>
                  <a:pt x="1737" y="3304"/>
                  <a:pt x="1733" y="3311"/>
                  <a:pt x="1734" y="3316"/>
                </a:cubicBezTo>
                <a:cubicBezTo>
                  <a:pt x="1741" y="3347"/>
                  <a:pt x="1748" y="3378"/>
                  <a:pt x="1756" y="3409"/>
                </a:cubicBezTo>
                <a:close/>
                <a:moveTo>
                  <a:pt x="2654" y="421"/>
                </a:moveTo>
                <a:cubicBezTo>
                  <a:pt x="2653" y="419"/>
                  <a:pt x="2652" y="418"/>
                  <a:pt x="2651" y="417"/>
                </a:cubicBezTo>
                <a:cubicBezTo>
                  <a:pt x="2616" y="434"/>
                  <a:pt x="2580" y="450"/>
                  <a:pt x="2546" y="469"/>
                </a:cubicBezTo>
                <a:cubicBezTo>
                  <a:pt x="2440" y="529"/>
                  <a:pt x="2335" y="590"/>
                  <a:pt x="2230" y="653"/>
                </a:cubicBezTo>
                <a:cubicBezTo>
                  <a:pt x="2145" y="703"/>
                  <a:pt x="2057" y="745"/>
                  <a:pt x="1964" y="777"/>
                </a:cubicBezTo>
                <a:cubicBezTo>
                  <a:pt x="1916" y="793"/>
                  <a:pt x="1869" y="809"/>
                  <a:pt x="1823" y="828"/>
                </a:cubicBezTo>
                <a:cubicBezTo>
                  <a:pt x="1766" y="850"/>
                  <a:pt x="1722" y="888"/>
                  <a:pt x="1689" y="939"/>
                </a:cubicBezTo>
                <a:cubicBezTo>
                  <a:pt x="1684" y="948"/>
                  <a:pt x="1679" y="957"/>
                  <a:pt x="1677" y="967"/>
                </a:cubicBezTo>
                <a:cubicBezTo>
                  <a:pt x="1664" y="1024"/>
                  <a:pt x="1652" y="1082"/>
                  <a:pt x="1640" y="1139"/>
                </a:cubicBezTo>
                <a:cubicBezTo>
                  <a:pt x="1638" y="1150"/>
                  <a:pt x="1637" y="1160"/>
                  <a:pt x="1636" y="1171"/>
                </a:cubicBezTo>
                <a:cubicBezTo>
                  <a:pt x="1641" y="1168"/>
                  <a:pt x="1643" y="1164"/>
                  <a:pt x="1644" y="1160"/>
                </a:cubicBezTo>
                <a:cubicBezTo>
                  <a:pt x="1665" y="1101"/>
                  <a:pt x="1707" y="1065"/>
                  <a:pt x="1765" y="1047"/>
                </a:cubicBezTo>
                <a:cubicBezTo>
                  <a:pt x="1788" y="1040"/>
                  <a:pt x="1811" y="1034"/>
                  <a:pt x="1835" y="1029"/>
                </a:cubicBezTo>
                <a:cubicBezTo>
                  <a:pt x="1907" y="1012"/>
                  <a:pt x="1970" y="979"/>
                  <a:pt x="2023" y="926"/>
                </a:cubicBezTo>
                <a:cubicBezTo>
                  <a:pt x="2079" y="870"/>
                  <a:pt x="2144" y="826"/>
                  <a:pt x="2219" y="798"/>
                </a:cubicBezTo>
                <a:cubicBezTo>
                  <a:pt x="2232" y="793"/>
                  <a:pt x="2244" y="786"/>
                  <a:pt x="2257" y="782"/>
                </a:cubicBezTo>
                <a:cubicBezTo>
                  <a:pt x="2365" y="740"/>
                  <a:pt x="2452" y="672"/>
                  <a:pt x="2518" y="576"/>
                </a:cubicBezTo>
                <a:cubicBezTo>
                  <a:pt x="2555" y="521"/>
                  <a:pt x="2598" y="471"/>
                  <a:pt x="2649" y="427"/>
                </a:cubicBezTo>
                <a:cubicBezTo>
                  <a:pt x="2651" y="425"/>
                  <a:pt x="2653" y="423"/>
                  <a:pt x="2654" y="421"/>
                </a:cubicBezTo>
                <a:close/>
                <a:moveTo>
                  <a:pt x="1584" y="931"/>
                </a:moveTo>
                <a:cubicBezTo>
                  <a:pt x="1586" y="926"/>
                  <a:pt x="1587" y="924"/>
                  <a:pt x="1587" y="923"/>
                </a:cubicBezTo>
                <a:cubicBezTo>
                  <a:pt x="1591" y="812"/>
                  <a:pt x="1585" y="702"/>
                  <a:pt x="1567" y="593"/>
                </a:cubicBezTo>
                <a:cubicBezTo>
                  <a:pt x="1558" y="535"/>
                  <a:pt x="1532" y="487"/>
                  <a:pt x="1493" y="445"/>
                </a:cubicBezTo>
                <a:cubicBezTo>
                  <a:pt x="1476" y="427"/>
                  <a:pt x="1457" y="412"/>
                  <a:pt x="1439" y="395"/>
                </a:cubicBezTo>
                <a:cubicBezTo>
                  <a:pt x="1403" y="362"/>
                  <a:pt x="1367" y="329"/>
                  <a:pt x="1332" y="296"/>
                </a:cubicBezTo>
                <a:cubicBezTo>
                  <a:pt x="1318" y="283"/>
                  <a:pt x="1306" y="270"/>
                  <a:pt x="1293" y="257"/>
                </a:cubicBezTo>
                <a:cubicBezTo>
                  <a:pt x="1223" y="182"/>
                  <a:pt x="1135" y="135"/>
                  <a:pt x="1037" y="106"/>
                </a:cubicBezTo>
                <a:cubicBezTo>
                  <a:pt x="1019" y="101"/>
                  <a:pt x="998" y="101"/>
                  <a:pt x="979" y="100"/>
                </a:cubicBezTo>
                <a:cubicBezTo>
                  <a:pt x="970" y="100"/>
                  <a:pt x="962" y="104"/>
                  <a:pt x="948" y="108"/>
                </a:cubicBezTo>
                <a:cubicBezTo>
                  <a:pt x="963" y="120"/>
                  <a:pt x="972" y="129"/>
                  <a:pt x="983" y="136"/>
                </a:cubicBezTo>
                <a:cubicBezTo>
                  <a:pt x="1021" y="161"/>
                  <a:pt x="1059" y="186"/>
                  <a:pt x="1098" y="210"/>
                </a:cubicBezTo>
                <a:cubicBezTo>
                  <a:pt x="1154" y="244"/>
                  <a:pt x="1199" y="289"/>
                  <a:pt x="1236" y="342"/>
                </a:cubicBezTo>
                <a:cubicBezTo>
                  <a:pt x="1254" y="370"/>
                  <a:pt x="1271" y="399"/>
                  <a:pt x="1287" y="428"/>
                </a:cubicBezTo>
                <a:cubicBezTo>
                  <a:pt x="1315" y="479"/>
                  <a:pt x="1342" y="530"/>
                  <a:pt x="1369" y="582"/>
                </a:cubicBezTo>
                <a:cubicBezTo>
                  <a:pt x="1411" y="664"/>
                  <a:pt x="1457" y="742"/>
                  <a:pt x="1514" y="815"/>
                </a:cubicBezTo>
                <a:cubicBezTo>
                  <a:pt x="1539" y="847"/>
                  <a:pt x="1556" y="884"/>
                  <a:pt x="1577" y="919"/>
                </a:cubicBezTo>
                <a:cubicBezTo>
                  <a:pt x="1579" y="922"/>
                  <a:pt x="1581" y="925"/>
                  <a:pt x="1584" y="931"/>
                </a:cubicBezTo>
                <a:close/>
                <a:moveTo>
                  <a:pt x="1792" y="742"/>
                </a:moveTo>
                <a:cubicBezTo>
                  <a:pt x="1812" y="738"/>
                  <a:pt x="1825" y="728"/>
                  <a:pt x="1836" y="714"/>
                </a:cubicBezTo>
                <a:cubicBezTo>
                  <a:pt x="1875" y="665"/>
                  <a:pt x="1919" y="619"/>
                  <a:pt x="1951" y="564"/>
                </a:cubicBezTo>
                <a:cubicBezTo>
                  <a:pt x="1969" y="532"/>
                  <a:pt x="1995" y="508"/>
                  <a:pt x="2027" y="490"/>
                </a:cubicBezTo>
                <a:cubicBezTo>
                  <a:pt x="2047" y="478"/>
                  <a:pt x="2067" y="467"/>
                  <a:pt x="2088" y="456"/>
                </a:cubicBezTo>
                <a:cubicBezTo>
                  <a:pt x="2128" y="435"/>
                  <a:pt x="2163" y="408"/>
                  <a:pt x="2193" y="373"/>
                </a:cubicBezTo>
                <a:cubicBezTo>
                  <a:pt x="2211" y="351"/>
                  <a:pt x="2229" y="331"/>
                  <a:pt x="2246" y="309"/>
                </a:cubicBezTo>
                <a:cubicBezTo>
                  <a:pt x="2294" y="251"/>
                  <a:pt x="2356" y="215"/>
                  <a:pt x="2430" y="200"/>
                </a:cubicBezTo>
                <a:cubicBezTo>
                  <a:pt x="2449" y="196"/>
                  <a:pt x="2469" y="190"/>
                  <a:pt x="2488" y="185"/>
                </a:cubicBezTo>
                <a:cubicBezTo>
                  <a:pt x="2463" y="181"/>
                  <a:pt x="2439" y="186"/>
                  <a:pt x="2415" y="194"/>
                </a:cubicBezTo>
                <a:cubicBezTo>
                  <a:pt x="2333" y="222"/>
                  <a:pt x="2252" y="254"/>
                  <a:pt x="2177" y="301"/>
                </a:cubicBezTo>
                <a:cubicBezTo>
                  <a:pt x="2138" y="326"/>
                  <a:pt x="2098" y="349"/>
                  <a:pt x="2058" y="374"/>
                </a:cubicBezTo>
                <a:cubicBezTo>
                  <a:pt x="2019" y="398"/>
                  <a:pt x="1979" y="423"/>
                  <a:pt x="1941" y="449"/>
                </a:cubicBezTo>
                <a:cubicBezTo>
                  <a:pt x="1896" y="481"/>
                  <a:pt x="1862" y="522"/>
                  <a:pt x="1839" y="572"/>
                </a:cubicBezTo>
                <a:cubicBezTo>
                  <a:pt x="1822" y="607"/>
                  <a:pt x="1805" y="641"/>
                  <a:pt x="1789" y="676"/>
                </a:cubicBezTo>
                <a:cubicBezTo>
                  <a:pt x="1787" y="681"/>
                  <a:pt x="1784" y="687"/>
                  <a:pt x="1785" y="693"/>
                </a:cubicBezTo>
                <a:cubicBezTo>
                  <a:pt x="1786" y="708"/>
                  <a:pt x="1789" y="724"/>
                  <a:pt x="1792" y="742"/>
                </a:cubicBezTo>
                <a:close/>
                <a:moveTo>
                  <a:pt x="2054" y="1921"/>
                </a:moveTo>
                <a:cubicBezTo>
                  <a:pt x="2054" y="1920"/>
                  <a:pt x="2053" y="1919"/>
                  <a:pt x="2052" y="1918"/>
                </a:cubicBezTo>
                <a:cubicBezTo>
                  <a:pt x="2048" y="1919"/>
                  <a:pt x="2043" y="1920"/>
                  <a:pt x="2039" y="1922"/>
                </a:cubicBezTo>
                <a:cubicBezTo>
                  <a:pt x="2015" y="1935"/>
                  <a:pt x="1991" y="1947"/>
                  <a:pt x="1968" y="1960"/>
                </a:cubicBezTo>
                <a:cubicBezTo>
                  <a:pt x="1940" y="1975"/>
                  <a:pt x="1913" y="1991"/>
                  <a:pt x="1887" y="2007"/>
                </a:cubicBezTo>
                <a:cubicBezTo>
                  <a:pt x="1872" y="2016"/>
                  <a:pt x="1858" y="2026"/>
                  <a:pt x="1844" y="2037"/>
                </a:cubicBezTo>
                <a:cubicBezTo>
                  <a:pt x="1812" y="2064"/>
                  <a:pt x="1780" y="2092"/>
                  <a:pt x="1749" y="2120"/>
                </a:cubicBezTo>
                <a:cubicBezTo>
                  <a:pt x="1721" y="2144"/>
                  <a:pt x="1694" y="2170"/>
                  <a:pt x="1666" y="2194"/>
                </a:cubicBezTo>
                <a:cubicBezTo>
                  <a:pt x="1651" y="2208"/>
                  <a:pt x="1641" y="2223"/>
                  <a:pt x="1643" y="2245"/>
                </a:cubicBezTo>
                <a:cubicBezTo>
                  <a:pt x="1644" y="2251"/>
                  <a:pt x="1642" y="2257"/>
                  <a:pt x="1641" y="2262"/>
                </a:cubicBezTo>
                <a:cubicBezTo>
                  <a:pt x="1632" y="2312"/>
                  <a:pt x="1624" y="2361"/>
                  <a:pt x="1634" y="2412"/>
                </a:cubicBezTo>
                <a:cubicBezTo>
                  <a:pt x="1636" y="2426"/>
                  <a:pt x="1633" y="2442"/>
                  <a:pt x="1633" y="2457"/>
                </a:cubicBezTo>
                <a:cubicBezTo>
                  <a:pt x="1633" y="2483"/>
                  <a:pt x="1633" y="2509"/>
                  <a:pt x="1635" y="2535"/>
                </a:cubicBezTo>
                <a:cubicBezTo>
                  <a:pt x="1635" y="2544"/>
                  <a:pt x="1639" y="2552"/>
                  <a:pt x="1643" y="2560"/>
                </a:cubicBezTo>
                <a:cubicBezTo>
                  <a:pt x="1646" y="2564"/>
                  <a:pt x="1652" y="2567"/>
                  <a:pt x="1660" y="2573"/>
                </a:cubicBezTo>
                <a:cubicBezTo>
                  <a:pt x="1663" y="2561"/>
                  <a:pt x="1665" y="2553"/>
                  <a:pt x="1665" y="2546"/>
                </a:cubicBezTo>
                <a:cubicBezTo>
                  <a:pt x="1666" y="2535"/>
                  <a:pt x="1666" y="2524"/>
                  <a:pt x="1666" y="2513"/>
                </a:cubicBezTo>
                <a:cubicBezTo>
                  <a:pt x="1665" y="2469"/>
                  <a:pt x="1678" y="2430"/>
                  <a:pt x="1708" y="2397"/>
                </a:cubicBezTo>
                <a:cubicBezTo>
                  <a:pt x="1745" y="2357"/>
                  <a:pt x="1769" y="2309"/>
                  <a:pt x="1784" y="2257"/>
                </a:cubicBezTo>
                <a:cubicBezTo>
                  <a:pt x="1794" y="2223"/>
                  <a:pt x="1806" y="2189"/>
                  <a:pt x="1818" y="2155"/>
                </a:cubicBezTo>
                <a:cubicBezTo>
                  <a:pt x="1840" y="2090"/>
                  <a:pt x="1880" y="2038"/>
                  <a:pt x="1940" y="2002"/>
                </a:cubicBezTo>
                <a:cubicBezTo>
                  <a:pt x="1969" y="1984"/>
                  <a:pt x="1997" y="1964"/>
                  <a:pt x="2025" y="1945"/>
                </a:cubicBezTo>
                <a:cubicBezTo>
                  <a:pt x="2035" y="1937"/>
                  <a:pt x="2044" y="1929"/>
                  <a:pt x="2054" y="1921"/>
                </a:cubicBezTo>
                <a:close/>
                <a:moveTo>
                  <a:pt x="1631" y="3054"/>
                </a:moveTo>
                <a:cubicBezTo>
                  <a:pt x="1605" y="3090"/>
                  <a:pt x="1589" y="3126"/>
                  <a:pt x="1583" y="3164"/>
                </a:cubicBezTo>
                <a:cubicBezTo>
                  <a:pt x="1574" y="3217"/>
                  <a:pt x="1569" y="3271"/>
                  <a:pt x="1561" y="3324"/>
                </a:cubicBezTo>
                <a:cubicBezTo>
                  <a:pt x="1557" y="3345"/>
                  <a:pt x="1561" y="3360"/>
                  <a:pt x="1575" y="3375"/>
                </a:cubicBezTo>
                <a:cubicBezTo>
                  <a:pt x="1603" y="3407"/>
                  <a:pt x="1608" y="3444"/>
                  <a:pt x="1600" y="3483"/>
                </a:cubicBezTo>
                <a:cubicBezTo>
                  <a:pt x="1592" y="3520"/>
                  <a:pt x="1599" y="3554"/>
                  <a:pt x="1612" y="3592"/>
                </a:cubicBezTo>
                <a:cubicBezTo>
                  <a:pt x="1615" y="3583"/>
                  <a:pt x="1618" y="3577"/>
                  <a:pt x="1620" y="3571"/>
                </a:cubicBezTo>
                <a:cubicBezTo>
                  <a:pt x="1649" y="3486"/>
                  <a:pt x="1677" y="3400"/>
                  <a:pt x="1718" y="3320"/>
                </a:cubicBezTo>
                <a:cubicBezTo>
                  <a:pt x="1722" y="3313"/>
                  <a:pt x="1723" y="3302"/>
                  <a:pt x="1721" y="3295"/>
                </a:cubicBezTo>
                <a:cubicBezTo>
                  <a:pt x="1710" y="3252"/>
                  <a:pt x="1700" y="3209"/>
                  <a:pt x="1686" y="3167"/>
                </a:cubicBezTo>
                <a:cubicBezTo>
                  <a:pt x="1673" y="3128"/>
                  <a:pt x="1655" y="3092"/>
                  <a:pt x="1631" y="3054"/>
                </a:cubicBezTo>
                <a:close/>
                <a:moveTo>
                  <a:pt x="1636" y="2122"/>
                </a:moveTo>
                <a:cubicBezTo>
                  <a:pt x="1639" y="2118"/>
                  <a:pt x="1642" y="2116"/>
                  <a:pt x="1643" y="2113"/>
                </a:cubicBezTo>
                <a:cubicBezTo>
                  <a:pt x="1653" y="2086"/>
                  <a:pt x="1660" y="2058"/>
                  <a:pt x="1662" y="2029"/>
                </a:cubicBezTo>
                <a:cubicBezTo>
                  <a:pt x="1668" y="1958"/>
                  <a:pt x="1649" y="1891"/>
                  <a:pt x="1629" y="1824"/>
                </a:cubicBezTo>
                <a:cubicBezTo>
                  <a:pt x="1628" y="1822"/>
                  <a:pt x="1626" y="1821"/>
                  <a:pt x="1624" y="1818"/>
                </a:cubicBezTo>
                <a:cubicBezTo>
                  <a:pt x="1622" y="1824"/>
                  <a:pt x="1619" y="1830"/>
                  <a:pt x="1618" y="1835"/>
                </a:cubicBezTo>
                <a:cubicBezTo>
                  <a:pt x="1610" y="1870"/>
                  <a:pt x="1603" y="1906"/>
                  <a:pt x="1595" y="1941"/>
                </a:cubicBezTo>
                <a:cubicBezTo>
                  <a:pt x="1592" y="1953"/>
                  <a:pt x="1594" y="1964"/>
                  <a:pt x="1597" y="1975"/>
                </a:cubicBezTo>
                <a:cubicBezTo>
                  <a:pt x="1607" y="2007"/>
                  <a:pt x="1616" y="2039"/>
                  <a:pt x="1624" y="2071"/>
                </a:cubicBezTo>
                <a:cubicBezTo>
                  <a:pt x="1629" y="2087"/>
                  <a:pt x="1632" y="2104"/>
                  <a:pt x="1636" y="2122"/>
                </a:cubicBezTo>
                <a:close/>
                <a:moveTo>
                  <a:pt x="1592" y="1983"/>
                </a:moveTo>
                <a:cubicBezTo>
                  <a:pt x="1591" y="1984"/>
                  <a:pt x="1589" y="1984"/>
                  <a:pt x="1587" y="1984"/>
                </a:cubicBezTo>
                <a:cubicBezTo>
                  <a:pt x="1580" y="2035"/>
                  <a:pt x="1573" y="2086"/>
                  <a:pt x="1566" y="2137"/>
                </a:cubicBezTo>
                <a:cubicBezTo>
                  <a:pt x="1565" y="2145"/>
                  <a:pt x="1566" y="2154"/>
                  <a:pt x="1569" y="2163"/>
                </a:cubicBezTo>
                <a:cubicBezTo>
                  <a:pt x="1577" y="2189"/>
                  <a:pt x="1586" y="2215"/>
                  <a:pt x="1594" y="2241"/>
                </a:cubicBezTo>
                <a:cubicBezTo>
                  <a:pt x="1596" y="2246"/>
                  <a:pt x="1598" y="2250"/>
                  <a:pt x="1600" y="2255"/>
                </a:cubicBezTo>
                <a:cubicBezTo>
                  <a:pt x="1611" y="2249"/>
                  <a:pt x="1612" y="2240"/>
                  <a:pt x="1612" y="2232"/>
                </a:cubicBezTo>
                <a:cubicBezTo>
                  <a:pt x="1612" y="2205"/>
                  <a:pt x="1620" y="2180"/>
                  <a:pt x="1627" y="2155"/>
                </a:cubicBezTo>
                <a:cubicBezTo>
                  <a:pt x="1629" y="2145"/>
                  <a:pt x="1631" y="2133"/>
                  <a:pt x="1629" y="2123"/>
                </a:cubicBezTo>
                <a:cubicBezTo>
                  <a:pt x="1620" y="2081"/>
                  <a:pt x="1609" y="2040"/>
                  <a:pt x="1598" y="1998"/>
                </a:cubicBezTo>
                <a:cubicBezTo>
                  <a:pt x="1597" y="1993"/>
                  <a:pt x="1594" y="1988"/>
                  <a:pt x="1592" y="1983"/>
                </a:cubicBezTo>
                <a:close/>
                <a:moveTo>
                  <a:pt x="1611" y="1308"/>
                </a:moveTo>
                <a:cubicBezTo>
                  <a:pt x="1582" y="1339"/>
                  <a:pt x="1582" y="1339"/>
                  <a:pt x="1582" y="1378"/>
                </a:cubicBezTo>
                <a:cubicBezTo>
                  <a:pt x="1582" y="1390"/>
                  <a:pt x="1583" y="1402"/>
                  <a:pt x="1582" y="1415"/>
                </a:cubicBezTo>
                <a:cubicBezTo>
                  <a:pt x="1581" y="1447"/>
                  <a:pt x="1584" y="1481"/>
                  <a:pt x="1577" y="1512"/>
                </a:cubicBezTo>
                <a:cubicBezTo>
                  <a:pt x="1567" y="1558"/>
                  <a:pt x="1576" y="1601"/>
                  <a:pt x="1588" y="1645"/>
                </a:cubicBezTo>
                <a:cubicBezTo>
                  <a:pt x="1589" y="1648"/>
                  <a:pt x="1590" y="1651"/>
                  <a:pt x="1593" y="1655"/>
                </a:cubicBezTo>
                <a:cubicBezTo>
                  <a:pt x="1604" y="1622"/>
                  <a:pt x="1618" y="1350"/>
                  <a:pt x="1611" y="1308"/>
                </a:cubicBezTo>
                <a:close/>
                <a:moveTo>
                  <a:pt x="1567" y="1191"/>
                </a:moveTo>
                <a:cubicBezTo>
                  <a:pt x="1565" y="1191"/>
                  <a:pt x="1563" y="1191"/>
                  <a:pt x="1562" y="1191"/>
                </a:cubicBezTo>
                <a:cubicBezTo>
                  <a:pt x="1551" y="1214"/>
                  <a:pt x="1545" y="1239"/>
                  <a:pt x="1543" y="1264"/>
                </a:cubicBezTo>
                <a:cubicBezTo>
                  <a:pt x="1538" y="1323"/>
                  <a:pt x="1543" y="1381"/>
                  <a:pt x="1550" y="1440"/>
                </a:cubicBezTo>
                <a:cubicBezTo>
                  <a:pt x="1553" y="1467"/>
                  <a:pt x="1557" y="1494"/>
                  <a:pt x="1561" y="1521"/>
                </a:cubicBezTo>
                <a:cubicBezTo>
                  <a:pt x="1567" y="1513"/>
                  <a:pt x="1569" y="1506"/>
                  <a:pt x="1569" y="1498"/>
                </a:cubicBezTo>
                <a:cubicBezTo>
                  <a:pt x="1571" y="1449"/>
                  <a:pt x="1572" y="1401"/>
                  <a:pt x="1573" y="1352"/>
                </a:cubicBezTo>
                <a:cubicBezTo>
                  <a:pt x="1573" y="1349"/>
                  <a:pt x="1573" y="1344"/>
                  <a:pt x="1571" y="1342"/>
                </a:cubicBezTo>
                <a:cubicBezTo>
                  <a:pt x="1563" y="1332"/>
                  <a:pt x="1567" y="1323"/>
                  <a:pt x="1572" y="1314"/>
                </a:cubicBezTo>
                <a:cubicBezTo>
                  <a:pt x="1581" y="1297"/>
                  <a:pt x="1584" y="1279"/>
                  <a:pt x="1581" y="1261"/>
                </a:cubicBezTo>
                <a:cubicBezTo>
                  <a:pt x="1577" y="1237"/>
                  <a:pt x="1572" y="1214"/>
                  <a:pt x="1567" y="1191"/>
                </a:cubicBezTo>
                <a:close/>
                <a:moveTo>
                  <a:pt x="1582" y="3042"/>
                </a:moveTo>
                <a:cubicBezTo>
                  <a:pt x="1587" y="3007"/>
                  <a:pt x="1594" y="2975"/>
                  <a:pt x="1570" y="2946"/>
                </a:cubicBezTo>
                <a:cubicBezTo>
                  <a:pt x="1559" y="2931"/>
                  <a:pt x="1549" y="2916"/>
                  <a:pt x="1537" y="2902"/>
                </a:cubicBezTo>
                <a:cubicBezTo>
                  <a:pt x="1513" y="2872"/>
                  <a:pt x="1488" y="2843"/>
                  <a:pt x="1463" y="2814"/>
                </a:cubicBezTo>
                <a:cubicBezTo>
                  <a:pt x="1459" y="2810"/>
                  <a:pt x="1455" y="2806"/>
                  <a:pt x="1451" y="2803"/>
                </a:cubicBezTo>
                <a:cubicBezTo>
                  <a:pt x="1450" y="2803"/>
                  <a:pt x="1448" y="2804"/>
                  <a:pt x="1447" y="2804"/>
                </a:cubicBezTo>
                <a:cubicBezTo>
                  <a:pt x="1448" y="2811"/>
                  <a:pt x="1449" y="2818"/>
                  <a:pt x="1451" y="2824"/>
                </a:cubicBezTo>
                <a:cubicBezTo>
                  <a:pt x="1458" y="2839"/>
                  <a:pt x="1465" y="2854"/>
                  <a:pt x="1474" y="2869"/>
                </a:cubicBezTo>
                <a:cubicBezTo>
                  <a:pt x="1493" y="2900"/>
                  <a:pt x="1514" y="2931"/>
                  <a:pt x="1534" y="2962"/>
                </a:cubicBezTo>
                <a:cubicBezTo>
                  <a:pt x="1550" y="2988"/>
                  <a:pt x="1565" y="3014"/>
                  <a:pt x="1582" y="3042"/>
                </a:cubicBezTo>
                <a:close/>
                <a:moveTo>
                  <a:pt x="1614" y="1088"/>
                </a:moveTo>
                <a:cubicBezTo>
                  <a:pt x="1612" y="1087"/>
                  <a:pt x="1611" y="1087"/>
                  <a:pt x="1609" y="1086"/>
                </a:cubicBezTo>
                <a:cubicBezTo>
                  <a:pt x="1598" y="1109"/>
                  <a:pt x="1586" y="1131"/>
                  <a:pt x="1576" y="1154"/>
                </a:cubicBezTo>
                <a:cubicBezTo>
                  <a:pt x="1573" y="1161"/>
                  <a:pt x="1573" y="1170"/>
                  <a:pt x="1574" y="1178"/>
                </a:cubicBezTo>
                <a:cubicBezTo>
                  <a:pt x="1579" y="1202"/>
                  <a:pt x="1585" y="1227"/>
                  <a:pt x="1591" y="1251"/>
                </a:cubicBezTo>
                <a:cubicBezTo>
                  <a:pt x="1608" y="1197"/>
                  <a:pt x="1615" y="1143"/>
                  <a:pt x="1614" y="1088"/>
                </a:cubicBezTo>
                <a:close/>
                <a:moveTo>
                  <a:pt x="1653" y="1011"/>
                </a:moveTo>
                <a:cubicBezTo>
                  <a:pt x="1639" y="1025"/>
                  <a:pt x="1627" y="1041"/>
                  <a:pt x="1626" y="1059"/>
                </a:cubicBezTo>
                <a:cubicBezTo>
                  <a:pt x="1623" y="1092"/>
                  <a:pt x="1625" y="1126"/>
                  <a:pt x="1625" y="1153"/>
                </a:cubicBezTo>
                <a:cubicBezTo>
                  <a:pt x="1634" y="1110"/>
                  <a:pt x="1643" y="1060"/>
                  <a:pt x="1653" y="1011"/>
                </a:cubicBezTo>
                <a:close/>
                <a:moveTo>
                  <a:pt x="1583" y="1104"/>
                </a:moveTo>
                <a:cubicBezTo>
                  <a:pt x="1614" y="1060"/>
                  <a:pt x="1617" y="1033"/>
                  <a:pt x="1594" y="1000"/>
                </a:cubicBezTo>
                <a:cubicBezTo>
                  <a:pt x="1590" y="1034"/>
                  <a:pt x="1587" y="1068"/>
                  <a:pt x="1583" y="1104"/>
                </a:cubicBezTo>
                <a:close/>
                <a:moveTo>
                  <a:pt x="1588" y="1313"/>
                </a:moveTo>
                <a:cubicBezTo>
                  <a:pt x="1620" y="1276"/>
                  <a:pt x="1617" y="1231"/>
                  <a:pt x="1621" y="1187"/>
                </a:cubicBezTo>
                <a:cubicBezTo>
                  <a:pt x="1610" y="1229"/>
                  <a:pt x="1599" y="1271"/>
                  <a:pt x="1588" y="1313"/>
                </a:cubicBezTo>
                <a:close/>
                <a:moveTo>
                  <a:pt x="1635" y="2231"/>
                </a:moveTo>
                <a:cubicBezTo>
                  <a:pt x="1616" y="2245"/>
                  <a:pt x="1612" y="2273"/>
                  <a:pt x="1625" y="2306"/>
                </a:cubicBezTo>
                <a:cubicBezTo>
                  <a:pt x="1629" y="2281"/>
                  <a:pt x="1636" y="2257"/>
                  <a:pt x="1635" y="2231"/>
                </a:cubicBezTo>
                <a:close/>
                <a:moveTo>
                  <a:pt x="1617" y="2229"/>
                </a:moveTo>
                <a:cubicBezTo>
                  <a:pt x="1639" y="2216"/>
                  <a:pt x="1642" y="2197"/>
                  <a:pt x="1630" y="2162"/>
                </a:cubicBezTo>
                <a:cubicBezTo>
                  <a:pt x="1625" y="2187"/>
                  <a:pt x="1621" y="2208"/>
                  <a:pt x="1617" y="2229"/>
                </a:cubicBezTo>
                <a:close/>
                <a:moveTo>
                  <a:pt x="1569" y="1612"/>
                </a:moveTo>
                <a:cubicBezTo>
                  <a:pt x="1566" y="1637"/>
                  <a:pt x="1572" y="1661"/>
                  <a:pt x="1582" y="1683"/>
                </a:cubicBezTo>
                <a:cubicBezTo>
                  <a:pt x="1586" y="1659"/>
                  <a:pt x="1576" y="1636"/>
                  <a:pt x="1569" y="1612"/>
                </a:cubicBezTo>
                <a:close/>
                <a:moveTo>
                  <a:pt x="1610" y="2261"/>
                </a:moveTo>
                <a:cubicBezTo>
                  <a:pt x="1609" y="2261"/>
                  <a:pt x="1607" y="2262"/>
                  <a:pt x="1605" y="2262"/>
                </a:cubicBezTo>
                <a:cubicBezTo>
                  <a:pt x="1602" y="2270"/>
                  <a:pt x="1603" y="2278"/>
                  <a:pt x="1613" y="2288"/>
                </a:cubicBezTo>
                <a:cubicBezTo>
                  <a:pt x="1612" y="2276"/>
                  <a:pt x="1611" y="2269"/>
                  <a:pt x="1610" y="2261"/>
                </a:cubicBezTo>
                <a:close/>
              </a:path>
            </a:pathLst>
          </a:custGeom>
          <a:solidFill>
            <a:srgbClr val="3B2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9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>
            <a:grpSpLocks noChangeAspect="1"/>
          </p:cNvGrpSpPr>
          <p:nvPr/>
        </p:nvGrpSpPr>
        <p:grpSpPr bwMode="auto">
          <a:xfrm rot="20715039">
            <a:off x="5435697" y="592086"/>
            <a:ext cx="1859182" cy="1640561"/>
            <a:chOff x="1275" y="-205"/>
            <a:chExt cx="5128" cy="4525"/>
          </a:xfrm>
        </p:grpSpPr>
        <p:sp>
          <p:nvSpPr>
            <p:cNvPr id="90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1"/>
            <p:cNvSpPr/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rgbClr val="B1D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2"/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3" name="文本框 9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2581611" y="2303905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cs typeface="+mn-ea"/>
                <a:sym typeface="+mn-lt"/>
              </a:rPr>
              <a:t>关于霍夫投票和点云网络</a:t>
            </a:r>
            <a:endParaRPr lang="en-US" altLang="zh-CN" sz="4800" b="1" dirty="0">
              <a:blipFill dpi="0" rotWithShape="1">
                <a:blip r:embed="rId3"/>
                <a:srcRect/>
                <a:tile tx="0" ty="0" sx="100000" sy="100000" flip="none" algn="tl"/>
              </a:blip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cs typeface="+mn-ea"/>
                <a:sym typeface="+mn-lt"/>
              </a:rPr>
              <a:t>的梳理工作</a:t>
            </a:r>
            <a:endParaRPr lang="en-US" altLang="zh-CN" sz="4800" b="1" dirty="0">
              <a:blipFill dpi="0" rotWithShape="1">
                <a:blip r:embed="rId3"/>
                <a:srcRect/>
                <a:tile tx="0" ty="0" sx="100000" sy="100000" flip="none" algn="tl"/>
              </a:blipFill>
              <a:cs typeface="+mn-ea"/>
              <a:sym typeface="+mn-lt"/>
            </a:endParaRPr>
          </a:p>
        </p:txBody>
      </p:sp>
      <p:sp>
        <p:nvSpPr>
          <p:cNvPr id="94" name="文本框 9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2943823" y="3982820"/>
            <a:ext cx="6231331" cy="3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3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2020/09/05</a:t>
            </a:r>
          </a:p>
        </p:txBody>
      </p:sp>
      <p:sp>
        <p:nvSpPr>
          <p:cNvPr id="95" name="Rectangle: Rounded Corners 1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4114063" y="5147746"/>
            <a:ext cx="3963875" cy="514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60400" dist="228600" dir="5400000" sx="92000" sy="92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/>
                </a:solidFill>
                <a:cs typeface="+mn-ea"/>
                <a:sym typeface="+mn-lt"/>
              </a:rPr>
              <a:t>RiplleYang</a:t>
            </a:r>
            <a:endParaRPr lang="en-GB" sz="1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85D19-4639-42BB-AD97-9593BFB6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75" y="242887"/>
            <a:ext cx="7848600" cy="6372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C591EE-36CF-4A2B-A14B-C4E733462911}"/>
              </a:ext>
            </a:extLst>
          </p:cNvPr>
          <p:cNvSpPr txBox="1"/>
          <p:nvPr/>
        </p:nvSpPr>
        <p:spPr>
          <a:xfrm>
            <a:off x="1725657" y="874223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2.2</a:t>
            </a:r>
            <a:r>
              <a:rPr lang="zh-CN" altLang="en-US" sz="2400" dirty="0"/>
              <a:t>点云处理层次</a:t>
            </a:r>
          </a:p>
        </p:txBody>
      </p:sp>
      <p:pic>
        <p:nvPicPr>
          <p:cNvPr id="9" name="图片 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8B1B9771-527C-452C-A039-2228AC1470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2" y="523457"/>
            <a:ext cx="1333675" cy="812431"/>
          </a:xfrm>
          <a:prstGeom prst="rect">
            <a:avLst/>
          </a:prstGeom>
        </p:spPr>
      </p:pic>
      <p:sp>
        <p:nvSpPr>
          <p:cNvPr id="2" name="Freeform 12">
            <a:extLst>
              <a:ext uri="{FF2B5EF4-FFF2-40B4-BE49-F238E27FC236}">
                <a16:creationId xmlns:a16="http://schemas.microsoft.com/office/drawing/2014/main" id="{6277F307-8469-483F-9004-E6002CC38835}"/>
              </a:ext>
            </a:extLst>
          </p:cNvPr>
          <p:cNvSpPr>
            <a:spLocks noEditPoints="1"/>
          </p:cNvSpPr>
          <p:nvPr/>
        </p:nvSpPr>
        <p:spPr bwMode="auto">
          <a:xfrm rot="263743">
            <a:off x="11099800" y="5130512"/>
            <a:ext cx="971550" cy="1625600"/>
          </a:xfrm>
          <a:custGeom>
            <a:avLst/>
            <a:gdLst>
              <a:gd name="T0" fmla="*/ 105 w 258"/>
              <a:gd name="T1" fmla="*/ 169 h 432"/>
              <a:gd name="T2" fmla="*/ 159 w 258"/>
              <a:gd name="T3" fmla="*/ 91 h 432"/>
              <a:gd name="T4" fmla="*/ 171 w 258"/>
              <a:gd name="T5" fmla="*/ 106 h 432"/>
              <a:gd name="T6" fmla="*/ 214 w 258"/>
              <a:gd name="T7" fmla="*/ 2 h 432"/>
              <a:gd name="T8" fmla="*/ 220 w 258"/>
              <a:gd name="T9" fmla="*/ 99 h 432"/>
              <a:gd name="T10" fmla="*/ 153 w 258"/>
              <a:gd name="T11" fmla="*/ 137 h 432"/>
              <a:gd name="T12" fmla="*/ 140 w 258"/>
              <a:gd name="T13" fmla="*/ 147 h 432"/>
              <a:gd name="T14" fmla="*/ 153 w 258"/>
              <a:gd name="T15" fmla="*/ 159 h 432"/>
              <a:gd name="T16" fmla="*/ 175 w 258"/>
              <a:gd name="T17" fmla="*/ 204 h 432"/>
              <a:gd name="T18" fmla="*/ 180 w 258"/>
              <a:gd name="T19" fmla="*/ 239 h 432"/>
              <a:gd name="T20" fmla="*/ 92 w 258"/>
              <a:gd name="T21" fmla="*/ 269 h 432"/>
              <a:gd name="T22" fmla="*/ 130 w 258"/>
              <a:gd name="T23" fmla="*/ 272 h 432"/>
              <a:gd name="T24" fmla="*/ 134 w 258"/>
              <a:gd name="T25" fmla="*/ 301 h 432"/>
              <a:gd name="T26" fmla="*/ 10 w 258"/>
              <a:gd name="T27" fmla="*/ 431 h 432"/>
              <a:gd name="T28" fmla="*/ 9 w 258"/>
              <a:gd name="T29" fmla="*/ 246 h 432"/>
              <a:gd name="T30" fmla="*/ 47 w 258"/>
              <a:gd name="T31" fmla="*/ 246 h 432"/>
              <a:gd name="T32" fmla="*/ 56 w 258"/>
              <a:gd name="T33" fmla="*/ 239 h 432"/>
              <a:gd name="T34" fmla="*/ 33 w 258"/>
              <a:gd name="T35" fmla="*/ 152 h 432"/>
              <a:gd name="T36" fmla="*/ 86 w 258"/>
              <a:gd name="T37" fmla="*/ 190 h 432"/>
              <a:gd name="T38" fmla="*/ 87 w 258"/>
              <a:gd name="T39" fmla="*/ 301 h 432"/>
              <a:gd name="T40" fmla="*/ 47 w 258"/>
              <a:gd name="T41" fmla="*/ 275 h 432"/>
              <a:gd name="T42" fmla="*/ 216 w 258"/>
              <a:gd name="T43" fmla="*/ 9 h 432"/>
              <a:gd name="T44" fmla="*/ 176 w 258"/>
              <a:gd name="T45" fmla="*/ 66 h 432"/>
              <a:gd name="T46" fmla="*/ 84 w 258"/>
              <a:gd name="T47" fmla="*/ 105 h 432"/>
              <a:gd name="T48" fmla="*/ 233 w 258"/>
              <a:gd name="T49" fmla="*/ 162 h 432"/>
              <a:gd name="T50" fmla="*/ 106 w 258"/>
              <a:gd name="T51" fmla="*/ 212 h 432"/>
              <a:gd name="T52" fmla="*/ 69 w 258"/>
              <a:gd name="T53" fmla="*/ 312 h 432"/>
              <a:gd name="T54" fmla="*/ 55 w 258"/>
              <a:gd name="T55" fmla="*/ 327 h 432"/>
              <a:gd name="T56" fmla="*/ 151 w 258"/>
              <a:gd name="T57" fmla="*/ 124 h 432"/>
              <a:gd name="T58" fmla="*/ 155 w 258"/>
              <a:gd name="T59" fmla="*/ 129 h 432"/>
              <a:gd name="T60" fmla="*/ 204 w 258"/>
              <a:gd name="T61" fmla="*/ 198 h 432"/>
              <a:gd name="T62" fmla="*/ 56 w 258"/>
              <a:gd name="T63" fmla="*/ 234 h 432"/>
              <a:gd name="T64" fmla="*/ 169 w 258"/>
              <a:gd name="T65" fmla="*/ 240 h 432"/>
              <a:gd name="T66" fmla="*/ 103 w 258"/>
              <a:gd name="T67" fmla="*/ 269 h 432"/>
              <a:gd name="T68" fmla="*/ 83 w 258"/>
              <a:gd name="T69" fmla="*/ 341 h 432"/>
              <a:gd name="T70" fmla="*/ 213 w 258"/>
              <a:gd name="T71" fmla="*/ 168 h 432"/>
              <a:gd name="T72" fmla="*/ 192 w 258"/>
              <a:gd name="T73" fmla="*/ 117 h 432"/>
              <a:gd name="T74" fmla="*/ 239 w 258"/>
              <a:gd name="T75" fmla="*/ 110 h 432"/>
              <a:gd name="T76" fmla="*/ 3 w 258"/>
              <a:gd name="T77" fmla="*/ 215 h 432"/>
              <a:gd name="T78" fmla="*/ 91 w 258"/>
              <a:gd name="T79" fmla="*/ 172 h 432"/>
              <a:gd name="T80" fmla="*/ 161 w 258"/>
              <a:gd name="T81" fmla="*/ 107 h 432"/>
              <a:gd name="T82" fmla="*/ 34 w 258"/>
              <a:gd name="T83" fmla="*/ 278 h 432"/>
              <a:gd name="T84" fmla="*/ 124 w 258"/>
              <a:gd name="T85" fmla="*/ 206 h 432"/>
              <a:gd name="T86" fmla="*/ 71 w 258"/>
              <a:gd name="T87" fmla="*/ 95 h 432"/>
              <a:gd name="T88" fmla="*/ 212 w 258"/>
              <a:gd name="T89" fmla="*/ 10 h 432"/>
              <a:gd name="T90" fmla="*/ 177 w 258"/>
              <a:gd name="T91" fmla="*/ 274 h 432"/>
              <a:gd name="T92" fmla="*/ 93 w 258"/>
              <a:gd name="T93" fmla="*/ 332 h 432"/>
              <a:gd name="T94" fmla="*/ 208 w 258"/>
              <a:gd name="T95" fmla="*/ 186 h 432"/>
              <a:gd name="T96" fmla="*/ 74 w 258"/>
              <a:gd name="T97" fmla="*/ 174 h 432"/>
              <a:gd name="T98" fmla="*/ 73 w 258"/>
              <a:gd name="T99" fmla="*/ 180 h 432"/>
              <a:gd name="T100" fmla="*/ 114 w 258"/>
              <a:gd name="T101" fmla="*/ 299 h 432"/>
              <a:gd name="T102" fmla="*/ 129 w 258"/>
              <a:gd name="T103" fmla="*/ 212 h 432"/>
              <a:gd name="T104" fmla="*/ 73 w 258"/>
              <a:gd name="T105" fmla="*/ 205 h 432"/>
              <a:gd name="T106" fmla="*/ 151 w 258"/>
              <a:gd name="T107" fmla="*/ 162 h 432"/>
              <a:gd name="T108" fmla="*/ 122 w 258"/>
              <a:gd name="T109" fmla="*/ 296 h 432"/>
              <a:gd name="T110" fmla="*/ 74 w 258"/>
              <a:gd name="T111" fmla="*/ 182 h 432"/>
              <a:gd name="T112" fmla="*/ 77 w 258"/>
              <a:gd name="T113" fmla="*/ 248 h 432"/>
              <a:gd name="T114" fmla="*/ 142 w 258"/>
              <a:gd name="T115" fmla="*/ 193 h 432"/>
              <a:gd name="T116" fmla="*/ 125 w 258"/>
              <a:gd name="T117" fmla="*/ 287 h 432"/>
              <a:gd name="T118" fmla="*/ 143 w 258"/>
              <a:gd name="T119" fmla="*/ 183 h 432"/>
              <a:gd name="T120" fmla="*/ 126 w 258"/>
              <a:gd name="T121" fmla="*/ 192 h 432"/>
              <a:gd name="T122" fmla="*/ 50 w 258"/>
              <a:gd name="T123" fmla="*/ 359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8" h="432">
                <a:moveTo>
                  <a:pt x="90" y="161"/>
                </a:moveTo>
                <a:cubicBezTo>
                  <a:pt x="89" y="158"/>
                  <a:pt x="87" y="155"/>
                  <a:pt x="87" y="152"/>
                </a:cubicBezTo>
                <a:cubicBezTo>
                  <a:pt x="85" y="146"/>
                  <a:pt x="84" y="140"/>
                  <a:pt x="82" y="134"/>
                </a:cubicBezTo>
                <a:cubicBezTo>
                  <a:pt x="81" y="127"/>
                  <a:pt x="80" y="120"/>
                  <a:pt x="78" y="114"/>
                </a:cubicBezTo>
                <a:cubicBezTo>
                  <a:pt x="77" y="109"/>
                  <a:pt x="75" y="104"/>
                  <a:pt x="72" y="100"/>
                </a:cubicBezTo>
                <a:cubicBezTo>
                  <a:pt x="70" y="97"/>
                  <a:pt x="67" y="95"/>
                  <a:pt x="64" y="94"/>
                </a:cubicBezTo>
                <a:cubicBezTo>
                  <a:pt x="63" y="93"/>
                  <a:pt x="63" y="93"/>
                  <a:pt x="63" y="92"/>
                </a:cubicBezTo>
                <a:cubicBezTo>
                  <a:pt x="63" y="92"/>
                  <a:pt x="64" y="91"/>
                  <a:pt x="65" y="91"/>
                </a:cubicBezTo>
                <a:cubicBezTo>
                  <a:pt x="66" y="90"/>
                  <a:pt x="67" y="90"/>
                  <a:pt x="68" y="91"/>
                </a:cubicBezTo>
                <a:cubicBezTo>
                  <a:pt x="72" y="91"/>
                  <a:pt x="75" y="92"/>
                  <a:pt x="79" y="93"/>
                </a:cubicBezTo>
                <a:cubicBezTo>
                  <a:pt x="85" y="95"/>
                  <a:pt x="90" y="99"/>
                  <a:pt x="94" y="105"/>
                </a:cubicBezTo>
                <a:cubicBezTo>
                  <a:pt x="96" y="109"/>
                  <a:pt x="97" y="112"/>
                  <a:pt x="98" y="116"/>
                </a:cubicBezTo>
                <a:cubicBezTo>
                  <a:pt x="101" y="124"/>
                  <a:pt x="101" y="132"/>
                  <a:pt x="101" y="141"/>
                </a:cubicBezTo>
                <a:cubicBezTo>
                  <a:pt x="101" y="147"/>
                  <a:pt x="102" y="154"/>
                  <a:pt x="103" y="161"/>
                </a:cubicBezTo>
                <a:cubicBezTo>
                  <a:pt x="103" y="164"/>
                  <a:pt x="104" y="166"/>
                  <a:pt x="105" y="169"/>
                </a:cubicBezTo>
                <a:cubicBezTo>
                  <a:pt x="107" y="174"/>
                  <a:pt x="109" y="178"/>
                  <a:pt x="111" y="183"/>
                </a:cubicBezTo>
                <a:cubicBezTo>
                  <a:pt x="111" y="183"/>
                  <a:pt x="111" y="183"/>
                  <a:pt x="111" y="184"/>
                </a:cubicBezTo>
                <a:cubicBezTo>
                  <a:pt x="112" y="184"/>
                  <a:pt x="112" y="183"/>
                  <a:pt x="112" y="183"/>
                </a:cubicBezTo>
                <a:cubicBezTo>
                  <a:pt x="112" y="181"/>
                  <a:pt x="112" y="180"/>
                  <a:pt x="112" y="178"/>
                </a:cubicBezTo>
                <a:cubicBezTo>
                  <a:pt x="112" y="176"/>
                  <a:pt x="111" y="174"/>
                  <a:pt x="110" y="172"/>
                </a:cubicBezTo>
                <a:cubicBezTo>
                  <a:pt x="108" y="167"/>
                  <a:pt x="107" y="161"/>
                  <a:pt x="106" y="156"/>
                </a:cubicBezTo>
                <a:cubicBezTo>
                  <a:pt x="106" y="151"/>
                  <a:pt x="106" y="146"/>
                  <a:pt x="108" y="141"/>
                </a:cubicBezTo>
                <a:cubicBezTo>
                  <a:pt x="109" y="137"/>
                  <a:pt x="111" y="133"/>
                  <a:pt x="113" y="129"/>
                </a:cubicBezTo>
                <a:cubicBezTo>
                  <a:pt x="115" y="127"/>
                  <a:pt x="117" y="125"/>
                  <a:pt x="119" y="124"/>
                </a:cubicBezTo>
                <a:cubicBezTo>
                  <a:pt x="124" y="120"/>
                  <a:pt x="129" y="116"/>
                  <a:pt x="135" y="112"/>
                </a:cubicBezTo>
                <a:cubicBezTo>
                  <a:pt x="137" y="110"/>
                  <a:pt x="139" y="109"/>
                  <a:pt x="141" y="108"/>
                </a:cubicBezTo>
                <a:cubicBezTo>
                  <a:pt x="144" y="107"/>
                  <a:pt x="148" y="106"/>
                  <a:pt x="151" y="107"/>
                </a:cubicBezTo>
                <a:cubicBezTo>
                  <a:pt x="153" y="107"/>
                  <a:pt x="154" y="108"/>
                  <a:pt x="156" y="108"/>
                </a:cubicBezTo>
                <a:cubicBezTo>
                  <a:pt x="157" y="105"/>
                  <a:pt x="157" y="103"/>
                  <a:pt x="157" y="101"/>
                </a:cubicBezTo>
                <a:cubicBezTo>
                  <a:pt x="158" y="98"/>
                  <a:pt x="158" y="94"/>
                  <a:pt x="159" y="91"/>
                </a:cubicBezTo>
                <a:cubicBezTo>
                  <a:pt x="160" y="85"/>
                  <a:pt x="160" y="79"/>
                  <a:pt x="158" y="73"/>
                </a:cubicBezTo>
                <a:cubicBezTo>
                  <a:pt x="157" y="70"/>
                  <a:pt x="157" y="66"/>
                  <a:pt x="156" y="63"/>
                </a:cubicBezTo>
                <a:cubicBezTo>
                  <a:pt x="156" y="57"/>
                  <a:pt x="157" y="51"/>
                  <a:pt x="159" y="45"/>
                </a:cubicBezTo>
                <a:cubicBezTo>
                  <a:pt x="161" y="37"/>
                  <a:pt x="165" y="30"/>
                  <a:pt x="170" y="23"/>
                </a:cubicBezTo>
                <a:cubicBezTo>
                  <a:pt x="172" y="21"/>
                  <a:pt x="174" y="19"/>
                  <a:pt x="176" y="17"/>
                </a:cubicBezTo>
                <a:cubicBezTo>
                  <a:pt x="176" y="17"/>
                  <a:pt x="176" y="17"/>
                  <a:pt x="176" y="16"/>
                </a:cubicBezTo>
                <a:cubicBezTo>
                  <a:pt x="177" y="16"/>
                  <a:pt x="177" y="16"/>
                  <a:pt x="178" y="16"/>
                </a:cubicBezTo>
                <a:cubicBezTo>
                  <a:pt x="179" y="16"/>
                  <a:pt x="179" y="17"/>
                  <a:pt x="178" y="18"/>
                </a:cubicBezTo>
                <a:cubicBezTo>
                  <a:pt x="178" y="20"/>
                  <a:pt x="177" y="22"/>
                  <a:pt x="177" y="25"/>
                </a:cubicBezTo>
                <a:cubicBezTo>
                  <a:pt x="177" y="31"/>
                  <a:pt x="177" y="36"/>
                  <a:pt x="178" y="42"/>
                </a:cubicBezTo>
                <a:cubicBezTo>
                  <a:pt x="178" y="45"/>
                  <a:pt x="179" y="47"/>
                  <a:pt x="179" y="49"/>
                </a:cubicBezTo>
                <a:cubicBezTo>
                  <a:pt x="181" y="55"/>
                  <a:pt x="180" y="61"/>
                  <a:pt x="178" y="67"/>
                </a:cubicBezTo>
                <a:cubicBezTo>
                  <a:pt x="177" y="71"/>
                  <a:pt x="175" y="75"/>
                  <a:pt x="174" y="79"/>
                </a:cubicBezTo>
                <a:cubicBezTo>
                  <a:pt x="173" y="84"/>
                  <a:pt x="172" y="88"/>
                  <a:pt x="172" y="93"/>
                </a:cubicBezTo>
                <a:cubicBezTo>
                  <a:pt x="172" y="98"/>
                  <a:pt x="172" y="102"/>
                  <a:pt x="171" y="106"/>
                </a:cubicBezTo>
                <a:cubicBezTo>
                  <a:pt x="170" y="107"/>
                  <a:pt x="170" y="108"/>
                  <a:pt x="169" y="109"/>
                </a:cubicBezTo>
                <a:cubicBezTo>
                  <a:pt x="169" y="109"/>
                  <a:pt x="169" y="110"/>
                  <a:pt x="169" y="110"/>
                </a:cubicBezTo>
                <a:cubicBezTo>
                  <a:pt x="170" y="111"/>
                  <a:pt x="171" y="111"/>
                  <a:pt x="171" y="110"/>
                </a:cubicBezTo>
                <a:cubicBezTo>
                  <a:pt x="172" y="110"/>
                  <a:pt x="172" y="110"/>
                  <a:pt x="172" y="109"/>
                </a:cubicBezTo>
                <a:cubicBezTo>
                  <a:pt x="176" y="104"/>
                  <a:pt x="180" y="99"/>
                  <a:pt x="184" y="94"/>
                </a:cubicBezTo>
                <a:cubicBezTo>
                  <a:pt x="185" y="93"/>
                  <a:pt x="186" y="92"/>
                  <a:pt x="188" y="91"/>
                </a:cubicBezTo>
                <a:cubicBezTo>
                  <a:pt x="188" y="91"/>
                  <a:pt x="189" y="91"/>
                  <a:pt x="189" y="90"/>
                </a:cubicBezTo>
                <a:cubicBezTo>
                  <a:pt x="188" y="88"/>
                  <a:pt x="189" y="86"/>
                  <a:pt x="190" y="84"/>
                </a:cubicBezTo>
                <a:cubicBezTo>
                  <a:pt x="192" y="81"/>
                  <a:pt x="194" y="78"/>
                  <a:pt x="196" y="74"/>
                </a:cubicBezTo>
                <a:cubicBezTo>
                  <a:pt x="197" y="71"/>
                  <a:pt x="198" y="67"/>
                  <a:pt x="199" y="63"/>
                </a:cubicBezTo>
                <a:cubicBezTo>
                  <a:pt x="200" y="59"/>
                  <a:pt x="201" y="56"/>
                  <a:pt x="202" y="52"/>
                </a:cubicBezTo>
                <a:cubicBezTo>
                  <a:pt x="203" y="48"/>
                  <a:pt x="204" y="44"/>
                  <a:pt x="204" y="39"/>
                </a:cubicBezTo>
                <a:cubicBezTo>
                  <a:pt x="205" y="32"/>
                  <a:pt x="206" y="25"/>
                  <a:pt x="207" y="18"/>
                </a:cubicBezTo>
                <a:cubicBezTo>
                  <a:pt x="209" y="12"/>
                  <a:pt x="211" y="7"/>
                  <a:pt x="214" y="2"/>
                </a:cubicBezTo>
                <a:cubicBezTo>
                  <a:pt x="214" y="2"/>
                  <a:pt x="214" y="2"/>
                  <a:pt x="214" y="2"/>
                </a:cubicBezTo>
                <a:cubicBezTo>
                  <a:pt x="214" y="1"/>
                  <a:pt x="215" y="0"/>
                  <a:pt x="216" y="1"/>
                </a:cubicBezTo>
                <a:cubicBezTo>
                  <a:pt x="217" y="1"/>
                  <a:pt x="217" y="1"/>
                  <a:pt x="217" y="2"/>
                </a:cubicBezTo>
                <a:cubicBezTo>
                  <a:pt x="218" y="5"/>
                  <a:pt x="219" y="9"/>
                  <a:pt x="219" y="12"/>
                </a:cubicBezTo>
                <a:cubicBezTo>
                  <a:pt x="220" y="18"/>
                  <a:pt x="221" y="24"/>
                  <a:pt x="222" y="30"/>
                </a:cubicBezTo>
                <a:cubicBezTo>
                  <a:pt x="222" y="39"/>
                  <a:pt x="221" y="48"/>
                  <a:pt x="217" y="57"/>
                </a:cubicBezTo>
                <a:cubicBezTo>
                  <a:pt x="214" y="63"/>
                  <a:pt x="211" y="69"/>
                  <a:pt x="207" y="75"/>
                </a:cubicBezTo>
                <a:cubicBezTo>
                  <a:pt x="204" y="79"/>
                  <a:pt x="201" y="83"/>
                  <a:pt x="198" y="87"/>
                </a:cubicBezTo>
                <a:cubicBezTo>
                  <a:pt x="197" y="89"/>
                  <a:pt x="195" y="90"/>
                  <a:pt x="193" y="91"/>
                </a:cubicBezTo>
                <a:cubicBezTo>
                  <a:pt x="189" y="93"/>
                  <a:pt x="186" y="96"/>
                  <a:pt x="183" y="100"/>
                </a:cubicBezTo>
                <a:cubicBezTo>
                  <a:pt x="180" y="103"/>
                  <a:pt x="177" y="106"/>
                  <a:pt x="175" y="109"/>
                </a:cubicBezTo>
                <a:cubicBezTo>
                  <a:pt x="175" y="110"/>
                  <a:pt x="174" y="110"/>
                  <a:pt x="174" y="111"/>
                </a:cubicBezTo>
                <a:cubicBezTo>
                  <a:pt x="176" y="112"/>
                  <a:pt x="178" y="112"/>
                  <a:pt x="180" y="111"/>
                </a:cubicBezTo>
                <a:cubicBezTo>
                  <a:pt x="184" y="109"/>
                  <a:pt x="188" y="107"/>
                  <a:pt x="193" y="105"/>
                </a:cubicBezTo>
                <a:cubicBezTo>
                  <a:pt x="196" y="104"/>
                  <a:pt x="199" y="103"/>
                  <a:pt x="203" y="102"/>
                </a:cubicBezTo>
                <a:cubicBezTo>
                  <a:pt x="208" y="100"/>
                  <a:pt x="214" y="100"/>
                  <a:pt x="220" y="99"/>
                </a:cubicBezTo>
                <a:cubicBezTo>
                  <a:pt x="229" y="99"/>
                  <a:pt x="238" y="102"/>
                  <a:pt x="246" y="106"/>
                </a:cubicBezTo>
                <a:cubicBezTo>
                  <a:pt x="250" y="109"/>
                  <a:pt x="253" y="111"/>
                  <a:pt x="257" y="113"/>
                </a:cubicBezTo>
                <a:cubicBezTo>
                  <a:pt x="257" y="114"/>
                  <a:pt x="258" y="114"/>
                  <a:pt x="258" y="115"/>
                </a:cubicBezTo>
                <a:cubicBezTo>
                  <a:pt x="257" y="116"/>
                  <a:pt x="256" y="116"/>
                  <a:pt x="256" y="116"/>
                </a:cubicBezTo>
                <a:cubicBezTo>
                  <a:pt x="251" y="115"/>
                  <a:pt x="247" y="116"/>
                  <a:pt x="243" y="116"/>
                </a:cubicBezTo>
                <a:cubicBezTo>
                  <a:pt x="236" y="116"/>
                  <a:pt x="230" y="116"/>
                  <a:pt x="223" y="117"/>
                </a:cubicBezTo>
                <a:cubicBezTo>
                  <a:pt x="219" y="117"/>
                  <a:pt x="214" y="118"/>
                  <a:pt x="210" y="119"/>
                </a:cubicBezTo>
                <a:cubicBezTo>
                  <a:pt x="209" y="119"/>
                  <a:pt x="208" y="119"/>
                  <a:pt x="207" y="119"/>
                </a:cubicBezTo>
                <a:cubicBezTo>
                  <a:pt x="202" y="120"/>
                  <a:pt x="197" y="120"/>
                  <a:pt x="192" y="119"/>
                </a:cubicBezTo>
                <a:cubicBezTo>
                  <a:pt x="188" y="119"/>
                  <a:pt x="185" y="119"/>
                  <a:pt x="181" y="119"/>
                </a:cubicBezTo>
                <a:cubicBezTo>
                  <a:pt x="176" y="120"/>
                  <a:pt x="172" y="120"/>
                  <a:pt x="168" y="121"/>
                </a:cubicBezTo>
                <a:cubicBezTo>
                  <a:pt x="167" y="122"/>
                  <a:pt x="166" y="122"/>
                  <a:pt x="166" y="123"/>
                </a:cubicBezTo>
                <a:cubicBezTo>
                  <a:pt x="162" y="128"/>
                  <a:pt x="157" y="132"/>
                  <a:pt x="152" y="136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2" y="138"/>
                  <a:pt x="153" y="137"/>
                  <a:pt x="153" y="137"/>
                </a:cubicBezTo>
                <a:cubicBezTo>
                  <a:pt x="154" y="137"/>
                  <a:pt x="156" y="137"/>
                  <a:pt x="157" y="136"/>
                </a:cubicBezTo>
                <a:cubicBezTo>
                  <a:pt x="162" y="135"/>
                  <a:pt x="166" y="135"/>
                  <a:pt x="171" y="135"/>
                </a:cubicBezTo>
                <a:cubicBezTo>
                  <a:pt x="178" y="136"/>
                  <a:pt x="184" y="139"/>
                  <a:pt x="191" y="142"/>
                </a:cubicBezTo>
                <a:cubicBezTo>
                  <a:pt x="194" y="144"/>
                  <a:pt x="198" y="146"/>
                  <a:pt x="202" y="147"/>
                </a:cubicBezTo>
                <a:cubicBezTo>
                  <a:pt x="206" y="148"/>
                  <a:pt x="210" y="149"/>
                  <a:pt x="213" y="150"/>
                </a:cubicBezTo>
                <a:cubicBezTo>
                  <a:pt x="223" y="153"/>
                  <a:pt x="231" y="157"/>
                  <a:pt x="239" y="163"/>
                </a:cubicBezTo>
                <a:cubicBezTo>
                  <a:pt x="241" y="165"/>
                  <a:pt x="243" y="167"/>
                  <a:pt x="246" y="169"/>
                </a:cubicBezTo>
                <a:cubicBezTo>
                  <a:pt x="247" y="170"/>
                  <a:pt x="247" y="171"/>
                  <a:pt x="247" y="171"/>
                </a:cubicBezTo>
                <a:cubicBezTo>
                  <a:pt x="246" y="172"/>
                  <a:pt x="245" y="172"/>
                  <a:pt x="244" y="172"/>
                </a:cubicBezTo>
                <a:cubicBezTo>
                  <a:pt x="238" y="170"/>
                  <a:pt x="232" y="171"/>
                  <a:pt x="225" y="171"/>
                </a:cubicBezTo>
                <a:cubicBezTo>
                  <a:pt x="218" y="171"/>
                  <a:pt x="212" y="171"/>
                  <a:pt x="205" y="169"/>
                </a:cubicBezTo>
                <a:cubicBezTo>
                  <a:pt x="199" y="167"/>
                  <a:pt x="193" y="165"/>
                  <a:pt x="187" y="163"/>
                </a:cubicBezTo>
                <a:cubicBezTo>
                  <a:pt x="179" y="161"/>
                  <a:pt x="172" y="158"/>
                  <a:pt x="166" y="155"/>
                </a:cubicBezTo>
                <a:cubicBezTo>
                  <a:pt x="160" y="152"/>
                  <a:pt x="154" y="150"/>
                  <a:pt x="148" y="148"/>
                </a:cubicBezTo>
                <a:cubicBezTo>
                  <a:pt x="145" y="148"/>
                  <a:pt x="143" y="147"/>
                  <a:pt x="140" y="147"/>
                </a:cubicBezTo>
                <a:cubicBezTo>
                  <a:pt x="139" y="147"/>
                  <a:pt x="139" y="147"/>
                  <a:pt x="138" y="148"/>
                </a:cubicBezTo>
                <a:cubicBezTo>
                  <a:pt x="134" y="152"/>
                  <a:pt x="129" y="156"/>
                  <a:pt x="125" y="161"/>
                </a:cubicBezTo>
                <a:cubicBezTo>
                  <a:pt x="122" y="165"/>
                  <a:pt x="119" y="171"/>
                  <a:pt x="117" y="176"/>
                </a:cubicBezTo>
                <a:cubicBezTo>
                  <a:pt x="115" y="181"/>
                  <a:pt x="114" y="185"/>
                  <a:pt x="113" y="190"/>
                </a:cubicBezTo>
                <a:cubicBezTo>
                  <a:pt x="113" y="191"/>
                  <a:pt x="113" y="193"/>
                  <a:pt x="112" y="194"/>
                </a:cubicBezTo>
                <a:cubicBezTo>
                  <a:pt x="113" y="194"/>
                  <a:pt x="113" y="193"/>
                  <a:pt x="114" y="193"/>
                </a:cubicBezTo>
                <a:cubicBezTo>
                  <a:pt x="118" y="188"/>
                  <a:pt x="122" y="185"/>
                  <a:pt x="128" y="182"/>
                </a:cubicBezTo>
                <a:cubicBezTo>
                  <a:pt x="129" y="182"/>
                  <a:pt x="130" y="182"/>
                  <a:pt x="131" y="181"/>
                </a:cubicBezTo>
                <a:cubicBezTo>
                  <a:pt x="132" y="181"/>
                  <a:pt x="132" y="181"/>
                  <a:pt x="133" y="180"/>
                </a:cubicBezTo>
                <a:cubicBezTo>
                  <a:pt x="136" y="175"/>
                  <a:pt x="140" y="170"/>
                  <a:pt x="144" y="166"/>
                </a:cubicBezTo>
                <a:cubicBezTo>
                  <a:pt x="146" y="164"/>
                  <a:pt x="148" y="161"/>
                  <a:pt x="149" y="159"/>
                </a:cubicBezTo>
                <a:cubicBezTo>
                  <a:pt x="149" y="158"/>
                  <a:pt x="150" y="157"/>
                  <a:pt x="151" y="156"/>
                </a:cubicBezTo>
                <a:cubicBezTo>
                  <a:pt x="151" y="156"/>
                  <a:pt x="151" y="155"/>
                  <a:pt x="152" y="155"/>
                </a:cubicBezTo>
                <a:cubicBezTo>
                  <a:pt x="153" y="156"/>
                  <a:pt x="153" y="156"/>
                  <a:pt x="153" y="157"/>
                </a:cubicBezTo>
                <a:cubicBezTo>
                  <a:pt x="153" y="157"/>
                  <a:pt x="153" y="158"/>
                  <a:pt x="153" y="159"/>
                </a:cubicBezTo>
                <a:cubicBezTo>
                  <a:pt x="153" y="166"/>
                  <a:pt x="153" y="173"/>
                  <a:pt x="150" y="179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52" y="181"/>
                  <a:pt x="153" y="181"/>
                  <a:pt x="155" y="181"/>
                </a:cubicBezTo>
                <a:cubicBezTo>
                  <a:pt x="159" y="180"/>
                  <a:pt x="164" y="180"/>
                  <a:pt x="169" y="180"/>
                </a:cubicBezTo>
                <a:cubicBezTo>
                  <a:pt x="173" y="180"/>
                  <a:pt x="178" y="180"/>
                  <a:pt x="183" y="181"/>
                </a:cubicBezTo>
                <a:cubicBezTo>
                  <a:pt x="190" y="181"/>
                  <a:pt x="198" y="183"/>
                  <a:pt x="205" y="184"/>
                </a:cubicBezTo>
                <a:cubicBezTo>
                  <a:pt x="209" y="184"/>
                  <a:pt x="213" y="184"/>
                  <a:pt x="217" y="184"/>
                </a:cubicBezTo>
                <a:cubicBezTo>
                  <a:pt x="221" y="185"/>
                  <a:pt x="225" y="186"/>
                  <a:pt x="229" y="187"/>
                </a:cubicBezTo>
                <a:cubicBezTo>
                  <a:pt x="230" y="187"/>
                  <a:pt x="232" y="188"/>
                  <a:pt x="233" y="188"/>
                </a:cubicBezTo>
                <a:cubicBezTo>
                  <a:pt x="233" y="189"/>
                  <a:pt x="234" y="189"/>
                  <a:pt x="234" y="190"/>
                </a:cubicBezTo>
                <a:cubicBezTo>
                  <a:pt x="234" y="191"/>
                  <a:pt x="233" y="191"/>
                  <a:pt x="233" y="191"/>
                </a:cubicBezTo>
                <a:cubicBezTo>
                  <a:pt x="230" y="192"/>
                  <a:pt x="228" y="192"/>
                  <a:pt x="226" y="193"/>
                </a:cubicBezTo>
                <a:cubicBezTo>
                  <a:pt x="218" y="195"/>
                  <a:pt x="211" y="198"/>
                  <a:pt x="203" y="201"/>
                </a:cubicBezTo>
                <a:cubicBezTo>
                  <a:pt x="199" y="202"/>
                  <a:pt x="195" y="204"/>
                  <a:pt x="190" y="204"/>
                </a:cubicBezTo>
                <a:cubicBezTo>
                  <a:pt x="185" y="205"/>
                  <a:pt x="180" y="205"/>
                  <a:pt x="175" y="204"/>
                </a:cubicBezTo>
                <a:cubicBezTo>
                  <a:pt x="171" y="203"/>
                  <a:pt x="167" y="203"/>
                  <a:pt x="163" y="202"/>
                </a:cubicBezTo>
                <a:cubicBezTo>
                  <a:pt x="159" y="201"/>
                  <a:pt x="156" y="200"/>
                  <a:pt x="153" y="199"/>
                </a:cubicBezTo>
                <a:cubicBezTo>
                  <a:pt x="150" y="198"/>
                  <a:pt x="148" y="197"/>
                  <a:pt x="146" y="197"/>
                </a:cubicBezTo>
                <a:cubicBezTo>
                  <a:pt x="145" y="197"/>
                  <a:pt x="145" y="196"/>
                  <a:pt x="144" y="196"/>
                </a:cubicBezTo>
                <a:cubicBezTo>
                  <a:pt x="143" y="199"/>
                  <a:pt x="143" y="202"/>
                  <a:pt x="142" y="205"/>
                </a:cubicBezTo>
                <a:cubicBezTo>
                  <a:pt x="139" y="212"/>
                  <a:pt x="135" y="217"/>
                  <a:pt x="129" y="222"/>
                </a:cubicBezTo>
                <a:cubicBezTo>
                  <a:pt x="124" y="226"/>
                  <a:pt x="119" y="230"/>
                  <a:pt x="113" y="234"/>
                </a:cubicBezTo>
                <a:cubicBezTo>
                  <a:pt x="110" y="237"/>
                  <a:pt x="107" y="240"/>
                  <a:pt x="105" y="244"/>
                </a:cubicBezTo>
                <a:cubicBezTo>
                  <a:pt x="103" y="248"/>
                  <a:pt x="101" y="253"/>
                  <a:pt x="98" y="257"/>
                </a:cubicBezTo>
                <a:cubicBezTo>
                  <a:pt x="98" y="258"/>
                  <a:pt x="97" y="258"/>
                  <a:pt x="97" y="259"/>
                </a:cubicBezTo>
                <a:cubicBezTo>
                  <a:pt x="98" y="259"/>
                  <a:pt x="99" y="259"/>
                  <a:pt x="99" y="258"/>
                </a:cubicBezTo>
                <a:cubicBezTo>
                  <a:pt x="105" y="256"/>
                  <a:pt x="110" y="254"/>
                  <a:pt x="115" y="253"/>
                </a:cubicBezTo>
                <a:cubicBezTo>
                  <a:pt x="124" y="250"/>
                  <a:pt x="132" y="248"/>
                  <a:pt x="140" y="245"/>
                </a:cubicBezTo>
                <a:cubicBezTo>
                  <a:pt x="150" y="241"/>
                  <a:pt x="160" y="239"/>
                  <a:pt x="170" y="238"/>
                </a:cubicBezTo>
                <a:cubicBezTo>
                  <a:pt x="173" y="238"/>
                  <a:pt x="176" y="238"/>
                  <a:pt x="180" y="239"/>
                </a:cubicBezTo>
                <a:cubicBezTo>
                  <a:pt x="188" y="240"/>
                  <a:pt x="195" y="243"/>
                  <a:pt x="202" y="248"/>
                </a:cubicBezTo>
                <a:cubicBezTo>
                  <a:pt x="205" y="249"/>
                  <a:pt x="207" y="251"/>
                  <a:pt x="210" y="253"/>
                </a:cubicBezTo>
                <a:cubicBezTo>
                  <a:pt x="211" y="254"/>
                  <a:pt x="212" y="255"/>
                  <a:pt x="213" y="256"/>
                </a:cubicBezTo>
                <a:cubicBezTo>
                  <a:pt x="214" y="257"/>
                  <a:pt x="214" y="257"/>
                  <a:pt x="215" y="258"/>
                </a:cubicBezTo>
                <a:cubicBezTo>
                  <a:pt x="215" y="258"/>
                  <a:pt x="215" y="259"/>
                  <a:pt x="214" y="259"/>
                </a:cubicBezTo>
                <a:cubicBezTo>
                  <a:pt x="213" y="259"/>
                  <a:pt x="213" y="259"/>
                  <a:pt x="213" y="259"/>
                </a:cubicBezTo>
                <a:cubicBezTo>
                  <a:pt x="208" y="259"/>
                  <a:pt x="203" y="259"/>
                  <a:pt x="198" y="259"/>
                </a:cubicBezTo>
                <a:cubicBezTo>
                  <a:pt x="193" y="260"/>
                  <a:pt x="188" y="260"/>
                  <a:pt x="183" y="260"/>
                </a:cubicBezTo>
                <a:cubicBezTo>
                  <a:pt x="177" y="260"/>
                  <a:pt x="171" y="259"/>
                  <a:pt x="164" y="259"/>
                </a:cubicBezTo>
                <a:cubicBezTo>
                  <a:pt x="155" y="259"/>
                  <a:pt x="146" y="260"/>
                  <a:pt x="137" y="263"/>
                </a:cubicBezTo>
                <a:cubicBezTo>
                  <a:pt x="133" y="264"/>
                  <a:pt x="130" y="266"/>
                  <a:pt x="126" y="267"/>
                </a:cubicBezTo>
                <a:cubicBezTo>
                  <a:pt x="122" y="269"/>
                  <a:pt x="118" y="270"/>
                  <a:pt x="114" y="271"/>
                </a:cubicBezTo>
                <a:cubicBezTo>
                  <a:pt x="109" y="272"/>
                  <a:pt x="104" y="272"/>
                  <a:pt x="99" y="270"/>
                </a:cubicBezTo>
                <a:cubicBezTo>
                  <a:pt x="98" y="270"/>
                  <a:pt x="98" y="269"/>
                  <a:pt x="97" y="269"/>
                </a:cubicBezTo>
                <a:cubicBezTo>
                  <a:pt x="95" y="269"/>
                  <a:pt x="94" y="268"/>
                  <a:pt x="92" y="269"/>
                </a:cubicBezTo>
                <a:cubicBezTo>
                  <a:pt x="91" y="267"/>
                  <a:pt x="90" y="269"/>
                  <a:pt x="89" y="270"/>
                </a:cubicBezTo>
                <a:cubicBezTo>
                  <a:pt x="87" y="273"/>
                  <a:pt x="86" y="275"/>
                  <a:pt x="83" y="278"/>
                </a:cubicBezTo>
                <a:cubicBezTo>
                  <a:pt x="79" y="282"/>
                  <a:pt x="75" y="287"/>
                  <a:pt x="71" y="292"/>
                </a:cubicBezTo>
                <a:cubicBezTo>
                  <a:pt x="67" y="297"/>
                  <a:pt x="64" y="303"/>
                  <a:pt x="62" y="309"/>
                </a:cubicBezTo>
                <a:cubicBezTo>
                  <a:pt x="62" y="309"/>
                  <a:pt x="62" y="310"/>
                  <a:pt x="62" y="310"/>
                </a:cubicBezTo>
                <a:cubicBezTo>
                  <a:pt x="63" y="309"/>
                  <a:pt x="63" y="309"/>
                  <a:pt x="64" y="308"/>
                </a:cubicBezTo>
                <a:cubicBezTo>
                  <a:pt x="68" y="305"/>
                  <a:pt x="72" y="302"/>
                  <a:pt x="76" y="301"/>
                </a:cubicBezTo>
                <a:cubicBezTo>
                  <a:pt x="77" y="300"/>
                  <a:pt x="78" y="300"/>
                  <a:pt x="79" y="300"/>
                </a:cubicBezTo>
                <a:cubicBezTo>
                  <a:pt x="85" y="300"/>
                  <a:pt x="90" y="298"/>
                  <a:pt x="95" y="296"/>
                </a:cubicBezTo>
                <a:cubicBezTo>
                  <a:pt x="102" y="293"/>
                  <a:pt x="109" y="291"/>
                  <a:pt x="116" y="288"/>
                </a:cubicBezTo>
                <a:cubicBezTo>
                  <a:pt x="116" y="288"/>
                  <a:pt x="117" y="288"/>
                  <a:pt x="117" y="288"/>
                </a:cubicBezTo>
                <a:cubicBezTo>
                  <a:pt x="121" y="287"/>
                  <a:pt x="124" y="284"/>
                  <a:pt x="126" y="280"/>
                </a:cubicBezTo>
                <a:cubicBezTo>
                  <a:pt x="126" y="279"/>
                  <a:pt x="128" y="277"/>
                  <a:pt x="129" y="276"/>
                </a:cubicBezTo>
                <a:cubicBezTo>
                  <a:pt x="129" y="275"/>
                  <a:pt x="130" y="274"/>
                  <a:pt x="130" y="273"/>
                </a:cubicBezTo>
                <a:cubicBezTo>
                  <a:pt x="130" y="273"/>
                  <a:pt x="130" y="273"/>
                  <a:pt x="130" y="272"/>
                </a:cubicBezTo>
                <a:cubicBezTo>
                  <a:pt x="131" y="272"/>
                  <a:pt x="132" y="272"/>
                  <a:pt x="132" y="272"/>
                </a:cubicBezTo>
                <a:cubicBezTo>
                  <a:pt x="133" y="272"/>
                  <a:pt x="133" y="273"/>
                  <a:pt x="133" y="274"/>
                </a:cubicBezTo>
                <a:cubicBezTo>
                  <a:pt x="133" y="276"/>
                  <a:pt x="133" y="277"/>
                  <a:pt x="133" y="279"/>
                </a:cubicBezTo>
                <a:cubicBezTo>
                  <a:pt x="133" y="280"/>
                  <a:pt x="133" y="280"/>
                  <a:pt x="133" y="280"/>
                </a:cubicBezTo>
                <a:cubicBezTo>
                  <a:pt x="136" y="279"/>
                  <a:pt x="138" y="278"/>
                  <a:pt x="141" y="277"/>
                </a:cubicBezTo>
                <a:cubicBezTo>
                  <a:pt x="145" y="276"/>
                  <a:pt x="149" y="274"/>
                  <a:pt x="153" y="272"/>
                </a:cubicBezTo>
                <a:cubicBezTo>
                  <a:pt x="163" y="269"/>
                  <a:pt x="174" y="270"/>
                  <a:pt x="183" y="274"/>
                </a:cubicBezTo>
                <a:cubicBezTo>
                  <a:pt x="185" y="274"/>
                  <a:pt x="187" y="275"/>
                  <a:pt x="188" y="275"/>
                </a:cubicBezTo>
                <a:cubicBezTo>
                  <a:pt x="189" y="276"/>
                  <a:pt x="189" y="276"/>
                  <a:pt x="189" y="277"/>
                </a:cubicBezTo>
                <a:cubicBezTo>
                  <a:pt x="189" y="278"/>
                  <a:pt x="189" y="278"/>
                  <a:pt x="188" y="278"/>
                </a:cubicBezTo>
                <a:cubicBezTo>
                  <a:pt x="188" y="278"/>
                  <a:pt x="188" y="278"/>
                  <a:pt x="187" y="278"/>
                </a:cubicBezTo>
                <a:cubicBezTo>
                  <a:pt x="184" y="278"/>
                  <a:pt x="181" y="280"/>
                  <a:pt x="178" y="281"/>
                </a:cubicBezTo>
                <a:cubicBezTo>
                  <a:pt x="173" y="283"/>
                  <a:pt x="169" y="285"/>
                  <a:pt x="165" y="287"/>
                </a:cubicBezTo>
                <a:cubicBezTo>
                  <a:pt x="160" y="290"/>
                  <a:pt x="154" y="293"/>
                  <a:pt x="148" y="295"/>
                </a:cubicBezTo>
                <a:cubicBezTo>
                  <a:pt x="144" y="297"/>
                  <a:pt x="139" y="299"/>
                  <a:pt x="134" y="301"/>
                </a:cubicBezTo>
                <a:cubicBezTo>
                  <a:pt x="133" y="302"/>
                  <a:pt x="133" y="302"/>
                  <a:pt x="133" y="304"/>
                </a:cubicBezTo>
                <a:cubicBezTo>
                  <a:pt x="132" y="309"/>
                  <a:pt x="129" y="314"/>
                  <a:pt x="126" y="318"/>
                </a:cubicBezTo>
                <a:cubicBezTo>
                  <a:pt x="120" y="324"/>
                  <a:pt x="114" y="330"/>
                  <a:pt x="108" y="337"/>
                </a:cubicBezTo>
                <a:cubicBezTo>
                  <a:pt x="103" y="342"/>
                  <a:pt x="97" y="346"/>
                  <a:pt x="90" y="349"/>
                </a:cubicBezTo>
                <a:cubicBezTo>
                  <a:pt x="83" y="351"/>
                  <a:pt x="76" y="353"/>
                  <a:pt x="70" y="354"/>
                </a:cubicBezTo>
                <a:cubicBezTo>
                  <a:pt x="66" y="355"/>
                  <a:pt x="63" y="357"/>
                  <a:pt x="61" y="359"/>
                </a:cubicBezTo>
                <a:cubicBezTo>
                  <a:pt x="58" y="361"/>
                  <a:pt x="55" y="363"/>
                  <a:pt x="53" y="365"/>
                </a:cubicBezTo>
                <a:cubicBezTo>
                  <a:pt x="50" y="368"/>
                  <a:pt x="48" y="371"/>
                  <a:pt x="46" y="375"/>
                </a:cubicBezTo>
                <a:cubicBezTo>
                  <a:pt x="45" y="376"/>
                  <a:pt x="45" y="377"/>
                  <a:pt x="44" y="378"/>
                </a:cubicBezTo>
                <a:cubicBezTo>
                  <a:pt x="43" y="379"/>
                  <a:pt x="43" y="381"/>
                  <a:pt x="43" y="382"/>
                </a:cubicBezTo>
                <a:cubicBezTo>
                  <a:pt x="39" y="391"/>
                  <a:pt x="35" y="399"/>
                  <a:pt x="30" y="406"/>
                </a:cubicBezTo>
                <a:cubicBezTo>
                  <a:pt x="25" y="413"/>
                  <a:pt x="20" y="419"/>
                  <a:pt x="16" y="426"/>
                </a:cubicBezTo>
                <a:cubicBezTo>
                  <a:pt x="15" y="427"/>
                  <a:pt x="13" y="429"/>
                  <a:pt x="13" y="431"/>
                </a:cubicBezTo>
                <a:cubicBezTo>
                  <a:pt x="12" y="432"/>
                  <a:pt x="12" y="432"/>
                  <a:pt x="11" y="432"/>
                </a:cubicBezTo>
                <a:cubicBezTo>
                  <a:pt x="10" y="432"/>
                  <a:pt x="10" y="431"/>
                  <a:pt x="10" y="431"/>
                </a:cubicBezTo>
                <a:cubicBezTo>
                  <a:pt x="10" y="430"/>
                  <a:pt x="11" y="429"/>
                  <a:pt x="11" y="428"/>
                </a:cubicBezTo>
                <a:cubicBezTo>
                  <a:pt x="16" y="421"/>
                  <a:pt x="21" y="415"/>
                  <a:pt x="26" y="408"/>
                </a:cubicBezTo>
                <a:cubicBezTo>
                  <a:pt x="31" y="401"/>
                  <a:pt x="35" y="394"/>
                  <a:pt x="38" y="387"/>
                </a:cubicBezTo>
                <a:cubicBezTo>
                  <a:pt x="40" y="383"/>
                  <a:pt x="41" y="379"/>
                  <a:pt x="42" y="375"/>
                </a:cubicBezTo>
                <a:cubicBezTo>
                  <a:pt x="43" y="374"/>
                  <a:pt x="43" y="374"/>
                  <a:pt x="42" y="373"/>
                </a:cubicBezTo>
                <a:cubicBezTo>
                  <a:pt x="42" y="368"/>
                  <a:pt x="40" y="363"/>
                  <a:pt x="37" y="359"/>
                </a:cubicBezTo>
                <a:cubicBezTo>
                  <a:pt x="34" y="355"/>
                  <a:pt x="31" y="351"/>
                  <a:pt x="28" y="347"/>
                </a:cubicBezTo>
                <a:cubicBezTo>
                  <a:pt x="23" y="341"/>
                  <a:pt x="22" y="335"/>
                  <a:pt x="22" y="328"/>
                </a:cubicBezTo>
                <a:cubicBezTo>
                  <a:pt x="22" y="323"/>
                  <a:pt x="22" y="319"/>
                  <a:pt x="23" y="314"/>
                </a:cubicBezTo>
                <a:cubicBezTo>
                  <a:pt x="23" y="309"/>
                  <a:pt x="24" y="304"/>
                  <a:pt x="25" y="299"/>
                </a:cubicBezTo>
                <a:cubicBezTo>
                  <a:pt x="25" y="294"/>
                  <a:pt x="25" y="288"/>
                  <a:pt x="27" y="284"/>
                </a:cubicBezTo>
                <a:cubicBezTo>
                  <a:pt x="27" y="281"/>
                  <a:pt x="28" y="278"/>
                  <a:pt x="30" y="276"/>
                </a:cubicBezTo>
                <a:cubicBezTo>
                  <a:pt x="30" y="274"/>
                  <a:pt x="30" y="274"/>
                  <a:pt x="29" y="273"/>
                </a:cubicBezTo>
                <a:cubicBezTo>
                  <a:pt x="25" y="270"/>
                  <a:pt x="22" y="268"/>
                  <a:pt x="19" y="264"/>
                </a:cubicBezTo>
                <a:cubicBezTo>
                  <a:pt x="15" y="259"/>
                  <a:pt x="11" y="253"/>
                  <a:pt x="9" y="246"/>
                </a:cubicBezTo>
                <a:cubicBezTo>
                  <a:pt x="9" y="244"/>
                  <a:pt x="8" y="243"/>
                  <a:pt x="8" y="241"/>
                </a:cubicBezTo>
                <a:cubicBezTo>
                  <a:pt x="8" y="235"/>
                  <a:pt x="6" y="231"/>
                  <a:pt x="3" y="226"/>
                </a:cubicBezTo>
                <a:cubicBezTo>
                  <a:pt x="1" y="221"/>
                  <a:pt x="0" y="216"/>
                  <a:pt x="0" y="211"/>
                </a:cubicBezTo>
                <a:cubicBezTo>
                  <a:pt x="0" y="210"/>
                  <a:pt x="0" y="209"/>
                  <a:pt x="0" y="207"/>
                </a:cubicBezTo>
                <a:cubicBezTo>
                  <a:pt x="0" y="207"/>
                  <a:pt x="0" y="206"/>
                  <a:pt x="1" y="206"/>
                </a:cubicBezTo>
                <a:cubicBezTo>
                  <a:pt x="2" y="206"/>
                  <a:pt x="3" y="206"/>
                  <a:pt x="3" y="207"/>
                </a:cubicBezTo>
                <a:cubicBezTo>
                  <a:pt x="5" y="210"/>
                  <a:pt x="6" y="213"/>
                  <a:pt x="8" y="216"/>
                </a:cubicBezTo>
                <a:cubicBezTo>
                  <a:pt x="10" y="220"/>
                  <a:pt x="14" y="224"/>
                  <a:pt x="17" y="228"/>
                </a:cubicBezTo>
                <a:cubicBezTo>
                  <a:pt x="23" y="234"/>
                  <a:pt x="30" y="240"/>
                  <a:pt x="36" y="246"/>
                </a:cubicBezTo>
                <a:cubicBezTo>
                  <a:pt x="38" y="247"/>
                  <a:pt x="39" y="249"/>
                  <a:pt x="41" y="251"/>
                </a:cubicBezTo>
                <a:cubicBezTo>
                  <a:pt x="42" y="251"/>
                  <a:pt x="42" y="251"/>
                  <a:pt x="42" y="250"/>
                </a:cubicBezTo>
                <a:cubicBezTo>
                  <a:pt x="43" y="249"/>
                  <a:pt x="43" y="248"/>
                  <a:pt x="44" y="246"/>
                </a:cubicBezTo>
                <a:cubicBezTo>
                  <a:pt x="44" y="246"/>
                  <a:pt x="44" y="245"/>
                  <a:pt x="44" y="245"/>
                </a:cubicBezTo>
                <a:cubicBezTo>
                  <a:pt x="45" y="244"/>
                  <a:pt x="45" y="244"/>
                  <a:pt x="46" y="244"/>
                </a:cubicBezTo>
                <a:cubicBezTo>
                  <a:pt x="46" y="244"/>
                  <a:pt x="47" y="245"/>
                  <a:pt x="47" y="246"/>
                </a:cubicBezTo>
                <a:cubicBezTo>
                  <a:pt x="46" y="247"/>
                  <a:pt x="46" y="249"/>
                  <a:pt x="45" y="251"/>
                </a:cubicBezTo>
                <a:cubicBezTo>
                  <a:pt x="45" y="251"/>
                  <a:pt x="45" y="252"/>
                  <a:pt x="45" y="252"/>
                </a:cubicBezTo>
                <a:cubicBezTo>
                  <a:pt x="45" y="254"/>
                  <a:pt x="46" y="255"/>
                  <a:pt x="47" y="256"/>
                </a:cubicBezTo>
                <a:cubicBezTo>
                  <a:pt x="52" y="263"/>
                  <a:pt x="56" y="270"/>
                  <a:pt x="58" y="279"/>
                </a:cubicBezTo>
                <a:cubicBezTo>
                  <a:pt x="59" y="282"/>
                  <a:pt x="60" y="285"/>
                  <a:pt x="61" y="288"/>
                </a:cubicBezTo>
                <a:cubicBezTo>
                  <a:pt x="62" y="291"/>
                  <a:pt x="63" y="294"/>
                  <a:pt x="62" y="298"/>
                </a:cubicBezTo>
                <a:cubicBezTo>
                  <a:pt x="62" y="298"/>
                  <a:pt x="62" y="299"/>
                  <a:pt x="63" y="300"/>
                </a:cubicBezTo>
                <a:cubicBezTo>
                  <a:pt x="64" y="298"/>
                  <a:pt x="65" y="297"/>
                  <a:pt x="66" y="295"/>
                </a:cubicBezTo>
                <a:cubicBezTo>
                  <a:pt x="67" y="292"/>
                  <a:pt x="70" y="290"/>
                  <a:pt x="72" y="287"/>
                </a:cubicBezTo>
                <a:cubicBezTo>
                  <a:pt x="74" y="285"/>
                  <a:pt x="77" y="282"/>
                  <a:pt x="79" y="279"/>
                </a:cubicBezTo>
                <a:cubicBezTo>
                  <a:pt x="80" y="277"/>
                  <a:pt x="81" y="275"/>
                  <a:pt x="82" y="273"/>
                </a:cubicBezTo>
                <a:cubicBezTo>
                  <a:pt x="82" y="273"/>
                  <a:pt x="82" y="273"/>
                  <a:pt x="81" y="272"/>
                </a:cubicBezTo>
                <a:cubicBezTo>
                  <a:pt x="81" y="267"/>
                  <a:pt x="79" y="263"/>
                  <a:pt x="76" y="259"/>
                </a:cubicBezTo>
                <a:cubicBezTo>
                  <a:pt x="73" y="256"/>
                  <a:pt x="70" y="253"/>
                  <a:pt x="67" y="250"/>
                </a:cubicBezTo>
                <a:cubicBezTo>
                  <a:pt x="63" y="247"/>
                  <a:pt x="59" y="244"/>
                  <a:pt x="56" y="239"/>
                </a:cubicBezTo>
                <a:cubicBezTo>
                  <a:pt x="52" y="234"/>
                  <a:pt x="50" y="227"/>
                  <a:pt x="50" y="220"/>
                </a:cubicBezTo>
                <a:cubicBezTo>
                  <a:pt x="50" y="217"/>
                  <a:pt x="50" y="213"/>
                  <a:pt x="51" y="210"/>
                </a:cubicBezTo>
                <a:cubicBezTo>
                  <a:pt x="52" y="206"/>
                  <a:pt x="54" y="202"/>
                  <a:pt x="56" y="199"/>
                </a:cubicBezTo>
                <a:cubicBezTo>
                  <a:pt x="59" y="195"/>
                  <a:pt x="61" y="192"/>
                  <a:pt x="65" y="189"/>
                </a:cubicBezTo>
                <a:cubicBezTo>
                  <a:pt x="66" y="187"/>
                  <a:pt x="66" y="187"/>
                  <a:pt x="65" y="186"/>
                </a:cubicBezTo>
                <a:cubicBezTo>
                  <a:pt x="63" y="182"/>
                  <a:pt x="62" y="177"/>
                  <a:pt x="61" y="173"/>
                </a:cubicBezTo>
                <a:cubicBezTo>
                  <a:pt x="59" y="168"/>
                  <a:pt x="58" y="163"/>
                  <a:pt x="57" y="159"/>
                </a:cubicBezTo>
                <a:cubicBezTo>
                  <a:pt x="56" y="156"/>
                  <a:pt x="56" y="154"/>
                  <a:pt x="54" y="151"/>
                </a:cubicBezTo>
                <a:cubicBezTo>
                  <a:pt x="53" y="150"/>
                  <a:pt x="53" y="149"/>
                  <a:pt x="51" y="149"/>
                </a:cubicBezTo>
                <a:cubicBezTo>
                  <a:pt x="51" y="148"/>
                  <a:pt x="50" y="148"/>
                  <a:pt x="50" y="148"/>
                </a:cubicBezTo>
                <a:cubicBezTo>
                  <a:pt x="48" y="147"/>
                  <a:pt x="46" y="147"/>
                  <a:pt x="43" y="148"/>
                </a:cubicBezTo>
                <a:cubicBezTo>
                  <a:pt x="42" y="148"/>
                  <a:pt x="40" y="149"/>
                  <a:pt x="38" y="150"/>
                </a:cubicBezTo>
                <a:cubicBezTo>
                  <a:pt x="37" y="150"/>
                  <a:pt x="36" y="151"/>
                  <a:pt x="35" y="152"/>
                </a:cubicBezTo>
                <a:cubicBezTo>
                  <a:pt x="35" y="152"/>
                  <a:pt x="35" y="152"/>
                  <a:pt x="35" y="152"/>
                </a:cubicBezTo>
                <a:cubicBezTo>
                  <a:pt x="34" y="153"/>
                  <a:pt x="33" y="153"/>
                  <a:pt x="33" y="152"/>
                </a:cubicBezTo>
                <a:cubicBezTo>
                  <a:pt x="33" y="152"/>
                  <a:pt x="33" y="151"/>
                  <a:pt x="33" y="151"/>
                </a:cubicBezTo>
                <a:cubicBezTo>
                  <a:pt x="36" y="146"/>
                  <a:pt x="39" y="143"/>
                  <a:pt x="44" y="142"/>
                </a:cubicBezTo>
                <a:cubicBezTo>
                  <a:pt x="45" y="142"/>
                  <a:pt x="46" y="142"/>
                  <a:pt x="47" y="141"/>
                </a:cubicBezTo>
                <a:cubicBezTo>
                  <a:pt x="50" y="140"/>
                  <a:pt x="53" y="139"/>
                  <a:pt x="56" y="139"/>
                </a:cubicBezTo>
                <a:cubicBezTo>
                  <a:pt x="60" y="138"/>
                  <a:pt x="64" y="139"/>
                  <a:pt x="67" y="141"/>
                </a:cubicBezTo>
                <a:cubicBezTo>
                  <a:pt x="73" y="145"/>
                  <a:pt x="78" y="149"/>
                  <a:pt x="82" y="155"/>
                </a:cubicBezTo>
                <a:cubicBezTo>
                  <a:pt x="83" y="158"/>
                  <a:pt x="84" y="161"/>
                  <a:pt x="85" y="163"/>
                </a:cubicBezTo>
                <a:cubicBezTo>
                  <a:pt x="85" y="164"/>
                  <a:pt x="85" y="164"/>
                  <a:pt x="85" y="164"/>
                </a:cubicBezTo>
                <a:cubicBezTo>
                  <a:pt x="85" y="165"/>
                  <a:pt x="85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7" y="164"/>
                  <a:pt x="87" y="163"/>
                  <a:pt x="87" y="163"/>
                </a:cubicBezTo>
                <a:cubicBezTo>
                  <a:pt x="88" y="162"/>
                  <a:pt x="89" y="161"/>
                  <a:pt x="90" y="161"/>
                </a:cubicBezTo>
                <a:close/>
                <a:moveTo>
                  <a:pt x="86" y="190"/>
                </a:moveTo>
                <a:cubicBezTo>
                  <a:pt x="86" y="191"/>
                  <a:pt x="87" y="191"/>
                  <a:pt x="87" y="192"/>
                </a:cubicBezTo>
                <a:cubicBezTo>
                  <a:pt x="87" y="191"/>
                  <a:pt x="87" y="190"/>
                  <a:pt x="86" y="190"/>
                </a:cubicBezTo>
                <a:cubicBezTo>
                  <a:pt x="87" y="189"/>
                  <a:pt x="86" y="189"/>
                  <a:pt x="86" y="187"/>
                </a:cubicBezTo>
                <a:cubicBezTo>
                  <a:pt x="85" y="189"/>
                  <a:pt x="86" y="189"/>
                  <a:pt x="86" y="190"/>
                </a:cubicBezTo>
                <a:close/>
                <a:moveTo>
                  <a:pt x="70" y="307"/>
                </a:moveTo>
                <a:cubicBezTo>
                  <a:pt x="71" y="307"/>
                  <a:pt x="71" y="306"/>
                  <a:pt x="71" y="306"/>
                </a:cubicBezTo>
                <a:cubicBezTo>
                  <a:pt x="74" y="305"/>
                  <a:pt x="78" y="304"/>
                  <a:pt x="81" y="303"/>
                </a:cubicBezTo>
                <a:cubicBezTo>
                  <a:pt x="83" y="303"/>
                  <a:pt x="85" y="302"/>
                  <a:pt x="87" y="301"/>
                </a:cubicBezTo>
                <a:cubicBezTo>
                  <a:pt x="90" y="301"/>
                  <a:pt x="93" y="301"/>
                  <a:pt x="96" y="300"/>
                </a:cubicBezTo>
                <a:cubicBezTo>
                  <a:pt x="102" y="299"/>
                  <a:pt x="108" y="298"/>
                  <a:pt x="114" y="296"/>
                </a:cubicBezTo>
                <a:cubicBezTo>
                  <a:pt x="116" y="296"/>
                  <a:pt x="116" y="295"/>
                  <a:pt x="117" y="294"/>
                </a:cubicBezTo>
                <a:cubicBezTo>
                  <a:pt x="118" y="293"/>
                  <a:pt x="119" y="292"/>
                  <a:pt x="120" y="290"/>
                </a:cubicBezTo>
                <a:cubicBezTo>
                  <a:pt x="120" y="290"/>
                  <a:pt x="120" y="290"/>
                  <a:pt x="120" y="289"/>
                </a:cubicBezTo>
                <a:cubicBezTo>
                  <a:pt x="119" y="290"/>
                  <a:pt x="118" y="290"/>
                  <a:pt x="118" y="290"/>
                </a:cubicBezTo>
                <a:cubicBezTo>
                  <a:pt x="114" y="291"/>
                  <a:pt x="110" y="293"/>
                  <a:pt x="106" y="294"/>
                </a:cubicBezTo>
                <a:cubicBezTo>
                  <a:pt x="103" y="295"/>
                  <a:pt x="100" y="297"/>
                  <a:pt x="97" y="298"/>
                </a:cubicBezTo>
                <a:cubicBezTo>
                  <a:pt x="94" y="299"/>
                  <a:pt x="91" y="300"/>
                  <a:pt x="87" y="301"/>
                </a:cubicBezTo>
                <a:cubicBezTo>
                  <a:pt x="85" y="302"/>
                  <a:pt x="83" y="302"/>
                  <a:pt x="81" y="302"/>
                </a:cubicBezTo>
                <a:cubicBezTo>
                  <a:pt x="79" y="302"/>
                  <a:pt x="78" y="303"/>
                  <a:pt x="76" y="303"/>
                </a:cubicBezTo>
                <a:cubicBezTo>
                  <a:pt x="74" y="304"/>
                  <a:pt x="72" y="305"/>
                  <a:pt x="70" y="307"/>
                </a:cubicBezTo>
                <a:cubicBezTo>
                  <a:pt x="70" y="306"/>
                  <a:pt x="70" y="306"/>
                  <a:pt x="70" y="307"/>
                </a:cubicBezTo>
                <a:cubicBezTo>
                  <a:pt x="70" y="307"/>
                  <a:pt x="70" y="307"/>
                  <a:pt x="70" y="307"/>
                </a:cubicBezTo>
                <a:cubicBezTo>
                  <a:pt x="70" y="307"/>
                  <a:pt x="70" y="307"/>
                  <a:pt x="70" y="307"/>
                </a:cubicBezTo>
                <a:close/>
                <a:moveTo>
                  <a:pt x="60" y="296"/>
                </a:moveTo>
                <a:cubicBezTo>
                  <a:pt x="60" y="296"/>
                  <a:pt x="60" y="296"/>
                  <a:pt x="60" y="296"/>
                </a:cubicBezTo>
                <a:cubicBezTo>
                  <a:pt x="60" y="296"/>
                  <a:pt x="60" y="296"/>
                  <a:pt x="60" y="296"/>
                </a:cubicBezTo>
                <a:cubicBezTo>
                  <a:pt x="60" y="294"/>
                  <a:pt x="60" y="293"/>
                  <a:pt x="60" y="292"/>
                </a:cubicBezTo>
                <a:cubicBezTo>
                  <a:pt x="59" y="287"/>
                  <a:pt x="57" y="282"/>
                  <a:pt x="56" y="278"/>
                </a:cubicBezTo>
                <a:cubicBezTo>
                  <a:pt x="54" y="272"/>
                  <a:pt x="51" y="266"/>
                  <a:pt x="47" y="260"/>
                </a:cubicBezTo>
                <a:cubicBezTo>
                  <a:pt x="46" y="260"/>
                  <a:pt x="46" y="259"/>
                  <a:pt x="45" y="259"/>
                </a:cubicBezTo>
                <a:cubicBezTo>
                  <a:pt x="45" y="262"/>
                  <a:pt x="46" y="266"/>
                  <a:pt x="45" y="269"/>
                </a:cubicBezTo>
                <a:cubicBezTo>
                  <a:pt x="45" y="271"/>
                  <a:pt x="46" y="273"/>
                  <a:pt x="47" y="275"/>
                </a:cubicBezTo>
                <a:cubicBezTo>
                  <a:pt x="52" y="280"/>
                  <a:pt x="56" y="286"/>
                  <a:pt x="58" y="292"/>
                </a:cubicBezTo>
                <a:cubicBezTo>
                  <a:pt x="59" y="293"/>
                  <a:pt x="59" y="295"/>
                  <a:pt x="60" y="296"/>
                </a:cubicBezTo>
                <a:close/>
                <a:moveTo>
                  <a:pt x="216" y="9"/>
                </a:moveTo>
                <a:cubicBezTo>
                  <a:pt x="216" y="9"/>
                  <a:pt x="216" y="8"/>
                  <a:pt x="216" y="8"/>
                </a:cubicBezTo>
                <a:cubicBezTo>
                  <a:pt x="216" y="8"/>
                  <a:pt x="216" y="9"/>
                  <a:pt x="216" y="9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9"/>
                  <a:pt x="216" y="10"/>
                  <a:pt x="216" y="11"/>
                </a:cubicBezTo>
                <a:cubicBezTo>
                  <a:pt x="215" y="18"/>
                  <a:pt x="215" y="26"/>
                  <a:pt x="214" y="34"/>
                </a:cubicBezTo>
                <a:cubicBezTo>
                  <a:pt x="214" y="40"/>
                  <a:pt x="213" y="46"/>
                  <a:pt x="212" y="51"/>
                </a:cubicBezTo>
                <a:cubicBezTo>
                  <a:pt x="211" y="58"/>
                  <a:pt x="209" y="64"/>
                  <a:pt x="206" y="69"/>
                </a:cubicBezTo>
                <a:cubicBezTo>
                  <a:pt x="205" y="72"/>
                  <a:pt x="203" y="75"/>
                  <a:pt x="202" y="77"/>
                </a:cubicBezTo>
                <a:cubicBezTo>
                  <a:pt x="207" y="71"/>
                  <a:pt x="212" y="64"/>
                  <a:pt x="215" y="56"/>
                </a:cubicBezTo>
                <a:cubicBezTo>
                  <a:pt x="219" y="48"/>
                  <a:pt x="220" y="39"/>
                  <a:pt x="219" y="30"/>
                </a:cubicBezTo>
                <a:cubicBezTo>
                  <a:pt x="219" y="23"/>
                  <a:pt x="218" y="17"/>
                  <a:pt x="217" y="10"/>
                </a:cubicBezTo>
                <a:cubicBezTo>
                  <a:pt x="217" y="10"/>
                  <a:pt x="217" y="9"/>
                  <a:pt x="216" y="9"/>
                </a:cubicBezTo>
                <a:close/>
                <a:moveTo>
                  <a:pt x="175" y="34"/>
                </a:moveTo>
                <a:cubicBezTo>
                  <a:pt x="175" y="34"/>
                  <a:pt x="175" y="34"/>
                  <a:pt x="175" y="33"/>
                </a:cubicBezTo>
                <a:cubicBezTo>
                  <a:pt x="175" y="34"/>
                  <a:pt x="175" y="34"/>
                  <a:pt x="175" y="34"/>
                </a:cubicBezTo>
                <a:cubicBezTo>
                  <a:pt x="174" y="35"/>
                  <a:pt x="174" y="36"/>
                  <a:pt x="174" y="36"/>
                </a:cubicBezTo>
                <a:cubicBezTo>
                  <a:pt x="174" y="38"/>
                  <a:pt x="174" y="40"/>
                  <a:pt x="174" y="41"/>
                </a:cubicBezTo>
                <a:cubicBezTo>
                  <a:pt x="172" y="47"/>
                  <a:pt x="171" y="52"/>
                  <a:pt x="170" y="58"/>
                </a:cubicBezTo>
                <a:cubicBezTo>
                  <a:pt x="169" y="63"/>
                  <a:pt x="168" y="68"/>
                  <a:pt x="168" y="73"/>
                </a:cubicBezTo>
                <a:cubicBezTo>
                  <a:pt x="168" y="79"/>
                  <a:pt x="168" y="85"/>
                  <a:pt x="166" y="90"/>
                </a:cubicBezTo>
                <a:cubicBezTo>
                  <a:pt x="165" y="96"/>
                  <a:pt x="164" y="101"/>
                  <a:pt x="163" y="106"/>
                </a:cubicBezTo>
                <a:cubicBezTo>
                  <a:pt x="163" y="109"/>
                  <a:pt x="163" y="109"/>
                  <a:pt x="165" y="110"/>
                </a:cubicBezTo>
                <a:cubicBezTo>
                  <a:pt x="166" y="110"/>
                  <a:pt x="167" y="109"/>
                  <a:pt x="167" y="109"/>
                </a:cubicBezTo>
                <a:cubicBezTo>
                  <a:pt x="168" y="107"/>
                  <a:pt x="168" y="105"/>
                  <a:pt x="169" y="103"/>
                </a:cubicBezTo>
                <a:cubicBezTo>
                  <a:pt x="170" y="100"/>
                  <a:pt x="170" y="96"/>
                  <a:pt x="170" y="93"/>
                </a:cubicBezTo>
                <a:cubicBezTo>
                  <a:pt x="170" y="89"/>
                  <a:pt x="170" y="85"/>
                  <a:pt x="171" y="81"/>
                </a:cubicBezTo>
                <a:cubicBezTo>
                  <a:pt x="172" y="76"/>
                  <a:pt x="174" y="71"/>
                  <a:pt x="176" y="66"/>
                </a:cubicBezTo>
                <a:cubicBezTo>
                  <a:pt x="177" y="61"/>
                  <a:pt x="178" y="55"/>
                  <a:pt x="177" y="50"/>
                </a:cubicBezTo>
                <a:cubicBezTo>
                  <a:pt x="176" y="45"/>
                  <a:pt x="175" y="40"/>
                  <a:pt x="175" y="36"/>
                </a:cubicBezTo>
                <a:cubicBezTo>
                  <a:pt x="175" y="35"/>
                  <a:pt x="175" y="35"/>
                  <a:pt x="175" y="34"/>
                </a:cubicBezTo>
                <a:close/>
                <a:moveTo>
                  <a:pt x="104" y="172"/>
                </a:moveTo>
                <a:cubicBezTo>
                  <a:pt x="104" y="172"/>
                  <a:pt x="104" y="173"/>
                  <a:pt x="104" y="173"/>
                </a:cubicBezTo>
                <a:cubicBezTo>
                  <a:pt x="104" y="173"/>
                  <a:pt x="104" y="172"/>
                  <a:pt x="104" y="172"/>
                </a:cubicBezTo>
                <a:cubicBezTo>
                  <a:pt x="104" y="171"/>
                  <a:pt x="103" y="171"/>
                  <a:pt x="103" y="170"/>
                </a:cubicBezTo>
                <a:cubicBezTo>
                  <a:pt x="103" y="169"/>
                  <a:pt x="102" y="167"/>
                  <a:pt x="101" y="165"/>
                </a:cubicBezTo>
                <a:cubicBezTo>
                  <a:pt x="100" y="158"/>
                  <a:pt x="99" y="151"/>
                  <a:pt x="99" y="143"/>
                </a:cubicBezTo>
                <a:cubicBezTo>
                  <a:pt x="99" y="139"/>
                  <a:pt x="99" y="134"/>
                  <a:pt x="98" y="130"/>
                </a:cubicBezTo>
                <a:cubicBezTo>
                  <a:pt x="98" y="123"/>
                  <a:pt x="96" y="117"/>
                  <a:pt x="94" y="111"/>
                </a:cubicBezTo>
                <a:cubicBezTo>
                  <a:pt x="91" y="104"/>
                  <a:pt x="87" y="100"/>
                  <a:pt x="81" y="96"/>
                </a:cubicBezTo>
                <a:cubicBezTo>
                  <a:pt x="79" y="96"/>
                  <a:pt x="77" y="95"/>
                  <a:pt x="75" y="95"/>
                </a:cubicBezTo>
                <a:cubicBezTo>
                  <a:pt x="77" y="96"/>
                  <a:pt x="77" y="97"/>
                  <a:pt x="78" y="97"/>
                </a:cubicBezTo>
                <a:cubicBezTo>
                  <a:pt x="81" y="100"/>
                  <a:pt x="83" y="102"/>
                  <a:pt x="84" y="105"/>
                </a:cubicBezTo>
                <a:cubicBezTo>
                  <a:pt x="88" y="115"/>
                  <a:pt x="91" y="124"/>
                  <a:pt x="91" y="135"/>
                </a:cubicBezTo>
                <a:cubicBezTo>
                  <a:pt x="92" y="141"/>
                  <a:pt x="93" y="148"/>
                  <a:pt x="96" y="155"/>
                </a:cubicBezTo>
                <a:cubicBezTo>
                  <a:pt x="98" y="161"/>
                  <a:pt x="101" y="166"/>
                  <a:pt x="104" y="172"/>
                </a:cubicBezTo>
                <a:close/>
                <a:moveTo>
                  <a:pt x="148" y="141"/>
                </a:moveTo>
                <a:cubicBezTo>
                  <a:pt x="150" y="141"/>
                  <a:pt x="152" y="141"/>
                  <a:pt x="154" y="140"/>
                </a:cubicBezTo>
                <a:cubicBezTo>
                  <a:pt x="158" y="140"/>
                  <a:pt x="162" y="141"/>
                  <a:pt x="166" y="142"/>
                </a:cubicBezTo>
                <a:cubicBezTo>
                  <a:pt x="169" y="143"/>
                  <a:pt x="172" y="145"/>
                  <a:pt x="174" y="146"/>
                </a:cubicBezTo>
                <a:cubicBezTo>
                  <a:pt x="179" y="148"/>
                  <a:pt x="184" y="149"/>
                  <a:pt x="189" y="151"/>
                </a:cubicBezTo>
                <a:cubicBezTo>
                  <a:pt x="193" y="152"/>
                  <a:pt x="196" y="153"/>
                  <a:pt x="200" y="155"/>
                </a:cubicBezTo>
                <a:cubicBezTo>
                  <a:pt x="202" y="157"/>
                  <a:pt x="205" y="158"/>
                  <a:pt x="209" y="158"/>
                </a:cubicBezTo>
                <a:cubicBezTo>
                  <a:pt x="213" y="160"/>
                  <a:pt x="218" y="160"/>
                  <a:pt x="223" y="161"/>
                </a:cubicBezTo>
                <a:cubicBezTo>
                  <a:pt x="226" y="162"/>
                  <a:pt x="230" y="162"/>
                  <a:pt x="234" y="163"/>
                </a:cubicBezTo>
                <a:cubicBezTo>
                  <a:pt x="234" y="164"/>
                  <a:pt x="234" y="164"/>
                  <a:pt x="234" y="164"/>
                </a:cubicBezTo>
                <a:cubicBezTo>
                  <a:pt x="234" y="163"/>
                  <a:pt x="234" y="163"/>
                  <a:pt x="234" y="163"/>
                </a:cubicBezTo>
                <a:cubicBezTo>
                  <a:pt x="234" y="163"/>
                  <a:pt x="234" y="163"/>
                  <a:pt x="233" y="162"/>
                </a:cubicBezTo>
                <a:cubicBezTo>
                  <a:pt x="227" y="158"/>
                  <a:pt x="220" y="155"/>
                  <a:pt x="213" y="153"/>
                </a:cubicBezTo>
                <a:cubicBezTo>
                  <a:pt x="209" y="152"/>
                  <a:pt x="205" y="151"/>
                  <a:pt x="202" y="150"/>
                </a:cubicBezTo>
                <a:cubicBezTo>
                  <a:pt x="197" y="148"/>
                  <a:pt x="193" y="146"/>
                  <a:pt x="188" y="144"/>
                </a:cubicBezTo>
                <a:cubicBezTo>
                  <a:pt x="183" y="141"/>
                  <a:pt x="179" y="139"/>
                  <a:pt x="173" y="138"/>
                </a:cubicBezTo>
                <a:cubicBezTo>
                  <a:pt x="168" y="137"/>
                  <a:pt x="163" y="137"/>
                  <a:pt x="158" y="138"/>
                </a:cubicBezTo>
                <a:cubicBezTo>
                  <a:pt x="155" y="139"/>
                  <a:pt x="152" y="140"/>
                  <a:pt x="149" y="140"/>
                </a:cubicBezTo>
                <a:cubicBezTo>
                  <a:pt x="148" y="140"/>
                  <a:pt x="148" y="140"/>
                  <a:pt x="148" y="141"/>
                </a:cubicBezTo>
                <a:cubicBezTo>
                  <a:pt x="147" y="141"/>
                  <a:pt x="147" y="141"/>
                  <a:pt x="147" y="141"/>
                </a:cubicBezTo>
                <a:lnTo>
                  <a:pt x="148" y="141"/>
                </a:lnTo>
                <a:close/>
                <a:moveTo>
                  <a:pt x="85" y="271"/>
                </a:moveTo>
                <a:cubicBezTo>
                  <a:pt x="88" y="267"/>
                  <a:pt x="91" y="263"/>
                  <a:pt x="94" y="259"/>
                </a:cubicBezTo>
                <a:cubicBezTo>
                  <a:pt x="97" y="255"/>
                  <a:pt x="100" y="250"/>
                  <a:pt x="101" y="245"/>
                </a:cubicBezTo>
                <a:cubicBezTo>
                  <a:pt x="103" y="240"/>
                  <a:pt x="104" y="235"/>
                  <a:pt x="105" y="230"/>
                </a:cubicBezTo>
                <a:cubicBezTo>
                  <a:pt x="106" y="225"/>
                  <a:pt x="106" y="219"/>
                  <a:pt x="107" y="213"/>
                </a:cubicBezTo>
                <a:cubicBezTo>
                  <a:pt x="107" y="212"/>
                  <a:pt x="107" y="212"/>
                  <a:pt x="106" y="212"/>
                </a:cubicBezTo>
                <a:cubicBezTo>
                  <a:pt x="104" y="210"/>
                  <a:pt x="102" y="209"/>
                  <a:pt x="100" y="208"/>
                </a:cubicBezTo>
                <a:cubicBezTo>
                  <a:pt x="97" y="207"/>
                  <a:pt x="93" y="206"/>
                  <a:pt x="90" y="205"/>
                </a:cubicBezTo>
                <a:cubicBezTo>
                  <a:pt x="87" y="204"/>
                  <a:pt x="83" y="203"/>
                  <a:pt x="80" y="201"/>
                </a:cubicBezTo>
                <a:cubicBezTo>
                  <a:pt x="79" y="201"/>
                  <a:pt x="79" y="201"/>
                  <a:pt x="78" y="201"/>
                </a:cubicBezTo>
                <a:cubicBezTo>
                  <a:pt x="78" y="202"/>
                  <a:pt x="78" y="203"/>
                  <a:pt x="77" y="204"/>
                </a:cubicBezTo>
                <a:cubicBezTo>
                  <a:pt x="75" y="208"/>
                  <a:pt x="72" y="212"/>
                  <a:pt x="70" y="217"/>
                </a:cubicBezTo>
                <a:cubicBezTo>
                  <a:pt x="69" y="219"/>
                  <a:pt x="69" y="222"/>
                  <a:pt x="69" y="225"/>
                </a:cubicBezTo>
                <a:cubicBezTo>
                  <a:pt x="69" y="230"/>
                  <a:pt x="71" y="234"/>
                  <a:pt x="73" y="238"/>
                </a:cubicBezTo>
                <a:cubicBezTo>
                  <a:pt x="75" y="242"/>
                  <a:pt x="78" y="246"/>
                  <a:pt x="81" y="249"/>
                </a:cubicBezTo>
                <a:cubicBezTo>
                  <a:pt x="84" y="255"/>
                  <a:pt x="86" y="260"/>
                  <a:pt x="85" y="267"/>
                </a:cubicBezTo>
                <a:cubicBezTo>
                  <a:pt x="85" y="268"/>
                  <a:pt x="85" y="270"/>
                  <a:pt x="85" y="271"/>
                </a:cubicBezTo>
                <a:close/>
                <a:moveTo>
                  <a:pt x="105" y="311"/>
                </a:moveTo>
                <a:cubicBezTo>
                  <a:pt x="104" y="311"/>
                  <a:pt x="104" y="311"/>
                  <a:pt x="103" y="311"/>
                </a:cubicBezTo>
                <a:cubicBezTo>
                  <a:pt x="97" y="312"/>
                  <a:pt x="91" y="311"/>
                  <a:pt x="84" y="311"/>
                </a:cubicBezTo>
                <a:cubicBezTo>
                  <a:pt x="79" y="311"/>
                  <a:pt x="74" y="311"/>
                  <a:pt x="69" y="312"/>
                </a:cubicBezTo>
                <a:cubicBezTo>
                  <a:pt x="66" y="313"/>
                  <a:pt x="63" y="315"/>
                  <a:pt x="60" y="318"/>
                </a:cubicBezTo>
                <a:cubicBezTo>
                  <a:pt x="60" y="318"/>
                  <a:pt x="60" y="318"/>
                  <a:pt x="60" y="318"/>
                </a:cubicBezTo>
                <a:cubicBezTo>
                  <a:pt x="60" y="320"/>
                  <a:pt x="59" y="321"/>
                  <a:pt x="59" y="322"/>
                </a:cubicBezTo>
                <a:cubicBezTo>
                  <a:pt x="58" y="328"/>
                  <a:pt x="56" y="334"/>
                  <a:pt x="55" y="340"/>
                </a:cubicBezTo>
                <a:cubicBezTo>
                  <a:pt x="53" y="346"/>
                  <a:pt x="52" y="351"/>
                  <a:pt x="50" y="357"/>
                </a:cubicBezTo>
                <a:cubicBezTo>
                  <a:pt x="50" y="357"/>
                  <a:pt x="50" y="358"/>
                  <a:pt x="50" y="358"/>
                </a:cubicBezTo>
                <a:cubicBezTo>
                  <a:pt x="51" y="358"/>
                  <a:pt x="51" y="357"/>
                  <a:pt x="51" y="357"/>
                </a:cubicBezTo>
                <a:cubicBezTo>
                  <a:pt x="55" y="350"/>
                  <a:pt x="61" y="345"/>
                  <a:pt x="69" y="342"/>
                </a:cubicBezTo>
                <a:cubicBezTo>
                  <a:pt x="76" y="338"/>
                  <a:pt x="83" y="334"/>
                  <a:pt x="89" y="328"/>
                </a:cubicBezTo>
                <a:cubicBezTo>
                  <a:pt x="94" y="324"/>
                  <a:pt x="98" y="320"/>
                  <a:pt x="102" y="314"/>
                </a:cubicBezTo>
                <a:cubicBezTo>
                  <a:pt x="103" y="313"/>
                  <a:pt x="104" y="312"/>
                  <a:pt x="105" y="311"/>
                </a:cubicBezTo>
                <a:close/>
                <a:moveTo>
                  <a:pt x="48" y="356"/>
                </a:moveTo>
                <a:cubicBezTo>
                  <a:pt x="48" y="355"/>
                  <a:pt x="48" y="355"/>
                  <a:pt x="48" y="355"/>
                </a:cubicBezTo>
                <a:cubicBezTo>
                  <a:pt x="49" y="352"/>
                  <a:pt x="50" y="349"/>
                  <a:pt x="50" y="347"/>
                </a:cubicBezTo>
                <a:cubicBezTo>
                  <a:pt x="52" y="340"/>
                  <a:pt x="54" y="333"/>
                  <a:pt x="55" y="327"/>
                </a:cubicBezTo>
                <a:cubicBezTo>
                  <a:pt x="57" y="321"/>
                  <a:pt x="58" y="314"/>
                  <a:pt x="60" y="308"/>
                </a:cubicBezTo>
                <a:cubicBezTo>
                  <a:pt x="60" y="308"/>
                  <a:pt x="60" y="307"/>
                  <a:pt x="60" y="307"/>
                </a:cubicBezTo>
                <a:cubicBezTo>
                  <a:pt x="59" y="306"/>
                  <a:pt x="59" y="306"/>
                  <a:pt x="59" y="305"/>
                </a:cubicBezTo>
                <a:cubicBezTo>
                  <a:pt x="58" y="301"/>
                  <a:pt x="57" y="297"/>
                  <a:pt x="54" y="294"/>
                </a:cubicBezTo>
                <a:cubicBezTo>
                  <a:pt x="51" y="291"/>
                  <a:pt x="49" y="289"/>
                  <a:pt x="46" y="286"/>
                </a:cubicBezTo>
                <a:cubicBezTo>
                  <a:pt x="45" y="286"/>
                  <a:pt x="45" y="285"/>
                  <a:pt x="43" y="284"/>
                </a:cubicBezTo>
                <a:cubicBezTo>
                  <a:pt x="43" y="285"/>
                  <a:pt x="43" y="285"/>
                  <a:pt x="43" y="286"/>
                </a:cubicBezTo>
                <a:cubicBezTo>
                  <a:pt x="42" y="289"/>
                  <a:pt x="42" y="292"/>
                  <a:pt x="41" y="295"/>
                </a:cubicBezTo>
                <a:cubicBezTo>
                  <a:pt x="40" y="300"/>
                  <a:pt x="39" y="305"/>
                  <a:pt x="38" y="310"/>
                </a:cubicBezTo>
                <a:cubicBezTo>
                  <a:pt x="37" y="315"/>
                  <a:pt x="37" y="321"/>
                  <a:pt x="38" y="326"/>
                </a:cubicBezTo>
                <a:cubicBezTo>
                  <a:pt x="39" y="329"/>
                  <a:pt x="40" y="331"/>
                  <a:pt x="41" y="333"/>
                </a:cubicBezTo>
                <a:cubicBezTo>
                  <a:pt x="44" y="340"/>
                  <a:pt x="46" y="347"/>
                  <a:pt x="47" y="355"/>
                </a:cubicBezTo>
                <a:cubicBezTo>
                  <a:pt x="47" y="355"/>
                  <a:pt x="47" y="355"/>
                  <a:pt x="48" y="356"/>
                </a:cubicBezTo>
                <a:close/>
                <a:moveTo>
                  <a:pt x="157" y="123"/>
                </a:moveTo>
                <a:cubicBezTo>
                  <a:pt x="155" y="123"/>
                  <a:pt x="153" y="124"/>
                  <a:pt x="151" y="124"/>
                </a:cubicBezTo>
                <a:cubicBezTo>
                  <a:pt x="144" y="127"/>
                  <a:pt x="137" y="129"/>
                  <a:pt x="131" y="133"/>
                </a:cubicBezTo>
                <a:cubicBezTo>
                  <a:pt x="128" y="134"/>
                  <a:pt x="126" y="135"/>
                  <a:pt x="123" y="137"/>
                </a:cubicBezTo>
                <a:cubicBezTo>
                  <a:pt x="119" y="141"/>
                  <a:pt x="115" y="145"/>
                  <a:pt x="113" y="150"/>
                </a:cubicBezTo>
                <a:cubicBezTo>
                  <a:pt x="111" y="155"/>
                  <a:pt x="110" y="161"/>
                  <a:pt x="111" y="166"/>
                </a:cubicBezTo>
                <a:cubicBezTo>
                  <a:pt x="112" y="168"/>
                  <a:pt x="112" y="170"/>
                  <a:pt x="113" y="171"/>
                </a:cubicBezTo>
                <a:cubicBezTo>
                  <a:pt x="114" y="173"/>
                  <a:pt x="114" y="174"/>
                  <a:pt x="115" y="175"/>
                </a:cubicBezTo>
                <a:cubicBezTo>
                  <a:pt x="115" y="175"/>
                  <a:pt x="115" y="175"/>
                  <a:pt x="115" y="174"/>
                </a:cubicBezTo>
                <a:cubicBezTo>
                  <a:pt x="116" y="173"/>
                  <a:pt x="117" y="171"/>
                  <a:pt x="117" y="169"/>
                </a:cubicBezTo>
                <a:cubicBezTo>
                  <a:pt x="120" y="164"/>
                  <a:pt x="123" y="159"/>
                  <a:pt x="127" y="155"/>
                </a:cubicBezTo>
                <a:cubicBezTo>
                  <a:pt x="130" y="152"/>
                  <a:pt x="133" y="149"/>
                  <a:pt x="136" y="146"/>
                </a:cubicBezTo>
                <a:cubicBezTo>
                  <a:pt x="137" y="146"/>
                  <a:pt x="137" y="146"/>
                  <a:pt x="137" y="145"/>
                </a:cubicBezTo>
                <a:cubicBezTo>
                  <a:pt x="137" y="144"/>
                  <a:pt x="138" y="144"/>
                  <a:pt x="139" y="144"/>
                </a:cubicBezTo>
                <a:cubicBezTo>
                  <a:pt x="144" y="140"/>
                  <a:pt x="149" y="137"/>
                  <a:pt x="153" y="133"/>
                </a:cubicBezTo>
                <a:cubicBezTo>
                  <a:pt x="154" y="132"/>
                  <a:pt x="154" y="132"/>
                  <a:pt x="154" y="131"/>
                </a:cubicBezTo>
                <a:cubicBezTo>
                  <a:pt x="154" y="130"/>
                  <a:pt x="155" y="130"/>
                  <a:pt x="155" y="129"/>
                </a:cubicBezTo>
                <a:cubicBezTo>
                  <a:pt x="156" y="127"/>
                  <a:pt x="157" y="125"/>
                  <a:pt x="157" y="123"/>
                </a:cubicBezTo>
                <a:close/>
                <a:moveTo>
                  <a:pt x="225" y="190"/>
                </a:moveTo>
                <a:cubicBezTo>
                  <a:pt x="224" y="190"/>
                  <a:pt x="222" y="190"/>
                  <a:pt x="220" y="190"/>
                </a:cubicBezTo>
                <a:cubicBezTo>
                  <a:pt x="216" y="190"/>
                  <a:pt x="212" y="190"/>
                  <a:pt x="208" y="190"/>
                </a:cubicBezTo>
                <a:cubicBezTo>
                  <a:pt x="202" y="190"/>
                  <a:pt x="196" y="191"/>
                  <a:pt x="190" y="191"/>
                </a:cubicBezTo>
                <a:cubicBezTo>
                  <a:pt x="185" y="190"/>
                  <a:pt x="181" y="190"/>
                  <a:pt x="177" y="190"/>
                </a:cubicBezTo>
                <a:cubicBezTo>
                  <a:pt x="169" y="188"/>
                  <a:pt x="162" y="188"/>
                  <a:pt x="154" y="187"/>
                </a:cubicBezTo>
                <a:cubicBezTo>
                  <a:pt x="152" y="187"/>
                  <a:pt x="151" y="187"/>
                  <a:pt x="149" y="187"/>
                </a:cubicBezTo>
                <a:cubicBezTo>
                  <a:pt x="148" y="187"/>
                  <a:pt x="148" y="187"/>
                  <a:pt x="147" y="188"/>
                </a:cubicBezTo>
                <a:cubicBezTo>
                  <a:pt x="147" y="190"/>
                  <a:pt x="146" y="192"/>
                  <a:pt x="145" y="193"/>
                </a:cubicBezTo>
                <a:cubicBezTo>
                  <a:pt x="145" y="194"/>
                  <a:pt x="145" y="194"/>
                  <a:pt x="146" y="194"/>
                </a:cubicBezTo>
                <a:cubicBezTo>
                  <a:pt x="151" y="196"/>
                  <a:pt x="156" y="198"/>
                  <a:pt x="160" y="199"/>
                </a:cubicBezTo>
                <a:cubicBezTo>
                  <a:pt x="165" y="200"/>
                  <a:pt x="169" y="201"/>
                  <a:pt x="173" y="201"/>
                </a:cubicBezTo>
                <a:cubicBezTo>
                  <a:pt x="177" y="202"/>
                  <a:pt x="180" y="203"/>
                  <a:pt x="183" y="203"/>
                </a:cubicBezTo>
                <a:cubicBezTo>
                  <a:pt x="190" y="203"/>
                  <a:pt x="197" y="201"/>
                  <a:pt x="204" y="198"/>
                </a:cubicBezTo>
                <a:cubicBezTo>
                  <a:pt x="206" y="197"/>
                  <a:pt x="209" y="196"/>
                  <a:pt x="212" y="195"/>
                </a:cubicBezTo>
                <a:cubicBezTo>
                  <a:pt x="217" y="193"/>
                  <a:pt x="221" y="192"/>
                  <a:pt x="225" y="190"/>
                </a:cubicBezTo>
                <a:close/>
                <a:moveTo>
                  <a:pt x="77" y="257"/>
                </a:moveTo>
                <a:cubicBezTo>
                  <a:pt x="78" y="256"/>
                  <a:pt x="77" y="256"/>
                  <a:pt x="77" y="255"/>
                </a:cubicBezTo>
                <a:cubicBezTo>
                  <a:pt x="75" y="251"/>
                  <a:pt x="73" y="246"/>
                  <a:pt x="71" y="242"/>
                </a:cubicBezTo>
                <a:cubicBezTo>
                  <a:pt x="67" y="235"/>
                  <a:pt x="65" y="227"/>
                  <a:pt x="64" y="220"/>
                </a:cubicBezTo>
                <a:cubicBezTo>
                  <a:pt x="64" y="214"/>
                  <a:pt x="64" y="208"/>
                  <a:pt x="66" y="203"/>
                </a:cubicBezTo>
                <a:cubicBezTo>
                  <a:pt x="67" y="200"/>
                  <a:pt x="69" y="197"/>
                  <a:pt x="70" y="195"/>
                </a:cubicBezTo>
                <a:cubicBezTo>
                  <a:pt x="71" y="194"/>
                  <a:pt x="71" y="194"/>
                  <a:pt x="70" y="193"/>
                </a:cubicBezTo>
                <a:cubicBezTo>
                  <a:pt x="69" y="192"/>
                  <a:pt x="69" y="191"/>
                  <a:pt x="68" y="190"/>
                </a:cubicBezTo>
                <a:cubicBezTo>
                  <a:pt x="68" y="190"/>
                  <a:pt x="67" y="190"/>
                  <a:pt x="67" y="190"/>
                </a:cubicBezTo>
                <a:cubicBezTo>
                  <a:pt x="62" y="194"/>
                  <a:pt x="59" y="198"/>
                  <a:pt x="56" y="203"/>
                </a:cubicBezTo>
                <a:cubicBezTo>
                  <a:pt x="55" y="205"/>
                  <a:pt x="54" y="207"/>
                  <a:pt x="53" y="209"/>
                </a:cubicBezTo>
                <a:cubicBezTo>
                  <a:pt x="52" y="213"/>
                  <a:pt x="52" y="217"/>
                  <a:pt x="52" y="221"/>
                </a:cubicBezTo>
                <a:cubicBezTo>
                  <a:pt x="52" y="226"/>
                  <a:pt x="54" y="230"/>
                  <a:pt x="56" y="234"/>
                </a:cubicBezTo>
                <a:cubicBezTo>
                  <a:pt x="58" y="239"/>
                  <a:pt x="62" y="243"/>
                  <a:pt x="67" y="247"/>
                </a:cubicBezTo>
                <a:cubicBezTo>
                  <a:pt x="70" y="250"/>
                  <a:pt x="74" y="253"/>
                  <a:pt x="77" y="257"/>
                </a:cubicBezTo>
                <a:cubicBezTo>
                  <a:pt x="77" y="257"/>
                  <a:pt x="77" y="257"/>
                  <a:pt x="77" y="257"/>
                </a:cubicBezTo>
                <a:close/>
                <a:moveTo>
                  <a:pt x="96" y="263"/>
                </a:moveTo>
                <a:cubicBezTo>
                  <a:pt x="97" y="263"/>
                  <a:pt x="99" y="262"/>
                  <a:pt x="100" y="262"/>
                </a:cubicBezTo>
                <a:cubicBezTo>
                  <a:pt x="110" y="259"/>
                  <a:pt x="120" y="258"/>
                  <a:pt x="131" y="255"/>
                </a:cubicBezTo>
                <a:cubicBezTo>
                  <a:pt x="134" y="255"/>
                  <a:pt x="138" y="254"/>
                  <a:pt x="141" y="253"/>
                </a:cubicBezTo>
                <a:cubicBezTo>
                  <a:pt x="149" y="251"/>
                  <a:pt x="157" y="250"/>
                  <a:pt x="165" y="249"/>
                </a:cubicBezTo>
                <a:cubicBezTo>
                  <a:pt x="168" y="248"/>
                  <a:pt x="170" y="249"/>
                  <a:pt x="173" y="249"/>
                </a:cubicBezTo>
                <a:cubicBezTo>
                  <a:pt x="179" y="249"/>
                  <a:pt x="185" y="250"/>
                  <a:pt x="190" y="250"/>
                </a:cubicBezTo>
                <a:cubicBezTo>
                  <a:pt x="193" y="250"/>
                  <a:pt x="196" y="251"/>
                  <a:pt x="199" y="251"/>
                </a:cubicBezTo>
                <a:cubicBezTo>
                  <a:pt x="201" y="251"/>
                  <a:pt x="202" y="252"/>
                  <a:pt x="204" y="252"/>
                </a:cubicBezTo>
                <a:cubicBezTo>
                  <a:pt x="201" y="249"/>
                  <a:pt x="197" y="247"/>
                  <a:pt x="193" y="245"/>
                </a:cubicBezTo>
                <a:cubicBezTo>
                  <a:pt x="189" y="243"/>
                  <a:pt x="184" y="242"/>
                  <a:pt x="179" y="241"/>
                </a:cubicBezTo>
                <a:cubicBezTo>
                  <a:pt x="175" y="240"/>
                  <a:pt x="172" y="240"/>
                  <a:pt x="169" y="240"/>
                </a:cubicBezTo>
                <a:cubicBezTo>
                  <a:pt x="161" y="241"/>
                  <a:pt x="153" y="243"/>
                  <a:pt x="145" y="246"/>
                </a:cubicBezTo>
                <a:cubicBezTo>
                  <a:pt x="139" y="247"/>
                  <a:pt x="134" y="249"/>
                  <a:pt x="129" y="251"/>
                </a:cubicBezTo>
                <a:cubicBezTo>
                  <a:pt x="124" y="253"/>
                  <a:pt x="119" y="255"/>
                  <a:pt x="113" y="256"/>
                </a:cubicBezTo>
                <a:cubicBezTo>
                  <a:pt x="108" y="257"/>
                  <a:pt x="103" y="259"/>
                  <a:pt x="99" y="261"/>
                </a:cubicBezTo>
                <a:cubicBezTo>
                  <a:pt x="98" y="262"/>
                  <a:pt x="97" y="262"/>
                  <a:pt x="96" y="263"/>
                </a:cubicBezTo>
                <a:close/>
                <a:moveTo>
                  <a:pt x="209" y="256"/>
                </a:moveTo>
                <a:cubicBezTo>
                  <a:pt x="208" y="255"/>
                  <a:pt x="207" y="255"/>
                  <a:pt x="205" y="255"/>
                </a:cubicBezTo>
                <a:cubicBezTo>
                  <a:pt x="200" y="254"/>
                  <a:pt x="195" y="253"/>
                  <a:pt x="190" y="252"/>
                </a:cubicBezTo>
                <a:cubicBezTo>
                  <a:pt x="185" y="252"/>
                  <a:pt x="180" y="252"/>
                  <a:pt x="176" y="251"/>
                </a:cubicBezTo>
                <a:cubicBezTo>
                  <a:pt x="173" y="251"/>
                  <a:pt x="169" y="251"/>
                  <a:pt x="166" y="251"/>
                </a:cubicBezTo>
                <a:cubicBezTo>
                  <a:pt x="158" y="252"/>
                  <a:pt x="150" y="253"/>
                  <a:pt x="143" y="255"/>
                </a:cubicBezTo>
                <a:cubicBezTo>
                  <a:pt x="136" y="257"/>
                  <a:pt x="129" y="258"/>
                  <a:pt x="122" y="260"/>
                </a:cubicBezTo>
                <a:cubicBezTo>
                  <a:pt x="115" y="261"/>
                  <a:pt x="108" y="262"/>
                  <a:pt x="101" y="264"/>
                </a:cubicBezTo>
                <a:cubicBezTo>
                  <a:pt x="99" y="264"/>
                  <a:pt x="97" y="265"/>
                  <a:pt x="95" y="266"/>
                </a:cubicBezTo>
                <a:cubicBezTo>
                  <a:pt x="98" y="267"/>
                  <a:pt x="100" y="268"/>
                  <a:pt x="103" y="269"/>
                </a:cubicBezTo>
                <a:cubicBezTo>
                  <a:pt x="106" y="270"/>
                  <a:pt x="108" y="270"/>
                  <a:pt x="111" y="269"/>
                </a:cubicBezTo>
                <a:cubicBezTo>
                  <a:pt x="115" y="269"/>
                  <a:pt x="119" y="268"/>
                  <a:pt x="123" y="266"/>
                </a:cubicBezTo>
                <a:cubicBezTo>
                  <a:pt x="128" y="265"/>
                  <a:pt x="132" y="263"/>
                  <a:pt x="137" y="261"/>
                </a:cubicBezTo>
                <a:cubicBezTo>
                  <a:pt x="146" y="257"/>
                  <a:pt x="156" y="257"/>
                  <a:pt x="166" y="257"/>
                </a:cubicBezTo>
                <a:cubicBezTo>
                  <a:pt x="172" y="257"/>
                  <a:pt x="178" y="258"/>
                  <a:pt x="183" y="257"/>
                </a:cubicBezTo>
                <a:cubicBezTo>
                  <a:pt x="189" y="257"/>
                  <a:pt x="195" y="258"/>
                  <a:pt x="200" y="257"/>
                </a:cubicBezTo>
                <a:cubicBezTo>
                  <a:pt x="203" y="256"/>
                  <a:pt x="206" y="256"/>
                  <a:pt x="208" y="256"/>
                </a:cubicBezTo>
                <a:cubicBezTo>
                  <a:pt x="209" y="257"/>
                  <a:pt x="209" y="257"/>
                  <a:pt x="209" y="256"/>
                </a:cubicBezTo>
                <a:close/>
                <a:moveTo>
                  <a:pt x="130" y="304"/>
                </a:moveTo>
                <a:cubicBezTo>
                  <a:pt x="130" y="304"/>
                  <a:pt x="130" y="304"/>
                  <a:pt x="129" y="304"/>
                </a:cubicBezTo>
                <a:cubicBezTo>
                  <a:pt x="126" y="306"/>
                  <a:pt x="123" y="307"/>
                  <a:pt x="119" y="308"/>
                </a:cubicBezTo>
                <a:cubicBezTo>
                  <a:pt x="118" y="308"/>
                  <a:pt x="118" y="309"/>
                  <a:pt x="118" y="309"/>
                </a:cubicBezTo>
                <a:cubicBezTo>
                  <a:pt x="114" y="313"/>
                  <a:pt x="111" y="317"/>
                  <a:pt x="108" y="321"/>
                </a:cubicBezTo>
                <a:cubicBezTo>
                  <a:pt x="104" y="326"/>
                  <a:pt x="100" y="330"/>
                  <a:pt x="96" y="334"/>
                </a:cubicBezTo>
                <a:cubicBezTo>
                  <a:pt x="91" y="337"/>
                  <a:pt x="87" y="339"/>
                  <a:pt x="83" y="341"/>
                </a:cubicBezTo>
                <a:cubicBezTo>
                  <a:pt x="81" y="342"/>
                  <a:pt x="80" y="343"/>
                  <a:pt x="78" y="344"/>
                </a:cubicBezTo>
                <a:cubicBezTo>
                  <a:pt x="74" y="346"/>
                  <a:pt x="70" y="348"/>
                  <a:pt x="66" y="351"/>
                </a:cubicBezTo>
                <a:cubicBezTo>
                  <a:pt x="65" y="352"/>
                  <a:pt x="63" y="353"/>
                  <a:pt x="62" y="355"/>
                </a:cubicBezTo>
                <a:cubicBezTo>
                  <a:pt x="62" y="355"/>
                  <a:pt x="62" y="355"/>
                  <a:pt x="63" y="355"/>
                </a:cubicBezTo>
                <a:cubicBezTo>
                  <a:pt x="65" y="353"/>
                  <a:pt x="67" y="353"/>
                  <a:pt x="70" y="352"/>
                </a:cubicBezTo>
                <a:cubicBezTo>
                  <a:pt x="76" y="350"/>
                  <a:pt x="82" y="349"/>
                  <a:pt x="88" y="347"/>
                </a:cubicBezTo>
                <a:cubicBezTo>
                  <a:pt x="96" y="344"/>
                  <a:pt x="102" y="340"/>
                  <a:pt x="107" y="334"/>
                </a:cubicBezTo>
                <a:cubicBezTo>
                  <a:pt x="113" y="328"/>
                  <a:pt x="119" y="322"/>
                  <a:pt x="125" y="315"/>
                </a:cubicBezTo>
                <a:cubicBezTo>
                  <a:pt x="128" y="312"/>
                  <a:pt x="129" y="308"/>
                  <a:pt x="130" y="304"/>
                </a:cubicBezTo>
                <a:close/>
                <a:moveTo>
                  <a:pt x="143" y="145"/>
                </a:moveTo>
                <a:cubicBezTo>
                  <a:pt x="144" y="145"/>
                  <a:pt x="144" y="145"/>
                  <a:pt x="144" y="145"/>
                </a:cubicBezTo>
                <a:cubicBezTo>
                  <a:pt x="152" y="146"/>
                  <a:pt x="159" y="149"/>
                  <a:pt x="166" y="152"/>
                </a:cubicBezTo>
                <a:cubicBezTo>
                  <a:pt x="172" y="155"/>
                  <a:pt x="179" y="158"/>
                  <a:pt x="186" y="160"/>
                </a:cubicBezTo>
                <a:cubicBezTo>
                  <a:pt x="192" y="162"/>
                  <a:pt x="198" y="164"/>
                  <a:pt x="204" y="166"/>
                </a:cubicBezTo>
                <a:cubicBezTo>
                  <a:pt x="207" y="167"/>
                  <a:pt x="210" y="168"/>
                  <a:pt x="213" y="168"/>
                </a:cubicBezTo>
                <a:cubicBezTo>
                  <a:pt x="218" y="169"/>
                  <a:pt x="223" y="169"/>
                  <a:pt x="228" y="169"/>
                </a:cubicBezTo>
                <a:cubicBezTo>
                  <a:pt x="231" y="168"/>
                  <a:pt x="233" y="168"/>
                  <a:pt x="236" y="169"/>
                </a:cubicBezTo>
                <a:cubicBezTo>
                  <a:pt x="237" y="169"/>
                  <a:pt x="238" y="169"/>
                  <a:pt x="239" y="169"/>
                </a:cubicBezTo>
                <a:cubicBezTo>
                  <a:pt x="236" y="167"/>
                  <a:pt x="233" y="166"/>
                  <a:pt x="230" y="165"/>
                </a:cubicBezTo>
                <a:cubicBezTo>
                  <a:pt x="225" y="163"/>
                  <a:pt x="221" y="163"/>
                  <a:pt x="216" y="162"/>
                </a:cubicBezTo>
                <a:cubicBezTo>
                  <a:pt x="212" y="161"/>
                  <a:pt x="208" y="161"/>
                  <a:pt x="204" y="159"/>
                </a:cubicBezTo>
                <a:cubicBezTo>
                  <a:pt x="202" y="159"/>
                  <a:pt x="200" y="157"/>
                  <a:pt x="198" y="156"/>
                </a:cubicBezTo>
                <a:cubicBezTo>
                  <a:pt x="194" y="154"/>
                  <a:pt x="189" y="153"/>
                  <a:pt x="184" y="152"/>
                </a:cubicBezTo>
                <a:cubicBezTo>
                  <a:pt x="179" y="150"/>
                  <a:pt x="174" y="148"/>
                  <a:pt x="169" y="146"/>
                </a:cubicBezTo>
                <a:cubicBezTo>
                  <a:pt x="165" y="143"/>
                  <a:pt x="160" y="142"/>
                  <a:pt x="155" y="143"/>
                </a:cubicBezTo>
                <a:cubicBezTo>
                  <a:pt x="152" y="143"/>
                  <a:pt x="150" y="143"/>
                  <a:pt x="147" y="144"/>
                </a:cubicBezTo>
                <a:cubicBezTo>
                  <a:pt x="146" y="144"/>
                  <a:pt x="145" y="144"/>
                  <a:pt x="143" y="145"/>
                </a:cubicBezTo>
                <a:close/>
                <a:moveTo>
                  <a:pt x="176" y="117"/>
                </a:moveTo>
                <a:cubicBezTo>
                  <a:pt x="177" y="117"/>
                  <a:pt x="177" y="117"/>
                  <a:pt x="177" y="117"/>
                </a:cubicBezTo>
                <a:cubicBezTo>
                  <a:pt x="182" y="117"/>
                  <a:pt x="187" y="116"/>
                  <a:pt x="192" y="117"/>
                </a:cubicBezTo>
                <a:cubicBezTo>
                  <a:pt x="197" y="118"/>
                  <a:pt x="202" y="117"/>
                  <a:pt x="206" y="117"/>
                </a:cubicBezTo>
                <a:cubicBezTo>
                  <a:pt x="215" y="115"/>
                  <a:pt x="224" y="114"/>
                  <a:pt x="233" y="114"/>
                </a:cubicBezTo>
                <a:cubicBezTo>
                  <a:pt x="239" y="114"/>
                  <a:pt x="245" y="113"/>
                  <a:pt x="251" y="113"/>
                </a:cubicBezTo>
                <a:cubicBezTo>
                  <a:pt x="251" y="113"/>
                  <a:pt x="252" y="113"/>
                  <a:pt x="252" y="113"/>
                </a:cubicBezTo>
                <a:cubicBezTo>
                  <a:pt x="249" y="111"/>
                  <a:pt x="246" y="109"/>
                  <a:pt x="243" y="107"/>
                </a:cubicBezTo>
                <a:cubicBezTo>
                  <a:pt x="237" y="104"/>
                  <a:pt x="231" y="102"/>
                  <a:pt x="225" y="102"/>
                </a:cubicBezTo>
                <a:cubicBezTo>
                  <a:pt x="219" y="101"/>
                  <a:pt x="212" y="102"/>
                  <a:pt x="206" y="103"/>
                </a:cubicBezTo>
                <a:cubicBezTo>
                  <a:pt x="201" y="104"/>
                  <a:pt x="197" y="106"/>
                  <a:pt x="192" y="108"/>
                </a:cubicBezTo>
                <a:cubicBezTo>
                  <a:pt x="190" y="108"/>
                  <a:pt x="189" y="109"/>
                  <a:pt x="187" y="110"/>
                </a:cubicBezTo>
                <a:cubicBezTo>
                  <a:pt x="185" y="111"/>
                  <a:pt x="184" y="111"/>
                  <a:pt x="182" y="112"/>
                </a:cubicBezTo>
                <a:cubicBezTo>
                  <a:pt x="183" y="113"/>
                  <a:pt x="184" y="112"/>
                  <a:pt x="184" y="112"/>
                </a:cubicBezTo>
                <a:cubicBezTo>
                  <a:pt x="189" y="111"/>
                  <a:pt x="193" y="110"/>
                  <a:pt x="198" y="109"/>
                </a:cubicBezTo>
                <a:cubicBezTo>
                  <a:pt x="203" y="107"/>
                  <a:pt x="209" y="107"/>
                  <a:pt x="214" y="107"/>
                </a:cubicBezTo>
                <a:cubicBezTo>
                  <a:pt x="220" y="108"/>
                  <a:pt x="226" y="108"/>
                  <a:pt x="232" y="109"/>
                </a:cubicBezTo>
                <a:cubicBezTo>
                  <a:pt x="234" y="109"/>
                  <a:pt x="237" y="110"/>
                  <a:pt x="239" y="110"/>
                </a:cubicBezTo>
                <a:cubicBezTo>
                  <a:pt x="240" y="110"/>
                  <a:pt x="240" y="110"/>
                  <a:pt x="240" y="111"/>
                </a:cubicBezTo>
                <a:cubicBezTo>
                  <a:pt x="240" y="112"/>
                  <a:pt x="240" y="112"/>
                  <a:pt x="239" y="112"/>
                </a:cubicBezTo>
                <a:cubicBezTo>
                  <a:pt x="238" y="112"/>
                  <a:pt x="237" y="112"/>
                  <a:pt x="236" y="112"/>
                </a:cubicBezTo>
                <a:cubicBezTo>
                  <a:pt x="232" y="112"/>
                  <a:pt x="228" y="111"/>
                  <a:pt x="224" y="110"/>
                </a:cubicBezTo>
                <a:cubicBezTo>
                  <a:pt x="221" y="110"/>
                  <a:pt x="219" y="110"/>
                  <a:pt x="216" y="110"/>
                </a:cubicBezTo>
                <a:cubicBezTo>
                  <a:pt x="211" y="109"/>
                  <a:pt x="206" y="109"/>
                  <a:pt x="201" y="110"/>
                </a:cubicBezTo>
                <a:cubicBezTo>
                  <a:pt x="195" y="112"/>
                  <a:pt x="189" y="114"/>
                  <a:pt x="183" y="115"/>
                </a:cubicBezTo>
                <a:cubicBezTo>
                  <a:pt x="180" y="115"/>
                  <a:pt x="178" y="116"/>
                  <a:pt x="176" y="117"/>
                </a:cubicBezTo>
                <a:close/>
                <a:moveTo>
                  <a:pt x="31" y="272"/>
                </a:moveTo>
                <a:cubicBezTo>
                  <a:pt x="32" y="271"/>
                  <a:pt x="32" y="270"/>
                  <a:pt x="33" y="269"/>
                </a:cubicBezTo>
                <a:cubicBezTo>
                  <a:pt x="34" y="268"/>
                  <a:pt x="34" y="267"/>
                  <a:pt x="35" y="265"/>
                </a:cubicBezTo>
                <a:cubicBezTo>
                  <a:pt x="36" y="264"/>
                  <a:pt x="36" y="264"/>
                  <a:pt x="35" y="263"/>
                </a:cubicBezTo>
                <a:cubicBezTo>
                  <a:pt x="30" y="257"/>
                  <a:pt x="27" y="251"/>
                  <a:pt x="23" y="245"/>
                </a:cubicBezTo>
                <a:cubicBezTo>
                  <a:pt x="19" y="238"/>
                  <a:pt x="15" y="232"/>
                  <a:pt x="10" y="226"/>
                </a:cubicBezTo>
                <a:cubicBezTo>
                  <a:pt x="8" y="223"/>
                  <a:pt x="5" y="219"/>
                  <a:pt x="3" y="215"/>
                </a:cubicBezTo>
                <a:cubicBezTo>
                  <a:pt x="3" y="215"/>
                  <a:pt x="3" y="214"/>
                  <a:pt x="2" y="214"/>
                </a:cubicBezTo>
                <a:cubicBezTo>
                  <a:pt x="2" y="216"/>
                  <a:pt x="3" y="218"/>
                  <a:pt x="3" y="220"/>
                </a:cubicBezTo>
                <a:cubicBezTo>
                  <a:pt x="4" y="222"/>
                  <a:pt x="5" y="225"/>
                  <a:pt x="7" y="227"/>
                </a:cubicBezTo>
                <a:cubicBezTo>
                  <a:pt x="8" y="231"/>
                  <a:pt x="10" y="235"/>
                  <a:pt x="10" y="239"/>
                </a:cubicBezTo>
                <a:cubicBezTo>
                  <a:pt x="11" y="244"/>
                  <a:pt x="12" y="249"/>
                  <a:pt x="15" y="253"/>
                </a:cubicBezTo>
                <a:cubicBezTo>
                  <a:pt x="17" y="259"/>
                  <a:pt x="21" y="263"/>
                  <a:pt x="25" y="267"/>
                </a:cubicBezTo>
                <a:cubicBezTo>
                  <a:pt x="27" y="269"/>
                  <a:pt x="29" y="270"/>
                  <a:pt x="31" y="272"/>
                </a:cubicBezTo>
                <a:close/>
                <a:moveTo>
                  <a:pt x="107" y="207"/>
                </a:moveTo>
                <a:cubicBezTo>
                  <a:pt x="108" y="207"/>
                  <a:pt x="108" y="206"/>
                  <a:pt x="108" y="206"/>
                </a:cubicBezTo>
                <a:cubicBezTo>
                  <a:pt x="108" y="203"/>
                  <a:pt x="109" y="199"/>
                  <a:pt x="109" y="195"/>
                </a:cubicBezTo>
                <a:cubicBezTo>
                  <a:pt x="110" y="195"/>
                  <a:pt x="109" y="194"/>
                  <a:pt x="109" y="193"/>
                </a:cubicBezTo>
                <a:cubicBezTo>
                  <a:pt x="108" y="190"/>
                  <a:pt x="106" y="187"/>
                  <a:pt x="105" y="185"/>
                </a:cubicBezTo>
                <a:cubicBezTo>
                  <a:pt x="102" y="180"/>
                  <a:pt x="99" y="176"/>
                  <a:pt x="96" y="172"/>
                </a:cubicBezTo>
                <a:cubicBezTo>
                  <a:pt x="95" y="170"/>
                  <a:pt x="94" y="169"/>
                  <a:pt x="93" y="167"/>
                </a:cubicBezTo>
                <a:cubicBezTo>
                  <a:pt x="92" y="169"/>
                  <a:pt x="92" y="170"/>
                  <a:pt x="91" y="172"/>
                </a:cubicBezTo>
                <a:cubicBezTo>
                  <a:pt x="91" y="175"/>
                  <a:pt x="90" y="179"/>
                  <a:pt x="88" y="182"/>
                </a:cubicBezTo>
                <a:cubicBezTo>
                  <a:pt x="88" y="183"/>
                  <a:pt x="88" y="183"/>
                  <a:pt x="88" y="184"/>
                </a:cubicBezTo>
                <a:cubicBezTo>
                  <a:pt x="89" y="191"/>
                  <a:pt x="92" y="197"/>
                  <a:pt x="98" y="202"/>
                </a:cubicBezTo>
                <a:cubicBezTo>
                  <a:pt x="101" y="204"/>
                  <a:pt x="104" y="205"/>
                  <a:pt x="107" y="207"/>
                </a:cubicBezTo>
                <a:close/>
                <a:moveTo>
                  <a:pt x="174" y="23"/>
                </a:moveTo>
                <a:cubicBezTo>
                  <a:pt x="172" y="24"/>
                  <a:pt x="171" y="26"/>
                  <a:pt x="169" y="28"/>
                </a:cubicBezTo>
                <a:cubicBezTo>
                  <a:pt x="166" y="33"/>
                  <a:pt x="163" y="39"/>
                  <a:pt x="161" y="45"/>
                </a:cubicBezTo>
                <a:cubicBezTo>
                  <a:pt x="159" y="51"/>
                  <a:pt x="158" y="57"/>
                  <a:pt x="159" y="63"/>
                </a:cubicBezTo>
                <a:cubicBezTo>
                  <a:pt x="159" y="67"/>
                  <a:pt x="160" y="71"/>
                  <a:pt x="161" y="75"/>
                </a:cubicBezTo>
                <a:cubicBezTo>
                  <a:pt x="162" y="80"/>
                  <a:pt x="163" y="84"/>
                  <a:pt x="162" y="89"/>
                </a:cubicBezTo>
                <a:cubicBezTo>
                  <a:pt x="161" y="93"/>
                  <a:pt x="160" y="98"/>
                  <a:pt x="159" y="102"/>
                </a:cubicBezTo>
                <a:cubicBezTo>
                  <a:pt x="159" y="104"/>
                  <a:pt x="159" y="106"/>
                  <a:pt x="159" y="107"/>
                </a:cubicBezTo>
                <a:cubicBezTo>
                  <a:pt x="159" y="108"/>
                  <a:pt x="159" y="108"/>
                  <a:pt x="160" y="108"/>
                </a:cubicBezTo>
                <a:cubicBezTo>
                  <a:pt x="160" y="109"/>
                  <a:pt x="161" y="108"/>
                  <a:pt x="161" y="108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2" y="102"/>
                  <a:pt x="163" y="97"/>
                  <a:pt x="164" y="92"/>
                </a:cubicBezTo>
                <a:cubicBezTo>
                  <a:pt x="165" y="87"/>
                  <a:pt x="166" y="81"/>
                  <a:pt x="166" y="76"/>
                </a:cubicBezTo>
                <a:cubicBezTo>
                  <a:pt x="166" y="73"/>
                  <a:pt x="166" y="70"/>
                  <a:pt x="166" y="67"/>
                </a:cubicBezTo>
                <a:cubicBezTo>
                  <a:pt x="166" y="61"/>
                  <a:pt x="168" y="54"/>
                  <a:pt x="170" y="48"/>
                </a:cubicBezTo>
                <a:cubicBezTo>
                  <a:pt x="171" y="43"/>
                  <a:pt x="172" y="39"/>
                  <a:pt x="172" y="35"/>
                </a:cubicBezTo>
                <a:cubicBezTo>
                  <a:pt x="172" y="31"/>
                  <a:pt x="172" y="27"/>
                  <a:pt x="174" y="24"/>
                </a:cubicBezTo>
                <a:cubicBezTo>
                  <a:pt x="174" y="24"/>
                  <a:pt x="174" y="23"/>
                  <a:pt x="174" y="23"/>
                </a:cubicBezTo>
                <a:close/>
                <a:moveTo>
                  <a:pt x="40" y="360"/>
                </a:moveTo>
                <a:cubicBezTo>
                  <a:pt x="39" y="357"/>
                  <a:pt x="38" y="355"/>
                  <a:pt x="37" y="353"/>
                </a:cubicBezTo>
                <a:cubicBezTo>
                  <a:pt x="34" y="347"/>
                  <a:pt x="33" y="341"/>
                  <a:pt x="32" y="335"/>
                </a:cubicBezTo>
                <a:cubicBezTo>
                  <a:pt x="32" y="332"/>
                  <a:pt x="32" y="328"/>
                  <a:pt x="31" y="325"/>
                </a:cubicBezTo>
                <a:cubicBezTo>
                  <a:pt x="31" y="322"/>
                  <a:pt x="31" y="320"/>
                  <a:pt x="31" y="317"/>
                </a:cubicBezTo>
                <a:cubicBezTo>
                  <a:pt x="31" y="311"/>
                  <a:pt x="32" y="305"/>
                  <a:pt x="31" y="298"/>
                </a:cubicBezTo>
                <a:cubicBezTo>
                  <a:pt x="31" y="296"/>
                  <a:pt x="31" y="294"/>
                  <a:pt x="31" y="292"/>
                </a:cubicBezTo>
                <a:cubicBezTo>
                  <a:pt x="31" y="288"/>
                  <a:pt x="33" y="283"/>
                  <a:pt x="34" y="278"/>
                </a:cubicBezTo>
                <a:cubicBezTo>
                  <a:pt x="34" y="278"/>
                  <a:pt x="34" y="277"/>
                  <a:pt x="34" y="277"/>
                </a:cubicBezTo>
                <a:cubicBezTo>
                  <a:pt x="34" y="276"/>
                  <a:pt x="33" y="276"/>
                  <a:pt x="33" y="276"/>
                </a:cubicBezTo>
                <a:cubicBezTo>
                  <a:pt x="32" y="275"/>
                  <a:pt x="32" y="276"/>
                  <a:pt x="32" y="276"/>
                </a:cubicBezTo>
                <a:cubicBezTo>
                  <a:pt x="31" y="278"/>
                  <a:pt x="30" y="280"/>
                  <a:pt x="30" y="282"/>
                </a:cubicBezTo>
                <a:cubicBezTo>
                  <a:pt x="28" y="287"/>
                  <a:pt x="28" y="291"/>
                  <a:pt x="27" y="296"/>
                </a:cubicBezTo>
                <a:cubicBezTo>
                  <a:pt x="27" y="303"/>
                  <a:pt x="26" y="310"/>
                  <a:pt x="25" y="317"/>
                </a:cubicBezTo>
                <a:cubicBezTo>
                  <a:pt x="24" y="322"/>
                  <a:pt x="24" y="326"/>
                  <a:pt x="24" y="330"/>
                </a:cubicBezTo>
                <a:cubicBezTo>
                  <a:pt x="24" y="335"/>
                  <a:pt x="26" y="340"/>
                  <a:pt x="28" y="344"/>
                </a:cubicBezTo>
                <a:cubicBezTo>
                  <a:pt x="31" y="348"/>
                  <a:pt x="34" y="352"/>
                  <a:pt x="37" y="356"/>
                </a:cubicBezTo>
                <a:cubicBezTo>
                  <a:pt x="38" y="357"/>
                  <a:pt x="39" y="358"/>
                  <a:pt x="40" y="360"/>
                </a:cubicBezTo>
                <a:close/>
                <a:moveTo>
                  <a:pt x="107" y="236"/>
                </a:moveTo>
                <a:cubicBezTo>
                  <a:pt x="109" y="234"/>
                  <a:pt x="112" y="232"/>
                  <a:pt x="113" y="230"/>
                </a:cubicBezTo>
                <a:cubicBezTo>
                  <a:pt x="115" y="227"/>
                  <a:pt x="117" y="225"/>
                  <a:pt x="118" y="223"/>
                </a:cubicBezTo>
                <a:cubicBezTo>
                  <a:pt x="120" y="221"/>
                  <a:pt x="121" y="219"/>
                  <a:pt x="121" y="217"/>
                </a:cubicBezTo>
                <a:cubicBezTo>
                  <a:pt x="122" y="213"/>
                  <a:pt x="123" y="210"/>
                  <a:pt x="124" y="206"/>
                </a:cubicBezTo>
                <a:cubicBezTo>
                  <a:pt x="125" y="203"/>
                  <a:pt x="125" y="199"/>
                  <a:pt x="126" y="196"/>
                </a:cubicBezTo>
                <a:cubicBezTo>
                  <a:pt x="126" y="195"/>
                  <a:pt x="126" y="195"/>
                  <a:pt x="125" y="195"/>
                </a:cubicBezTo>
                <a:cubicBezTo>
                  <a:pt x="125" y="195"/>
                  <a:pt x="125" y="195"/>
                  <a:pt x="125" y="195"/>
                </a:cubicBezTo>
                <a:cubicBezTo>
                  <a:pt x="121" y="196"/>
                  <a:pt x="118" y="198"/>
                  <a:pt x="115" y="200"/>
                </a:cubicBezTo>
                <a:cubicBezTo>
                  <a:pt x="113" y="202"/>
                  <a:pt x="111" y="204"/>
                  <a:pt x="111" y="206"/>
                </a:cubicBezTo>
                <a:cubicBezTo>
                  <a:pt x="109" y="209"/>
                  <a:pt x="109" y="212"/>
                  <a:pt x="109" y="215"/>
                </a:cubicBezTo>
                <a:cubicBezTo>
                  <a:pt x="108" y="221"/>
                  <a:pt x="108" y="226"/>
                  <a:pt x="107" y="231"/>
                </a:cubicBezTo>
                <a:cubicBezTo>
                  <a:pt x="107" y="233"/>
                  <a:pt x="106" y="234"/>
                  <a:pt x="107" y="236"/>
                </a:cubicBezTo>
                <a:close/>
                <a:moveTo>
                  <a:pt x="104" y="179"/>
                </a:moveTo>
                <a:cubicBezTo>
                  <a:pt x="104" y="179"/>
                  <a:pt x="104" y="179"/>
                  <a:pt x="104" y="178"/>
                </a:cubicBezTo>
                <a:cubicBezTo>
                  <a:pt x="101" y="173"/>
                  <a:pt x="99" y="167"/>
                  <a:pt x="96" y="161"/>
                </a:cubicBezTo>
                <a:cubicBezTo>
                  <a:pt x="92" y="153"/>
                  <a:pt x="90" y="144"/>
                  <a:pt x="89" y="135"/>
                </a:cubicBezTo>
                <a:cubicBezTo>
                  <a:pt x="89" y="127"/>
                  <a:pt x="87" y="120"/>
                  <a:pt x="85" y="112"/>
                </a:cubicBezTo>
                <a:cubicBezTo>
                  <a:pt x="83" y="107"/>
                  <a:pt x="81" y="102"/>
                  <a:pt x="76" y="98"/>
                </a:cubicBezTo>
                <a:cubicBezTo>
                  <a:pt x="74" y="97"/>
                  <a:pt x="73" y="96"/>
                  <a:pt x="71" y="95"/>
                </a:cubicBezTo>
                <a:cubicBezTo>
                  <a:pt x="71" y="96"/>
                  <a:pt x="71" y="96"/>
                  <a:pt x="71" y="96"/>
                </a:cubicBezTo>
                <a:cubicBezTo>
                  <a:pt x="72" y="96"/>
                  <a:pt x="72" y="97"/>
                  <a:pt x="72" y="97"/>
                </a:cubicBezTo>
                <a:cubicBezTo>
                  <a:pt x="75" y="100"/>
                  <a:pt x="77" y="104"/>
                  <a:pt x="79" y="108"/>
                </a:cubicBezTo>
                <a:cubicBezTo>
                  <a:pt x="81" y="114"/>
                  <a:pt x="82" y="120"/>
                  <a:pt x="83" y="127"/>
                </a:cubicBezTo>
                <a:cubicBezTo>
                  <a:pt x="85" y="135"/>
                  <a:pt x="86" y="142"/>
                  <a:pt x="88" y="150"/>
                </a:cubicBezTo>
                <a:cubicBezTo>
                  <a:pt x="91" y="161"/>
                  <a:pt x="97" y="170"/>
                  <a:pt x="104" y="179"/>
                </a:cubicBezTo>
                <a:close/>
                <a:moveTo>
                  <a:pt x="192" y="87"/>
                </a:moveTo>
                <a:cubicBezTo>
                  <a:pt x="193" y="86"/>
                  <a:pt x="194" y="85"/>
                  <a:pt x="195" y="84"/>
                </a:cubicBezTo>
                <a:cubicBezTo>
                  <a:pt x="198" y="80"/>
                  <a:pt x="200" y="76"/>
                  <a:pt x="202" y="72"/>
                </a:cubicBezTo>
                <a:cubicBezTo>
                  <a:pt x="204" y="69"/>
                  <a:pt x="205" y="65"/>
                  <a:pt x="207" y="62"/>
                </a:cubicBezTo>
                <a:cubicBezTo>
                  <a:pt x="210" y="54"/>
                  <a:pt x="211" y="46"/>
                  <a:pt x="211" y="38"/>
                </a:cubicBezTo>
                <a:cubicBezTo>
                  <a:pt x="212" y="33"/>
                  <a:pt x="212" y="29"/>
                  <a:pt x="212" y="25"/>
                </a:cubicBezTo>
                <a:cubicBezTo>
                  <a:pt x="213" y="19"/>
                  <a:pt x="213" y="14"/>
                  <a:pt x="214" y="9"/>
                </a:cubicBezTo>
                <a:cubicBezTo>
                  <a:pt x="214" y="8"/>
                  <a:pt x="214" y="8"/>
                  <a:pt x="213" y="8"/>
                </a:cubicBezTo>
                <a:cubicBezTo>
                  <a:pt x="213" y="8"/>
                  <a:pt x="212" y="9"/>
                  <a:pt x="212" y="10"/>
                </a:cubicBezTo>
                <a:cubicBezTo>
                  <a:pt x="210" y="16"/>
                  <a:pt x="209" y="23"/>
                  <a:pt x="208" y="30"/>
                </a:cubicBezTo>
                <a:cubicBezTo>
                  <a:pt x="207" y="34"/>
                  <a:pt x="207" y="37"/>
                  <a:pt x="206" y="41"/>
                </a:cubicBezTo>
                <a:cubicBezTo>
                  <a:pt x="205" y="50"/>
                  <a:pt x="202" y="58"/>
                  <a:pt x="201" y="66"/>
                </a:cubicBezTo>
                <a:cubicBezTo>
                  <a:pt x="200" y="71"/>
                  <a:pt x="197" y="76"/>
                  <a:pt x="195" y="81"/>
                </a:cubicBezTo>
                <a:cubicBezTo>
                  <a:pt x="194" y="83"/>
                  <a:pt x="193" y="85"/>
                  <a:pt x="192" y="87"/>
                </a:cubicBezTo>
                <a:close/>
                <a:moveTo>
                  <a:pt x="181" y="277"/>
                </a:moveTo>
                <a:cubicBezTo>
                  <a:pt x="180" y="277"/>
                  <a:pt x="179" y="277"/>
                  <a:pt x="178" y="277"/>
                </a:cubicBezTo>
                <a:cubicBezTo>
                  <a:pt x="177" y="277"/>
                  <a:pt x="175" y="277"/>
                  <a:pt x="174" y="278"/>
                </a:cubicBezTo>
                <a:cubicBezTo>
                  <a:pt x="167" y="278"/>
                  <a:pt x="161" y="280"/>
                  <a:pt x="155" y="283"/>
                </a:cubicBezTo>
                <a:cubicBezTo>
                  <a:pt x="148" y="286"/>
                  <a:pt x="141" y="290"/>
                  <a:pt x="134" y="292"/>
                </a:cubicBezTo>
                <a:cubicBezTo>
                  <a:pt x="133" y="292"/>
                  <a:pt x="133" y="293"/>
                  <a:pt x="133" y="293"/>
                </a:cubicBezTo>
                <a:cubicBezTo>
                  <a:pt x="133" y="295"/>
                  <a:pt x="133" y="297"/>
                  <a:pt x="133" y="299"/>
                </a:cubicBezTo>
                <a:cubicBezTo>
                  <a:pt x="149" y="292"/>
                  <a:pt x="165" y="285"/>
                  <a:pt x="181" y="277"/>
                </a:cubicBezTo>
                <a:close/>
                <a:moveTo>
                  <a:pt x="178" y="275"/>
                </a:moveTo>
                <a:cubicBezTo>
                  <a:pt x="178" y="274"/>
                  <a:pt x="178" y="274"/>
                  <a:pt x="177" y="274"/>
                </a:cubicBezTo>
                <a:cubicBezTo>
                  <a:pt x="177" y="274"/>
                  <a:pt x="177" y="274"/>
                  <a:pt x="177" y="274"/>
                </a:cubicBezTo>
                <a:cubicBezTo>
                  <a:pt x="170" y="272"/>
                  <a:pt x="164" y="272"/>
                  <a:pt x="158" y="274"/>
                </a:cubicBezTo>
                <a:cubicBezTo>
                  <a:pt x="154" y="274"/>
                  <a:pt x="150" y="276"/>
                  <a:pt x="146" y="278"/>
                </a:cubicBezTo>
                <a:cubicBezTo>
                  <a:pt x="142" y="279"/>
                  <a:pt x="138" y="281"/>
                  <a:pt x="134" y="282"/>
                </a:cubicBezTo>
                <a:cubicBezTo>
                  <a:pt x="134" y="283"/>
                  <a:pt x="133" y="283"/>
                  <a:pt x="133" y="284"/>
                </a:cubicBezTo>
                <a:cubicBezTo>
                  <a:pt x="133" y="285"/>
                  <a:pt x="133" y="287"/>
                  <a:pt x="133" y="289"/>
                </a:cubicBezTo>
                <a:cubicBezTo>
                  <a:pt x="133" y="290"/>
                  <a:pt x="133" y="290"/>
                  <a:pt x="135" y="289"/>
                </a:cubicBezTo>
                <a:cubicBezTo>
                  <a:pt x="138" y="288"/>
                  <a:pt x="142" y="287"/>
                  <a:pt x="145" y="285"/>
                </a:cubicBezTo>
                <a:cubicBezTo>
                  <a:pt x="150" y="283"/>
                  <a:pt x="154" y="281"/>
                  <a:pt x="159" y="279"/>
                </a:cubicBezTo>
                <a:cubicBezTo>
                  <a:pt x="163" y="277"/>
                  <a:pt x="168" y="276"/>
                  <a:pt x="172" y="275"/>
                </a:cubicBezTo>
                <a:cubicBezTo>
                  <a:pt x="174" y="275"/>
                  <a:pt x="176" y="275"/>
                  <a:pt x="178" y="275"/>
                </a:cubicBezTo>
                <a:close/>
                <a:moveTo>
                  <a:pt x="52" y="360"/>
                </a:moveTo>
                <a:cubicBezTo>
                  <a:pt x="56" y="356"/>
                  <a:pt x="60" y="353"/>
                  <a:pt x="65" y="350"/>
                </a:cubicBezTo>
                <a:cubicBezTo>
                  <a:pt x="70" y="346"/>
                  <a:pt x="75" y="342"/>
                  <a:pt x="81" y="340"/>
                </a:cubicBezTo>
                <a:cubicBezTo>
                  <a:pt x="85" y="338"/>
                  <a:pt x="90" y="335"/>
                  <a:pt x="93" y="332"/>
                </a:cubicBezTo>
                <a:cubicBezTo>
                  <a:pt x="96" y="330"/>
                  <a:pt x="99" y="328"/>
                  <a:pt x="102" y="326"/>
                </a:cubicBezTo>
                <a:cubicBezTo>
                  <a:pt x="106" y="321"/>
                  <a:pt x="110" y="316"/>
                  <a:pt x="114" y="310"/>
                </a:cubicBezTo>
                <a:cubicBezTo>
                  <a:pt x="114" y="310"/>
                  <a:pt x="115" y="310"/>
                  <a:pt x="114" y="309"/>
                </a:cubicBezTo>
                <a:cubicBezTo>
                  <a:pt x="113" y="309"/>
                  <a:pt x="111" y="310"/>
                  <a:pt x="110" y="310"/>
                </a:cubicBezTo>
                <a:cubicBezTo>
                  <a:pt x="109" y="310"/>
                  <a:pt x="108" y="310"/>
                  <a:pt x="108" y="311"/>
                </a:cubicBezTo>
                <a:cubicBezTo>
                  <a:pt x="105" y="315"/>
                  <a:pt x="102" y="319"/>
                  <a:pt x="98" y="323"/>
                </a:cubicBezTo>
                <a:cubicBezTo>
                  <a:pt x="94" y="326"/>
                  <a:pt x="91" y="330"/>
                  <a:pt x="87" y="333"/>
                </a:cubicBezTo>
                <a:cubicBezTo>
                  <a:pt x="81" y="338"/>
                  <a:pt x="75" y="341"/>
                  <a:pt x="68" y="344"/>
                </a:cubicBezTo>
                <a:cubicBezTo>
                  <a:pt x="67" y="345"/>
                  <a:pt x="66" y="346"/>
                  <a:pt x="64" y="347"/>
                </a:cubicBezTo>
                <a:cubicBezTo>
                  <a:pt x="61" y="349"/>
                  <a:pt x="58" y="351"/>
                  <a:pt x="56" y="354"/>
                </a:cubicBezTo>
                <a:cubicBezTo>
                  <a:pt x="54" y="356"/>
                  <a:pt x="53" y="358"/>
                  <a:pt x="52" y="360"/>
                </a:cubicBezTo>
                <a:close/>
                <a:moveTo>
                  <a:pt x="222" y="188"/>
                </a:moveTo>
                <a:cubicBezTo>
                  <a:pt x="222" y="188"/>
                  <a:pt x="222" y="188"/>
                  <a:pt x="222" y="187"/>
                </a:cubicBezTo>
                <a:cubicBezTo>
                  <a:pt x="221" y="187"/>
                  <a:pt x="219" y="187"/>
                  <a:pt x="218" y="187"/>
                </a:cubicBezTo>
                <a:cubicBezTo>
                  <a:pt x="215" y="187"/>
                  <a:pt x="211" y="186"/>
                  <a:pt x="208" y="186"/>
                </a:cubicBezTo>
                <a:cubicBezTo>
                  <a:pt x="201" y="186"/>
                  <a:pt x="193" y="184"/>
                  <a:pt x="186" y="183"/>
                </a:cubicBezTo>
                <a:cubicBezTo>
                  <a:pt x="177" y="182"/>
                  <a:pt x="169" y="182"/>
                  <a:pt x="160" y="183"/>
                </a:cubicBezTo>
                <a:cubicBezTo>
                  <a:pt x="157" y="183"/>
                  <a:pt x="154" y="183"/>
                  <a:pt x="151" y="183"/>
                </a:cubicBezTo>
                <a:cubicBezTo>
                  <a:pt x="149" y="183"/>
                  <a:pt x="149" y="183"/>
                  <a:pt x="149" y="185"/>
                </a:cubicBezTo>
                <a:cubicBezTo>
                  <a:pt x="154" y="185"/>
                  <a:pt x="159" y="185"/>
                  <a:pt x="163" y="186"/>
                </a:cubicBezTo>
                <a:cubicBezTo>
                  <a:pt x="166" y="186"/>
                  <a:pt x="168" y="186"/>
                  <a:pt x="171" y="186"/>
                </a:cubicBezTo>
                <a:cubicBezTo>
                  <a:pt x="177" y="187"/>
                  <a:pt x="183" y="188"/>
                  <a:pt x="190" y="188"/>
                </a:cubicBezTo>
                <a:cubicBezTo>
                  <a:pt x="196" y="189"/>
                  <a:pt x="201" y="188"/>
                  <a:pt x="207" y="188"/>
                </a:cubicBezTo>
                <a:cubicBezTo>
                  <a:pt x="210" y="188"/>
                  <a:pt x="213" y="187"/>
                  <a:pt x="216" y="188"/>
                </a:cubicBezTo>
                <a:cubicBezTo>
                  <a:pt x="218" y="188"/>
                  <a:pt x="220" y="188"/>
                  <a:pt x="222" y="188"/>
                </a:cubicBezTo>
                <a:close/>
                <a:moveTo>
                  <a:pt x="49" y="144"/>
                </a:moveTo>
                <a:cubicBezTo>
                  <a:pt x="52" y="146"/>
                  <a:pt x="55" y="148"/>
                  <a:pt x="59" y="149"/>
                </a:cubicBezTo>
                <a:cubicBezTo>
                  <a:pt x="61" y="150"/>
                  <a:pt x="62" y="151"/>
                  <a:pt x="64" y="153"/>
                </a:cubicBezTo>
                <a:cubicBezTo>
                  <a:pt x="66" y="156"/>
                  <a:pt x="68" y="160"/>
                  <a:pt x="70" y="163"/>
                </a:cubicBezTo>
                <a:cubicBezTo>
                  <a:pt x="71" y="167"/>
                  <a:pt x="73" y="170"/>
                  <a:pt x="74" y="174"/>
                </a:cubicBezTo>
                <a:cubicBezTo>
                  <a:pt x="75" y="175"/>
                  <a:pt x="75" y="176"/>
                  <a:pt x="76" y="177"/>
                </a:cubicBezTo>
                <a:cubicBezTo>
                  <a:pt x="77" y="176"/>
                  <a:pt x="77" y="175"/>
                  <a:pt x="78" y="175"/>
                </a:cubicBezTo>
                <a:cubicBezTo>
                  <a:pt x="79" y="174"/>
                  <a:pt x="79" y="173"/>
                  <a:pt x="79" y="173"/>
                </a:cubicBezTo>
                <a:cubicBezTo>
                  <a:pt x="78" y="170"/>
                  <a:pt x="78" y="168"/>
                  <a:pt x="77" y="165"/>
                </a:cubicBezTo>
                <a:cubicBezTo>
                  <a:pt x="76" y="161"/>
                  <a:pt x="75" y="158"/>
                  <a:pt x="72" y="155"/>
                </a:cubicBezTo>
                <a:cubicBezTo>
                  <a:pt x="68" y="150"/>
                  <a:pt x="63" y="146"/>
                  <a:pt x="57" y="144"/>
                </a:cubicBezTo>
                <a:cubicBezTo>
                  <a:pt x="54" y="144"/>
                  <a:pt x="52" y="143"/>
                  <a:pt x="49" y="144"/>
                </a:cubicBezTo>
                <a:close/>
                <a:moveTo>
                  <a:pt x="57" y="151"/>
                </a:moveTo>
                <a:cubicBezTo>
                  <a:pt x="57" y="151"/>
                  <a:pt x="57" y="151"/>
                  <a:pt x="57" y="152"/>
                </a:cubicBezTo>
                <a:cubicBezTo>
                  <a:pt x="58" y="155"/>
                  <a:pt x="59" y="158"/>
                  <a:pt x="60" y="161"/>
                </a:cubicBezTo>
                <a:cubicBezTo>
                  <a:pt x="61" y="165"/>
                  <a:pt x="62" y="168"/>
                  <a:pt x="63" y="172"/>
                </a:cubicBezTo>
                <a:cubicBezTo>
                  <a:pt x="64" y="176"/>
                  <a:pt x="65" y="179"/>
                  <a:pt x="66" y="183"/>
                </a:cubicBezTo>
                <a:cubicBezTo>
                  <a:pt x="67" y="184"/>
                  <a:pt x="67" y="185"/>
                  <a:pt x="68" y="185"/>
                </a:cubicBezTo>
                <a:cubicBezTo>
                  <a:pt x="69" y="185"/>
                  <a:pt x="69" y="184"/>
                  <a:pt x="69" y="184"/>
                </a:cubicBezTo>
                <a:cubicBezTo>
                  <a:pt x="70" y="183"/>
                  <a:pt x="72" y="181"/>
                  <a:pt x="73" y="180"/>
                </a:cubicBezTo>
                <a:cubicBezTo>
                  <a:pt x="74" y="179"/>
                  <a:pt x="74" y="179"/>
                  <a:pt x="73" y="177"/>
                </a:cubicBezTo>
                <a:cubicBezTo>
                  <a:pt x="71" y="173"/>
                  <a:pt x="69" y="168"/>
                  <a:pt x="67" y="164"/>
                </a:cubicBezTo>
                <a:cubicBezTo>
                  <a:pt x="66" y="160"/>
                  <a:pt x="64" y="157"/>
                  <a:pt x="61" y="154"/>
                </a:cubicBezTo>
                <a:cubicBezTo>
                  <a:pt x="60" y="152"/>
                  <a:pt x="59" y="151"/>
                  <a:pt x="57" y="151"/>
                </a:cubicBezTo>
                <a:close/>
                <a:moveTo>
                  <a:pt x="114" y="299"/>
                </a:moveTo>
                <a:cubicBezTo>
                  <a:pt x="113" y="299"/>
                  <a:pt x="112" y="299"/>
                  <a:pt x="112" y="299"/>
                </a:cubicBezTo>
                <a:cubicBezTo>
                  <a:pt x="106" y="301"/>
                  <a:pt x="101" y="302"/>
                  <a:pt x="95" y="303"/>
                </a:cubicBezTo>
                <a:cubicBezTo>
                  <a:pt x="88" y="304"/>
                  <a:pt x="82" y="305"/>
                  <a:pt x="76" y="307"/>
                </a:cubicBezTo>
                <a:cubicBezTo>
                  <a:pt x="74" y="308"/>
                  <a:pt x="72" y="308"/>
                  <a:pt x="69" y="310"/>
                </a:cubicBezTo>
                <a:cubicBezTo>
                  <a:pt x="70" y="310"/>
                  <a:pt x="70" y="310"/>
                  <a:pt x="70" y="310"/>
                </a:cubicBezTo>
                <a:cubicBezTo>
                  <a:pt x="74" y="309"/>
                  <a:pt x="77" y="309"/>
                  <a:pt x="81" y="309"/>
                </a:cubicBezTo>
                <a:cubicBezTo>
                  <a:pt x="84" y="309"/>
                  <a:pt x="88" y="309"/>
                  <a:pt x="91" y="309"/>
                </a:cubicBezTo>
                <a:cubicBezTo>
                  <a:pt x="96" y="309"/>
                  <a:pt x="101" y="309"/>
                  <a:pt x="106" y="308"/>
                </a:cubicBezTo>
                <a:cubicBezTo>
                  <a:pt x="107" y="308"/>
                  <a:pt x="107" y="308"/>
                  <a:pt x="108" y="307"/>
                </a:cubicBezTo>
                <a:cubicBezTo>
                  <a:pt x="110" y="305"/>
                  <a:pt x="112" y="302"/>
                  <a:pt x="114" y="299"/>
                </a:cubicBezTo>
                <a:close/>
                <a:moveTo>
                  <a:pt x="37" y="262"/>
                </a:moveTo>
                <a:cubicBezTo>
                  <a:pt x="38" y="259"/>
                  <a:pt x="40" y="257"/>
                  <a:pt x="41" y="254"/>
                </a:cubicBezTo>
                <a:cubicBezTo>
                  <a:pt x="41" y="254"/>
                  <a:pt x="41" y="253"/>
                  <a:pt x="40" y="253"/>
                </a:cubicBezTo>
                <a:cubicBezTo>
                  <a:pt x="38" y="251"/>
                  <a:pt x="35" y="248"/>
                  <a:pt x="33" y="246"/>
                </a:cubicBezTo>
                <a:cubicBezTo>
                  <a:pt x="29" y="242"/>
                  <a:pt x="24" y="238"/>
                  <a:pt x="20" y="234"/>
                </a:cubicBezTo>
                <a:cubicBezTo>
                  <a:pt x="19" y="233"/>
                  <a:pt x="19" y="232"/>
                  <a:pt x="18" y="232"/>
                </a:cubicBezTo>
                <a:cubicBezTo>
                  <a:pt x="18" y="232"/>
                  <a:pt x="18" y="232"/>
                  <a:pt x="18" y="233"/>
                </a:cubicBezTo>
                <a:cubicBezTo>
                  <a:pt x="22" y="239"/>
                  <a:pt x="25" y="245"/>
                  <a:pt x="29" y="251"/>
                </a:cubicBezTo>
                <a:cubicBezTo>
                  <a:pt x="31" y="254"/>
                  <a:pt x="34" y="258"/>
                  <a:pt x="37" y="262"/>
                </a:cubicBezTo>
                <a:close/>
                <a:moveTo>
                  <a:pt x="142" y="195"/>
                </a:moveTo>
                <a:cubicBezTo>
                  <a:pt x="142" y="195"/>
                  <a:pt x="142" y="195"/>
                  <a:pt x="142" y="195"/>
                </a:cubicBezTo>
                <a:cubicBezTo>
                  <a:pt x="141" y="195"/>
                  <a:pt x="140" y="195"/>
                  <a:pt x="140" y="195"/>
                </a:cubicBezTo>
                <a:cubicBezTo>
                  <a:pt x="138" y="194"/>
                  <a:pt x="138" y="195"/>
                  <a:pt x="138" y="196"/>
                </a:cubicBezTo>
                <a:cubicBezTo>
                  <a:pt x="137" y="197"/>
                  <a:pt x="137" y="197"/>
                  <a:pt x="137" y="198"/>
                </a:cubicBezTo>
                <a:cubicBezTo>
                  <a:pt x="135" y="203"/>
                  <a:pt x="132" y="208"/>
                  <a:pt x="129" y="212"/>
                </a:cubicBezTo>
                <a:cubicBezTo>
                  <a:pt x="127" y="215"/>
                  <a:pt x="125" y="218"/>
                  <a:pt x="123" y="221"/>
                </a:cubicBezTo>
                <a:cubicBezTo>
                  <a:pt x="122" y="223"/>
                  <a:pt x="121" y="224"/>
                  <a:pt x="120" y="226"/>
                </a:cubicBezTo>
                <a:cubicBezTo>
                  <a:pt x="132" y="219"/>
                  <a:pt x="140" y="209"/>
                  <a:pt x="142" y="195"/>
                </a:cubicBezTo>
                <a:close/>
                <a:moveTo>
                  <a:pt x="55" y="141"/>
                </a:moveTo>
                <a:cubicBezTo>
                  <a:pt x="56" y="142"/>
                  <a:pt x="57" y="142"/>
                  <a:pt x="57" y="142"/>
                </a:cubicBezTo>
                <a:cubicBezTo>
                  <a:pt x="58" y="142"/>
                  <a:pt x="59" y="142"/>
                  <a:pt x="60" y="143"/>
                </a:cubicBezTo>
                <a:cubicBezTo>
                  <a:pt x="70" y="147"/>
                  <a:pt x="77" y="154"/>
                  <a:pt x="80" y="165"/>
                </a:cubicBezTo>
                <a:cubicBezTo>
                  <a:pt x="80" y="167"/>
                  <a:pt x="81" y="169"/>
                  <a:pt x="81" y="171"/>
                </a:cubicBezTo>
                <a:cubicBezTo>
                  <a:pt x="83" y="170"/>
                  <a:pt x="83" y="169"/>
                  <a:pt x="83" y="167"/>
                </a:cubicBezTo>
                <a:cubicBezTo>
                  <a:pt x="82" y="161"/>
                  <a:pt x="80" y="155"/>
                  <a:pt x="75" y="150"/>
                </a:cubicBezTo>
                <a:cubicBezTo>
                  <a:pt x="71" y="147"/>
                  <a:pt x="67" y="143"/>
                  <a:pt x="63" y="142"/>
                </a:cubicBezTo>
                <a:cubicBezTo>
                  <a:pt x="60" y="141"/>
                  <a:pt x="58" y="141"/>
                  <a:pt x="55" y="141"/>
                </a:cubicBezTo>
                <a:close/>
                <a:moveTo>
                  <a:pt x="67" y="220"/>
                </a:moveTo>
                <a:cubicBezTo>
                  <a:pt x="67" y="219"/>
                  <a:pt x="67" y="218"/>
                  <a:pt x="68" y="217"/>
                </a:cubicBezTo>
                <a:cubicBezTo>
                  <a:pt x="69" y="213"/>
                  <a:pt x="71" y="209"/>
                  <a:pt x="73" y="205"/>
                </a:cubicBezTo>
                <a:cubicBezTo>
                  <a:pt x="74" y="204"/>
                  <a:pt x="75" y="202"/>
                  <a:pt x="76" y="200"/>
                </a:cubicBezTo>
                <a:cubicBezTo>
                  <a:pt x="77" y="200"/>
                  <a:pt x="77" y="199"/>
                  <a:pt x="76" y="198"/>
                </a:cubicBezTo>
                <a:cubicBezTo>
                  <a:pt x="75" y="198"/>
                  <a:pt x="74" y="197"/>
                  <a:pt x="73" y="196"/>
                </a:cubicBezTo>
                <a:cubicBezTo>
                  <a:pt x="73" y="196"/>
                  <a:pt x="72" y="196"/>
                  <a:pt x="72" y="196"/>
                </a:cubicBezTo>
                <a:cubicBezTo>
                  <a:pt x="71" y="197"/>
                  <a:pt x="71" y="199"/>
                  <a:pt x="70" y="200"/>
                </a:cubicBezTo>
                <a:cubicBezTo>
                  <a:pt x="68" y="204"/>
                  <a:pt x="67" y="208"/>
                  <a:pt x="66" y="213"/>
                </a:cubicBezTo>
                <a:cubicBezTo>
                  <a:pt x="66" y="215"/>
                  <a:pt x="66" y="217"/>
                  <a:pt x="67" y="220"/>
                </a:cubicBezTo>
                <a:close/>
                <a:moveTo>
                  <a:pt x="151" y="162"/>
                </a:moveTo>
                <a:cubicBezTo>
                  <a:pt x="150" y="166"/>
                  <a:pt x="147" y="169"/>
                  <a:pt x="145" y="172"/>
                </a:cubicBezTo>
                <a:cubicBezTo>
                  <a:pt x="144" y="174"/>
                  <a:pt x="143" y="176"/>
                  <a:pt x="142" y="179"/>
                </a:cubicBezTo>
                <a:cubicBezTo>
                  <a:pt x="142" y="181"/>
                  <a:pt x="142" y="181"/>
                  <a:pt x="144" y="181"/>
                </a:cubicBezTo>
                <a:cubicBezTo>
                  <a:pt x="145" y="181"/>
                  <a:pt x="145" y="181"/>
                  <a:pt x="146" y="181"/>
                </a:cubicBezTo>
                <a:cubicBezTo>
                  <a:pt x="147" y="181"/>
                  <a:pt x="148" y="180"/>
                  <a:pt x="148" y="180"/>
                </a:cubicBezTo>
                <a:cubicBezTo>
                  <a:pt x="149" y="175"/>
                  <a:pt x="150" y="171"/>
                  <a:pt x="151" y="167"/>
                </a:cubicBezTo>
                <a:cubicBezTo>
                  <a:pt x="151" y="165"/>
                  <a:pt x="151" y="164"/>
                  <a:pt x="151" y="162"/>
                </a:cubicBezTo>
                <a:close/>
                <a:moveTo>
                  <a:pt x="131" y="293"/>
                </a:moveTo>
                <a:cubicBezTo>
                  <a:pt x="129" y="293"/>
                  <a:pt x="128" y="294"/>
                  <a:pt x="127" y="294"/>
                </a:cubicBezTo>
                <a:cubicBezTo>
                  <a:pt x="126" y="295"/>
                  <a:pt x="125" y="295"/>
                  <a:pt x="125" y="297"/>
                </a:cubicBezTo>
                <a:cubicBezTo>
                  <a:pt x="125" y="297"/>
                  <a:pt x="124" y="298"/>
                  <a:pt x="124" y="299"/>
                </a:cubicBezTo>
                <a:cubicBezTo>
                  <a:pt x="123" y="301"/>
                  <a:pt x="122" y="303"/>
                  <a:pt x="120" y="305"/>
                </a:cubicBezTo>
                <a:cubicBezTo>
                  <a:pt x="124" y="304"/>
                  <a:pt x="127" y="303"/>
                  <a:pt x="130" y="301"/>
                </a:cubicBezTo>
                <a:cubicBezTo>
                  <a:pt x="131" y="301"/>
                  <a:pt x="131" y="300"/>
                  <a:pt x="131" y="300"/>
                </a:cubicBezTo>
                <a:cubicBezTo>
                  <a:pt x="131" y="298"/>
                  <a:pt x="131" y="295"/>
                  <a:pt x="131" y="293"/>
                </a:cubicBezTo>
                <a:close/>
                <a:moveTo>
                  <a:pt x="55" y="292"/>
                </a:moveTo>
                <a:cubicBezTo>
                  <a:pt x="53" y="286"/>
                  <a:pt x="49" y="281"/>
                  <a:pt x="45" y="275"/>
                </a:cubicBezTo>
                <a:cubicBezTo>
                  <a:pt x="45" y="277"/>
                  <a:pt x="45" y="278"/>
                  <a:pt x="44" y="280"/>
                </a:cubicBezTo>
                <a:cubicBezTo>
                  <a:pt x="44" y="281"/>
                  <a:pt x="44" y="282"/>
                  <a:pt x="45" y="282"/>
                </a:cubicBezTo>
                <a:cubicBezTo>
                  <a:pt x="46" y="283"/>
                  <a:pt x="48" y="285"/>
                  <a:pt x="49" y="286"/>
                </a:cubicBezTo>
                <a:cubicBezTo>
                  <a:pt x="51" y="288"/>
                  <a:pt x="53" y="290"/>
                  <a:pt x="55" y="292"/>
                </a:cubicBezTo>
                <a:close/>
                <a:moveTo>
                  <a:pt x="122" y="296"/>
                </a:moveTo>
                <a:cubicBezTo>
                  <a:pt x="121" y="296"/>
                  <a:pt x="120" y="297"/>
                  <a:pt x="119" y="297"/>
                </a:cubicBezTo>
                <a:cubicBezTo>
                  <a:pt x="118" y="298"/>
                  <a:pt x="117" y="298"/>
                  <a:pt x="117" y="299"/>
                </a:cubicBezTo>
                <a:cubicBezTo>
                  <a:pt x="115" y="301"/>
                  <a:pt x="114" y="304"/>
                  <a:pt x="112" y="306"/>
                </a:cubicBezTo>
                <a:cubicBezTo>
                  <a:pt x="111" y="306"/>
                  <a:pt x="111" y="306"/>
                  <a:pt x="111" y="307"/>
                </a:cubicBezTo>
                <a:cubicBezTo>
                  <a:pt x="113" y="307"/>
                  <a:pt x="114" y="306"/>
                  <a:pt x="116" y="306"/>
                </a:cubicBezTo>
                <a:cubicBezTo>
                  <a:pt x="117" y="306"/>
                  <a:pt x="117" y="306"/>
                  <a:pt x="118" y="305"/>
                </a:cubicBezTo>
                <a:cubicBezTo>
                  <a:pt x="119" y="302"/>
                  <a:pt x="121" y="299"/>
                  <a:pt x="122" y="296"/>
                </a:cubicBezTo>
                <a:close/>
                <a:moveTo>
                  <a:pt x="70" y="186"/>
                </a:moveTo>
                <a:cubicBezTo>
                  <a:pt x="69" y="188"/>
                  <a:pt x="69" y="188"/>
                  <a:pt x="70" y="190"/>
                </a:cubicBezTo>
                <a:cubicBezTo>
                  <a:pt x="70" y="190"/>
                  <a:pt x="71" y="190"/>
                  <a:pt x="71" y="190"/>
                </a:cubicBezTo>
                <a:cubicBezTo>
                  <a:pt x="72" y="192"/>
                  <a:pt x="72" y="192"/>
                  <a:pt x="73" y="190"/>
                </a:cubicBezTo>
                <a:cubicBezTo>
                  <a:pt x="74" y="189"/>
                  <a:pt x="75" y="188"/>
                  <a:pt x="76" y="187"/>
                </a:cubicBezTo>
                <a:cubicBezTo>
                  <a:pt x="78" y="185"/>
                  <a:pt x="78" y="186"/>
                  <a:pt x="76" y="183"/>
                </a:cubicBezTo>
                <a:cubicBezTo>
                  <a:pt x="76" y="183"/>
                  <a:pt x="76" y="182"/>
                  <a:pt x="76" y="182"/>
                </a:cubicBezTo>
                <a:cubicBezTo>
                  <a:pt x="75" y="181"/>
                  <a:pt x="75" y="181"/>
                  <a:pt x="74" y="182"/>
                </a:cubicBezTo>
                <a:cubicBezTo>
                  <a:pt x="73" y="183"/>
                  <a:pt x="72" y="185"/>
                  <a:pt x="70" y="186"/>
                </a:cubicBezTo>
                <a:close/>
                <a:moveTo>
                  <a:pt x="83" y="194"/>
                </a:moveTo>
                <a:cubicBezTo>
                  <a:pt x="82" y="195"/>
                  <a:pt x="82" y="196"/>
                  <a:pt x="81" y="197"/>
                </a:cubicBezTo>
                <a:cubicBezTo>
                  <a:pt x="80" y="198"/>
                  <a:pt x="80" y="198"/>
                  <a:pt x="82" y="199"/>
                </a:cubicBezTo>
                <a:cubicBezTo>
                  <a:pt x="85" y="201"/>
                  <a:pt x="89" y="202"/>
                  <a:pt x="93" y="204"/>
                </a:cubicBezTo>
                <a:cubicBezTo>
                  <a:pt x="93" y="204"/>
                  <a:pt x="93" y="204"/>
                  <a:pt x="94" y="204"/>
                </a:cubicBezTo>
                <a:cubicBezTo>
                  <a:pt x="90" y="201"/>
                  <a:pt x="86" y="198"/>
                  <a:pt x="83" y="194"/>
                </a:cubicBezTo>
                <a:close/>
                <a:moveTo>
                  <a:pt x="79" y="188"/>
                </a:moveTo>
                <a:cubicBezTo>
                  <a:pt x="78" y="189"/>
                  <a:pt x="77" y="190"/>
                  <a:pt x="76" y="191"/>
                </a:cubicBezTo>
                <a:cubicBezTo>
                  <a:pt x="73" y="194"/>
                  <a:pt x="73" y="193"/>
                  <a:pt x="76" y="196"/>
                </a:cubicBezTo>
                <a:cubicBezTo>
                  <a:pt x="78" y="197"/>
                  <a:pt x="78" y="197"/>
                  <a:pt x="79" y="195"/>
                </a:cubicBezTo>
                <a:cubicBezTo>
                  <a:pt x="79" y="195"/>
                  <a:pt x="79" y="194"/>
                  <a:pt x="80" y="194"/>
                </a:cubicBezTo>
                <a:cubicBezTo>
                  <a:pt x="82" y="192"/>
                  <a:pt x="81" y="190"/>
                  <a:pt x="79" y="188"/>
                </a:cubicBezTo>
                <a:cubicBezTo>
                  <a:pt x="79" y="188"/>
                  <a:pt x="79" y="188"/>
                  <a:pt x="79" y="188"/>
                </a:cubicBezTo>
                <a:close/>
                <a:moveTo>
                  <a:pt x="77" y="248"/>
                </a:moveTo>
                <a:cubicBezTo>
                  <a:pt x="77" y="249"/>
                  <a:pt x="77" y="249"/>
                  <a:pt x="77" y="250"/>
                </a:cubicBezTo>
                <a:cubicBezTo>
                  <a:pt x="78" y="252"/>
                  <a:pt x="80" y="255"/>
                  <a:pt x="80" y="258"/>
                </a:cubicBezTo>
                <a:cubicBezTo>
                  <a:pt x="81" y="260"/>
                  <a:pt x="81" y="262"/>
                  <a:pt x="82" y="265"/>
                </a:cubicBezTo>
                <a:cubicBezTo>
                  <a:pt x="82" y="265"/>
                  <a:pt x="82" y="266"/>
                  <a:pt x="83" y="266"/>
                </a:cubicBezTo>
                <a:cubicBezTo>
                  <a:pt x="84" y="259"/>
                  <a:pt x="81" y="254"/>
                  <a:pt x="77" y="248"/>
                </a:cubicBezTo>
                <a:close/>
                <a:moveTo>
                  <a:pt x="130" y="184"/>
                </a:moveTo>
                <a:cubicBezTo>
                  <a:pt x="125" y="186"/>
                  <a:pt x="121" y="189"/>
                  <a:pt x="117" y="193"/>
                </a:cubicBezTo>
                <a:cubicBezTo>
                  <a:pt x="120" y="191"/>
                  <a:pt x="124" y="190"/>
                  <a:pt x="127" y="188"/>
                </a:cubicBezTo>
                <a:cubicBezTo>
                  <a:pt x="128" y="188"/>
                  <a:pt x="128" y="188"/>
                  <a:pt x="128" y="188"/>
                </a:cubicBezTo>
                <a:cubicBezTo>
                  <a:pt x="129" y="187"/>
                  <a:pt x="129" y="185"/>
                  <a:pt x="130" y="184"/>
                </a:cubicBezTo>
                <a:close/>
                <a:moveTo>
                  <a:pt x="145" y="188"/>
                </a:moveTo>
                <a:cubicBezTo>
                  <a:pt x="143" y="187"/>
                  <a:pt x="142" y="188"/>
                  <a:pt x="141" y="188"/>
                </a:cubicBezTo>
                <a:cubicBezTo>
                  <a:pt x="140" y="188"/>
                  <a:pt x="140" y="188"/>
                  <a:pt x="139" y="189"/>
                </a:cubicBezTo>
                <a:cubicBezTo>
                  <a:pt x="139" y="192"/>
                  <a:pt x="139" y="192"/>
                  <a:pt x="142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3" y="193"/>
                  <a:pt x="143" y="193"/>
                  <a:pt x="143" y="192"/>
                </a:cubicBezTo>
                <a:cubicBezTo>
                  <a:pt x="144" y="191"/>
                  <a:pt x="144" y="190"/>
                  <a:pt x="145" y="188"/>
                </a:cubicBezTo>
                <a:close/>
                <a:moveTo>
                  <a:pt x="131" y="284"/>
                </a:moveTo>
                <a:cubicBezTo>
                  <a:pt x="130" y="284"/>
                  <a:pt x="129" y="284"/>
                  <a:pt x="129" y="285"/>
                </a:cubicBezTo>
                <a:cubicBezTo>
                  <a:pt x="128" y="287"/>
                  <a:pt x="128" y="288"/>
                  <a:pt x="128" y="289"/>
                </a:cubicBezTo>
                <a:cubicBezTo>
                  <a:pt x="128" y="290"/>
                  <a:pt x="127" y="291"/>
                  <a:pt x="127" y="292"/>
                </a:cubicBezTo>
                <a:cubicBezTo>
                  <a:pt x="128" y="291"/>
                  <a:pt x="129" y="291"/>
                  <a:pt x="130" y="291"/>
                </a:cubicBezTo>
                <a:cubicBezTo>
                  <a:pt x="131" y="291"/>
                  <a:pt x="131" y="290"/>
                  <a:pt x="131" y="290"/>
                </a:cubicBezTo>
                <a:cubicBezTo>
                  <a:pt x="131" y="288"/>
                  <a:pt x="131" y="286"/>
                  <a:pt x="131" y="284"/>
                </a:cubicBezTo>
                <a:close/>
                <a:moveTo>
                  <a:pt x="120" y="294"/>
                </a:moveTo>
                <a:cubicBezTo>
                  <a:pt x="120" y="294"/>
                  <a:pt x="120" y="294"/>
                  <a:pt x="120" y="294"/>
                </a:cubicBezTo>
                <a:cubicBezTo>
                  <a:pt x="121" y="294"/>
                  <a:pt x="122" y="294"/>
                  <a:pt x="123" y="293"/>
                </a:cubicBezTo>
                <a:cubicBezTo>
                  <a:pt x="124" y="293"/>
                  <a:pt x="124" y="293"/>
                  <a:pt x="124" y="292"/>
                </a:cubicBezTo>
                <a:cubicBezTo>
                  <a:pt x="125" y="290"/>
                  <a:pt x="126" y="288"/>
                  <a:pt x="126" y="286"/>
                </a:cubicBezTo>
                <a:cubicBezTo>
                  <a:pt x="125" y="286"/>
                  <a:pt x="125" y="287"/>
                  <a:pt x="125" y="287"/>
                </a:cubicBezTo>
                <a:cubicBezTo>
                  <a:pt x="123" y="289"/>
                  <a:pt x="121" y="292"/>
                  <a:pt x="120" y="294"/>
                </a:cubicBezTo>
                <a:close/>
                <a:moveTo>
                  <a:pt x="89" y="166"/>
                </a:moveTo>
                <a:cubicBezTo>
                  <a:pt x="86" y="168"/>
                  <a:pt x="85" y="170"/>
                  <a:pt x="87" y="174"/>
                </a:cubicBezTo>
                <a:cubicBezTo>
                  <a:pt x="89" y="172"/>
                  <a:pt x="90" y="170"/>
                  <a:pt x="89" y="166"/>
                </a:cubicBezTo>
                <a:close/>
                <a:moveTo>
                  <a:pt x="79" y="183"/>
                </a:moveTo>
                <a:cubicBezTo>
                  <a:pt x="80" y="183"/>
                  <a:pt x="81" y="182"/>
                  <a:pt x="81" y="182"/>
                </a:cubicBezTo>
                <a:cubicBezTo>
                  <a:pt x="81" y="180"/>
                  <a:pt x="80" y="178"/>
                  <a:pt x="80" y="177"/>
                </a:cubicBezTo>
                <a:cubicBezTo>
                  <a:pt x="79" y="177"/>
                  <a:pt x="78" y="178"/>
                  <a:pt x="78" y="178"/>
                </a:cubicBezTo>
                <a:cubicBezTo>
                  <a:pt x="77" y="179"/>
                  <a:pt x="77" y="179"/>
                  <a:pt x="77" y="180"/>
                </a:cubicBezTo>
                <a:cubicBezTo>
                  <a:pt x="78" y="181"/>
                  <a:pt x="79" y="182"/>
                  <a:pt x="79" y="183"/>
                </a:cubicBezTo>
                <a:close/>
                <a:moveTo>
                  <a:pt x="140" y="186"/>
                </a:moveTo>
                <a:cubicBezTo>
                  <a:pt x="142" y="186"/>
                  <a:pt x="143" y="185"/>
                  <a:pt x="145" y="185"/>
                </a:cubicBezTo>
                <a:cubicBezTo>
                  <a:pt x="146" y="185"/>
                  <a:pt x="146" y="185"/>
                  <a:pt x="146" y="184"/>
                </a:cubicBezTo>
                <a:cubicBezTo>
                  <a:pt x="147" y="183"/>
                  <a:pt x="146" y="183"/>
                  <a:pt x="146" y="183"/>
                </a:cubicBezTo>
                <a:cubicBezTo>
                  <a:pt x="145" y="183"/>
                  <a:pt x="144" y="183"/>
                  <a:pt x="143" y="183"/>
                </a:cubicBezTo>
                <a:cubicBezTo>
                  <a:pt x="141" y="183"/>
                  <a:pt x="141" y="183"/>
                  <a:pt x="141" y="185"/>
                </a:cubicBezTo>
                <a:cubicBezTo>
                  <a:pt x="140" y="185"/>
                  <a:pt x="140" y="185"/>
                  <a:pt x="140" y="186"/>
                </a:cubicBezTo>
                <a:close/>
                <a:moveTo>
                  <a:pt x="83" y="179"/>
                </a:moveTo>
                <a:cubicBezTo>
                  <a:pt x="84" y="179"/>
                  <a:pt x="84" y="178"/>
                  <a:pt x="84" y="177"/>
                </a:cubicBezTo>
                <a:cubicBezTo>
                  <a:pt x="84" y="176"/>
                  <a:pt x="84" y="174"/>
                  <a:pt x="84" y="173"/>
                </a:cubicBezTo>
                <a:cubicBezTo>
                  <a:pt x="82" y="174"/>
                  <a:pt x="81" y="175"/>
                  <a:pt x="82" y="176"/>
                </a:cubicBezTo>
                <a:cubicBezTo>
                  <a:pt x="83" y="177"/>
                  <a:pt x="83" y="178"/>
                  <a:pt x="83" y="179"/>
                </a:cubicBezTo>
                <a:close/>
                <a:moveTo>
                  <a:pt x="37" y="267"/>
                </a:moveTo>
                <a:cubicBezTo>
                  <a:pt x="36" y="268"/>
                  <a:pt x="36" y="269"/>
                  <a:pt x="35" y="271"/>
                </a:cubicBezTo>
                <a:cubicBezTo>
                  <a:pt x="34" y="271"/>
                  <a:pt x="34" y="272"/>
                  <a:pt x="34" y="273"/>
                </a:cubicBezTo>
                <a:cubicBezTo>
                  <a:pt x="33" y="273"/>
                  <a:pt x="34" y="274"/>
                  <a:pt x="34" y="274"/>
                </a:cubicBezTo>
                <a:cubicBezTo>
                  <a:pt x="35" y="274"/>
                  <a:pt x="35" y="274"/>
                  <a:pt x="35" y="273"/>
                </a:cubicBezTo>
                <a:cubicBezTo>
                  <a:pt x="36" y="271"/>
                  <a:pt x="37" y="269"/>
                  <a:pt x="37" y="267"/>
                </a:cubicBezTo>
                <a:close/>
                <a:moveTo>
                  <a:pt x="120" y="194"/>
                </a:moveTo>
                <a:cubicBezTo>
                  <a:pt x="122" y="194"/>
                  <a:pt x="124" y="193"/>
                  <a:pt x="126" y="192"/>
                </a:cubicBezTo>
                <a:cubicBezTo>
                  <a:pt x="127" y="192"/>
                  <a:pt x="127" y="192"/>
                  <a:pt x="127" y="191"/>
                </a:cubicBezTo>
                <a:cubicBezTo>
                  <a:pt x="124" y="192"/>
                  <a:pt x="122" y="193"/>
                  <a:pt x="120" y="194"/>
                </a:cubicBezTo>
                <a:close/>
                <a:moveTo>
                  <a:pt x="84" y="185"/>
                </a:moveTo>
                <a:cubicBezTo>
                  <a:pt x="85" y="184"/>
                  <a:pt x="86" y="183"/>
                  <a:pt x="85" y="181"/>
                </a:cubicBezTo>
                <a:cubicBezTo>
                  <a:pt x="83" y="183"/>
                  <a:pt x="83" y="183"/>
                  <a:pt x="84" y="185"/>
                </a:cubicBezTo>
                <a:close/>
                <a:moveTo>
                  <a:pt x="83" y="188"/>
                </a:moveTo>
                <a:cubicBezTo>
                  <a:pt x="83" y="187"/>
                  <a:pt x="82" y="186"/>
                  <a:pt x="81" y="185"/>
                </a:cubicBezTo>
                <a:cubicBezTo>
                  <a:pt x="81" y="186"/>
                  <a:pt x="81" y="186"/>
                  <a:pt x="83" y="188"/>
                </a:cubicBezTo>
                <a:close/>
                <a:moveTo>
                  <a:pt x="164" y="120"/>
                </a:moveTo>
                <a:cubicBezTo>
                  <a:pt x="163" y="121"/>
                  <a:pt x="163" y="121"/>
                  <a:pt x="162" y="123"/>
                </a:cubicBezTo>
                <a:cubicBezTo>
                  <a:pt x="163" y="122"/>
                  <a:pt x="164" y="121"/>
                  <a:pt x="164" y="120"/>
                </a:cubicBezTo>
                <a:close/>
                <a:moveTo>
                  <a:pt x="130" y="280"/>
                </a:moveTo>
                <a:cubicBezTo>
                  <a:pt x="130" y="281"/>
                  <a:pt x="130" y="281"/>
                  <a:pt x="130" y="282"/>
                </a:cubicBezTo>
                <a:cubicBezTo>
                  <a:pt x="131" y="281"/>
                  <a:pt x="130" y="281"/>
                  <a:pt x="130" y="280"/>
                </a:cubicBezTo>
                <a:close/>
                <a:moveTo>
                  <a:pt x="50" y="359"/>
                </a:moveTo>
                <a:cubicBezTo>
                  <a:pt x="50" y="359"/>
                  <a:pt x="50" y="359"/>
                  <a:pt x="50" y="359"/>
                </a:cubicBezTo>
                <a:cubicBezTo>
                  <a:pt x="50" y="359"/>
                  <a:pt x="50" y="359"/>
                  <a:pt x="50" y="359"/>
                </a:cubicBezTo>
                <a:cubicBezTo>
                  <a:pt x="50" y="359"/>
                  <a:pt x="50" y="359"/>
                  <a:pt x="50" y="359"/>
                </a:cubicBezTo>
                <a:cubicBezTo>
                  <a:pt x="50" y="359"/>
                  <a:pt x="50" y="359"/>
                  <a:pt x="50" y="359"/>
                </a:cubicBezTo>
                <a:close/>
                <a:moveTo>
                  <a:pt x="48" y="356"/>
                </a:moveTo>
                <a:cubicBezTo>
                  <a:pt x="48" y="356"/>
                  <a:pt x="48" y="356"/>
                  <a:pt x="48" y="356"/>
                </a:cubicBezTo>
                <a:cubicBezTo>
                  <a:pt x="48" y="356"/>
                  <a:pt x="48" y="356"/>
                  <a:pt x="48" y="35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0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233202" y="2236891"/>
            <a:ext cx="4030733" cy="4204472"/>
          </a:xfrm>
          <a:custGeom>
            <a:avLst/>
            <a:gdLst>
              <a:gd name="connsiteX0" fmla="*/ 722644 w 1104900"/>
              <a:gd name="connsiteY0" fmla="*/ 151327 h 1152525"/>
              <a:gd name="connsiteX1" fmla="*/ 196864 w 1104900"/>
              <a:gd name="connsiteY1" fmla="*/ 24644 h 1152525"/>
              <a:gd name="connsiteX2" fmla="*/ 73992 w 1104900"/>
              <a:gd name="connsiteY2" fmla="*/ 639007 h 1152525"/>
              <a:gd name="connsiteX3" fmla="*/ 469279 w 1104900"/>
              <a:gd name="connsiteY3" fmla="*/ 855224 h 1152525"/>
              <a:gd name="connsiteX4" fmla="*/ 942672 w 1104900"/>
              <a:gd name="connsiteY4" fmla="*/ 1135259 h 1152525"/>
              <a:gd name="connsiteX5" fmla="*/ 1049352 w 1104900"/>
              <a:gd name="connsiteY5" fmla="*/ 709492 h 1152525"/>
              <a:gd name="connsiteX6" fmla="*/ 722644 w 1104900"/>
              <a:gd name="connsiteY6" fmla="*/ 151327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4900" h="1152525">
                <a:moveTo>
                  <a:pt x="722644" y="151327"/>
                </a:moveTo>
                <a:cubicBezTo>
                  <a:pt x="591199" y="166567"/>
                  <a:pt x="494997" y="-76321"/>
                  <a:pt x="196864" y="24644"/>
                </a:cubicBezTo>
                <a:cubicBezTo>
                  <a:pt x="27319" y="82747"/>
                  <a:pt x="-79361" y="373259"/>
                  <a:pt x="73992" y="639007"/>
                </a:cubicBezTo>
                <a:cubicBezTo>
                  <a:pt x="193054" y="845699"/>
                  <a:pt x="390222" y="707587"/>
                  <a:pt x="469279" y="855224"/>
                </a:cubicBezTo>
                <a:cubicBezTo>
                  <a:pt x="604534" y="1106684"/>
                  <a:pt x="759792" y="1214317"/>
                  <a:pt x="942672" y="1135259"/>
                </a:cubicBezTo>
                <a:cubicBezTo>
                  <a:pt x="1140792" y="1049534"/>
                  <a:pt x="988392" y="872369"/>
                  <a:pt x="1049352" y="709492"/>
                </a:cubicBezTo>
                <a:cubicBezTo>
                  <a:pt x="1186512" y="343732"/>
                  <a:pt x="1072212" y="111322"/>
                  <a:pt x="722644" y="15132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1" name="Freeform: Shape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3439867" y="3641603"/>
            <a:ext cx="2302368" cy="2302366"/>
          </a:xfrm>
          <a:custGeom>
            <a:avLst/>
            <a:gdLst>
              <a:gd name="connsiteX0" fmla="*/ 741045 w 733425"/>
              <a:gd name="connsiteY0" fmla="*/ 370523 h 733425"/>
              <a:gd name="connsiteX1" fmla="*/ 370523 w 733425"/>
              <a:gd name="connsiteY1" fmla="*/ 741045 h 733425"/>
              <a:gd name="connsiteX2" fmla="*/ 0 w 733425"/>
              <a:gd name="connsiteY2" fmla="*/ 370523 h 733425"/>
              <a:gd name="connsiteX3" fmla="*/ 370523 w 733425"/>
              <a:gd name="connsiteY3" fmla="*/ 0 h 733425"/>
              <a:gd name="connsiteX4" fmla="*/ 741045 w 733425"/>
              <a:gd name="connsiteY4" fmla="*/ 370523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33425">
                <a:moveTo>
                  <a:pt x="741045" y="370523"/>
                </a:moveTo>
                <a:cubicBezTo>
                  <a:pt x="741045" y="575156"/>
                  <a:pt x="575156" y="741045"/>
                  <a:pt x="370523" y="741045"/>
                </a:cubicBezTo>
                <a:cubicBezTo>
                  <a:pt x="165889" y="741045"/>
                  <a:pt x="0" y="575156"/>
                  <a:pt x="0" y="370523"/>
                </a:cubicBezTo>
                <a:cubicBezTo>
                  <a:pt x="0" y="165889"/>
                  <a:pt x="165889" y="0"/>
                  <a:pt x="370523" y="0"/>
                </a:cubicBezTo>
                <a:cubicBezTo>
                  <a:pt x="575156" y="0"/>
                  <a:pt x="741045" y="165889"/>
                  <a:pt x="741045" y="3705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3" name="Freeform: Shape 3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260265" y="581251"/>
            <a:ext cx="7740735" cy="5177411"/>
          </a:xfrm>
          <a:custGeom>
            <a:avLst/>
            <a:gdLst>
              <a:gd name="connsiteX0" fmla="*/ 806977 w 1638300"/>
              <a:gd name="connsiteY0" fmla="*/ 100984 h 1419225"/>
              <a:gd name="connsiteX1" fmla="*/ 329775 w 1638300"/>
              <a:gd name="connsiteY1" fmla="*/ 8591 h 1419225"/>
              <a:gd name="connsiteX2" fmla="*/ 167850 w 1638300"/>
              <a:gd name="connsiteY2" fmla="*/ 733444 h 1419225"/>
              <a:gd name="connsiteX3" fmla="*/ 29737 w 1638300"/>
              <a:gd name="connsiteY3" fmla="*/ 955376 h 1419225"/>
              <a:gd name="connsiteX4" fmla="*/ 204045 w 1638300"/>
              <a:gd name="connsiteY4" fmla="*/ 1394479 h 1419225"/>
              <a:gd name="connsiteX5" fmla="*/ 463125 w 1638300"/>
              <a:gd name="connsiteY5" fmla="*/ 1370666 h 1419225"/>
              <a:gd name="connsiteX6" fmla="*/ 444075 w 1638300"/>
              <a:gd name="connsiteY6" fmla="*/ 1248746 h 1419225"/>
              <a:gd name="connsiteX7" fmla="*/ 855555 w 1638300"/>
              <a:gd name="connsiteY7" fmla="*/ 1112539 h 1419225"/>
              <a:gd name="connsiteX8" fmla="*/ 1583265 w 1638300"/>
              <a:gd name="connsiteY8" fmla="*/ 908704 h 1419225"/>
              <a:gd name="connsiteX9" fmla="*/ 806977 w 1638300"/>
              <a:gd name="connsiteY9" fmla="*/ 100984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8300" h="1419225">
                <a:moveTo>
                  <a:pt x="806977" y="100984"/>
                </a:moveTo>
                <a:cubicBezTo>
                  <a:pt x="571710" y="178136"/>
                  <a:pt x="529800" y="-45701"/>
                  <a:pt x="329775" y="8591"/>
                </a:cubicBezTo>
                <a:cubicBezTo>
                  <a:pt x="210" y="97174"/>
                  <a:pt x="251670" y="532466"/>
                  <a:pt x="167850" y="733444"/>
                </a:cubicBezTo>
                <a:cubicBezTo>
                  <a:pt x="143085" y="793451"/>
                  <a:pt x="56407" y="895369"/>
                  <a:pt x="29737" y="955376"/>
                </a:cubicBezTo>
                <a:cubicBezTo>
                  <a:pt x="-14078" y="1054436"/>
                  <a:pt x="-44558" y="1291609"/>
                  <a:pt x="204045" y="1394479"/>
                </a:cubicBezTo>
                <a:cubicBezTo>
                  <a:pt x="335490" y="1448771"/>
                  <a:pt x="465982" y="1435436"/>
                  <a:pt x="463125" y="1370666"/>
                </a:cubicBezTo>
                <a:cubicBezTo>
                  <a:pt x="461220" y="1335424"/>
                  <a:pt x="400260" y="1303039"/>
                  <a:pt x="444075" y="1248746"/>
                </a:cubicBezTo>
                <a:cubicBezTo>
                  <a:pt x="525990" y="1145876"/>
                  <a:pt x="724110" y="1123016"/>
                  <a:pt x="855555" y="1112539"/>
                </a:cubicBezTo>
                <a:cubicBezTo>
                  <a:pt x="1019385" y="1099204"/>
                  <a:pt x="1436580" y="1208741"/>
                  <a:pt x="1583265" y="908704"/>
                </a:cubicBezTo>
                <a:cubicBezTo>
                  <a:pt x="1778527" y="508654"/>
                  <a:pt x="1497540" y="-127616"/>
                  <a:pt x="806977" y="10098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cs typeface="+mn-ea"/>
              <a:sym typeface="+mn-lt"/>
            </a:endParaRPr>
          </a:p>
        </p:txBody>
      </p:sp>
      <p:sp>
        <p:nvSpPr>
          <p:cNvPr id="34" name="Freeform: Shape 3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2566408" y="5766813"/>
            <a:ext cx="277985" cy="277985"/>
          </a:xfrm>
          <a:custGeom>
            <a:avLst/>
            <a:gdLst>
              <a:gd name="connsiteX0" fmla="*/ 81915 w 76200"/>
              <a:gd name="connsiteY0" fmla="*/ 40958 h 76200"/>
              <a:gd name="connsiteX1" fmla="*/ 40957 w 76200"/>
              <a:gd name="connsiteY1" fmla="*/ 81915 h 76200"/>
              <a:gd name="connsiteX2" fmla="*/ 0 w 76200"/>
              <a:gd name="connsiteY2" fmla="*/ 40958 h 76200"/>
              <a:gd name="connsiteX3" fmla="*/ 40957 w 76200"/>
              <a:gd name="connsiteY3" fmla="*/ 0 h 76200"/>
              <a:gd name="connsiteX4" fmla="*/ 81915 w 76200"/>
              <a:gd name="connsiteY4" fmla="*/ 40958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81915" y="40958"/>
                </a:moveTo>
                <a:cubicBezTo>
                  <a:pt x="81915" y="63578"/>
                  <a:pt x="63578" y="81915"/>
                  <a:pt x="40957" y="81915"/>
                </a:cubicBezTo>
                <a:cubicBezTo>
                  <a:pt x="18337" y="81915"/>
                  <a:pt x="0" y="63578"/>
                  <a:pt x="0" y="40958"/>
                </a:cubicBezTo>
                <a:cubicBezTo>
                  <a:pt x="0" y="18337"/>
                  <a:pt x="18337" y="0"/>
                  <a:pt x="40957" y="0"/>
                </a:cubicBezTo>
                <a:cubicBezTo>
                  <a:pt x="63578" y="0"/>
                  <a:pt x="81915" y="18337"/>
                  <a:pt x="81915" y="4095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5" name="Freeform: Shape 3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846533" y="718057"/>
            <a:ext cx="386669" cy="386669"/>
          </a:xfrm>
          <a:custGeom>
            <a:avLst/>
            <a:gdLst>
              <a:gd name="connsiteX0" fmla="*/ 139065 w 133350"/>
              <a:gd name="connsiteY0" fmla="*/ 69533 h 133350"/>
              <a:gd name="connsiteX1" fmla="*/ 69532 w 133350"/>
              <a:gd name="connsiteY1" fmla="*/ 139065 h 133350"/>
              <a:gd name="connsiteX2" fmla="*/ 0 w 133350"/>
              <a:gd name="connsiteY2" fmla="*/ 69533 h 133350"/>
              <a:gd name="connsiteX3" fmla="*/ 69532 w 133350"/>
              <a:gd name="connsiteY3" fmla="*/ 0 h 133350"/>
              <a:gd name="connsiteX4" fmla="*/ 139065 w 133350"/>
              <a:gd name="connsiteY4" fmla="*/ 6953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33350">
                <a:moveTo>
                  <a:pt x="139065" y="69533"/>
                </a:moveTo>
                <a:cubicBezTo>
                  <a:pt x="139065" y="107934"/>
                  <a:pt x="107934" y="139065"/>
                  <a:pt x="69532" y="139065"/>
                </a:cubicBezTo>
                <a:cubicBezTo>
                  <a:pt x="31131" y="139065"/>
                  <a:pt x="0" y="107934"/>
                  <a:pt x="0" y="69533"/>
                </a:cubicBezTo>
                <a:cubicBezTo>
                  <a:pt x="0" y="31131"/>
                  <a:pt x="31131" y="0"/>
                  <a:pt x="69532" y="0"/>
                </a:cubicBezTo>
                <a:cubicBezTo>
                  <a:pt x="107934" y="0"/>
                  <a:pt x="139065" y="31131"/>
                  <a:pt x="139065" y="6953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2" name="TextBox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1092202" y="749737"/>
            <a:ext cx="3273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CN" sz="166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GB" sz="1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1092199" y="3178926"/>
            <a:ext cx="568742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应用于位姿估计</a:t>
            </a:r>
            <a:endParaRPr lang="en-GB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2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 rot="10800000" flipV="1">
            <a:off x="5625360" y="6336040"/>
            <a:ext cx="941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100" i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11</a:t>
            </a:fld>
            <a:endParaRPr lang="id-ID" sz="4400" i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Freeform: Shape 5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1471504" y="6083574"/>
            <a:ext cx="720496" cy="774426"/>
          </a:xfrm>
          <a:custGeom>
            <a:avLst/>
            <a:gdLst>
              <a:gd name="connsiteX0" fmla="*/ 720496 w 720496"/>
              <a:gd name="connsiteY0" fmla="*/ 0 h 774426"/>
              <a:gd name="connsiteX1" fmla="*/ 720496 w 720496"/>
              <a:gd name="connsiteY1" fmla="*/ 774426 h 774426"/>
              <a:gd name="connsiteX2" fmla="*/ 1095 w 720496"/>
              <a:gd name="connsiteY2" fmla="*/ 774426 h 774426"/>
              <a:gd name="connsiteX3" fmla="*/ 2 w 720496"/>
              <a:gd name="connsiteY3" fmla="*/ 766534 h 774426"/>
              <a:gd name="connsiteX4" fmla="*/ 36630 w 720496"/>
              <a:gd name="connsiteY4" fmla="*/ 666469 h 774426"/>
              <a:gd name="connsiteX5" fmla="*/ 359988 w 720496"/>
              <a:gd name="connsiteY5" fmla="*/ 537877 h 774426"/>
              <a:gd name="connsiteX6" fmla="*/ 586799 w 720496"/>
              <a:gd name="connsiteY6" fmla="*/ 62436 h 774426"/>
              <a:gd name="connsiteX7" fmla="*/ 699797 w 720496"/>
              <a:gd name="connsiteY7" fmla="*/ 1402 h 7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96" h="774426">
                <a:moveTo>
                  <a:pt x="720496" y="0"/>
                </a:moveTo>
                <a:lnTo>
                  <a:pt x="720496" y="774426"/>
                </a:lnTo>
                <a:lnTo>
                  <a:pt x="1095" y="774426"/>
                </a:lnTo>
                <a:lnTo>
                  <a:pt x="2" y="766534"/>
                </a:lnTo>
                <a:cubicBezTo>
                  <a:pt x="-122" y="732835"/>
                  <a:pt x="9938" y="699389"/>
                  <a:pt x="36630" y="666469"/>
                </a:cubicBezTo>
                <a:cubicBezTo>
                  <a:pt x="111242" y="574709"/>
                  <a:pt x="262465" y="603724"/>
                  <a:pt x="359988" y="537877"/>
                </a:cubicBezTo>
                <a:cubicBezTo>
                  <a:pt x="509339" y="438815"/>
                  <a:pt x="461054" y="189724"/>
                  <a:pt x="586799" y="62436"/>
                </a:cubicBezTo>
                <a:cubicBezTo>
                  <a:pt x="617165" y="31251"/>
                  <a:pt x="657251" y="10390"/>
                  <a:pt x="699797" y="140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3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6054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pic>
        <p:nvPicPr>
          <p:cNvPr id="2" name="图片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56F41278-273B-4AA2-8361-5BACE26279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2" y="523457"/>
            <a:ext cx="1333675" cy="8124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543D37-5BA8-40B9-A4AC-6B2FEBF7EECD}"/>
              </a:ext>
            </a:extLst>
          </p:cNvPr>
          <p:cNvSpPr txBox="1"/>
          <p:nvPr/>
        </p:nvSpPr>
        <p:spPr>
          <a:xfrm>
            <a:off x="391982" y="1686654"/>
            <a:ext cx="11308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Object recognition in 3D scenes with occlusions and clutter by Hough Voting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Hough Voting for 3D Object Detection in Point Clouds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en-US" altLang="zh-C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PVNet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Pixel-wise Voting Network for 6DoF Pose Estimation</a:t>
            </a:r>
          </a:p>
          <a:p>
            <a:endParaRPr lang="en-US" altLang="zh-C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PVN3D: A Deep Point-wise 3D </a:t>
            </a:r>
            <a:r>
              <a:rPr lang="en-US" altLang="zh-C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Voting Network for 6DoF Pose Estimation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一些相关中文期刊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665018" y="401782"/>
            <a:ext cx="11011484" cy="5943600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noFill/>
          </a:ln>
          <a:effectLst>
            <a:outerShdw blurRad="330200" dist="3175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1079014" y="1146968"/>
            <a:ext cx="681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-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下一步工作</a:t>
            </a:r>
            <a:endParaRPr lang="en-US" sz="4800" b="1" spc="-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Freeform: Shape 4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0640567" y="-119359"/>
            <a:ext cx="2300585" cy="2152595"/>
          </a:xfrm>
          <a:custGeom>
            <a:avLst/>
            <a:gdLst>
              <a:gd name="connsiteX0" fmla="*/ 776480 w 1628775"/>
              <a:gd name="connsiteY0" fmla="*/ 1212872 h 1524000"/>
              <a:gd name="connsiteX1" fmla="*/ 1105093 w 1628775"/>
              <a:gd name="connsiteY1" fmla="*/ 1530054 h 1524000"/>
              <a:gd name="connsiteX2" fmla="*/ 1335598 w 1628775"/>
              <a:gd name="connsiteY2" fmla="*/ 1034754 h 1524000"/>
              <a:gd name="connsiteX3" fmla="*/ 1584200 w 1628775"/>
              <a:gd name="connsiteY3" fmla="*/ 756624 h 1524000"/>
              <a:gd name="connsiteX4" fmla="*/ 1159385 w 1628775"/>
              <a:gd name="connsiteY4" fmla="*/ 339 h 1524000"/>
              <a:gd name="connsiteX5" fmla="*/ 506923 w 1628775"/>
              <a:gd name="connsiteY5" fmla="*/ 468017 h 1524000"/>
              <a:gd name="connsiteX6" fmla="*/ 154498 w 1628775"/>
              <a:gd name="connsiteY6" fmla="*/ 670899 h 1524000"/>
              <a:gd name="connsiteX7" fmla="*/ 189740 w 1628775"/>
              <a:gd name="connsiteY7" fmla="*/ 1261449 h 1524000"/>
              <a:gd name="connsiteX8" fmla="*/ 776480 w 1628775"/>
              <a:gd name="connsiteY8" fmla="*/ 1212872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775" h="1524000">
                <a:moveTo>
                  <a:pt x="776480" y="1212872"/>
                </a:moveTo>
                <a:cubicBezTo>
                  <a:pt x="886970" y="1256687"/>
                  <a:pt x="873635" y="1562439"/>
                  <a:pt x="1105093" y="1530054"/>
                </a:cubicBezTo>
                <a:cubicBezTo>
                  <a:pt x="1320358" y="1498622"/>
                  <a:pt x="1244158" y="1238589"/>
                  <a:pt x="1335598" y="1034754"/>
                </a:cubicBezTo>
                <a:cubicBezTo>
                  <a:pt x="1382270" y="930932"/>
                  <a:pt x="1524193" y="889974"/>
                  <a:pt x="1584200" y="756624"/>
                </a:cubicBezTo>
                <a:cubicBezTo>
                  <a:pt x="1751840" y="382292"/>
                  <a:pt x="1499428" y="10817"/>
                  <a:pt x="1159385" y="339"/>
                </a:cubicBezTo>
                <a:cubicBezTo>
                  <a:pt x="775528" y="-11091"/>
                  <a:pt x="536450" y="268944"/>
                  <a:pt x="506923" y="468017"/>
                </a:cubicBezTo>
                <a:cubicBezTo>
                  <a:pt x="473585" y="693759"/>
                  <a:pt x="244985" y="640419"/>
                  <a:pt x="154498" y="670899"/>
                </a:cubicBezTo>
                <a:cubicBezTo>
                  <a:pt x="-67435" y="746147"/>
                  <a:pt x="-45527" y="1176677"/>
                  <a:pt x="189740" y="1261449"/>
                </a:cubicBezTo>
                <a:cubicBezTo>
                  <a:pt x="455488" y="1357652"/>
                  <a:pt x="540260" y="1120479"/>
                  <a:pt x="776480" y="12128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46" name="Freeform: Shape 4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1676502" y="1974491"/>
            <a:ext cx="228713" cy="228713"/>
          </a:xfrm>
          <a:custGeom>
            <a:avLst/>
            <a:gdLst>
              <a:gd name="connsiteX0" fmla="*/ 163830 w 161925"/>
              <a:gd name="connsiteY0" fmla="*/ 81915 h 161925"/>
              <a:gd name="connsiteX1" fmla="*/ 81915 w 161925"/>
              <a:gd name="connsiteY1" fmla="*/ 163830 h 161925"/>
              <a:gd name="connsiteX2" fmla="*/ 0 w 161925"/>
              <a:gd name="connsiteY2" fmla="*/ 81915 h 161925"/>
              <a:gd name="connsiteX3" fmla="*/ 81915 w 161925"/>
              <a:gd name="connsiteY3" fmla="*/ 0 h 161925"/>
              <a:gd name="connsiteX4" fmla="*/ 163830 w 161925"/>
              <a:gd name="connsiteY4" fmla="*/ 8191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63830" y="81915"/>
                </a:moveTo>
                <a:cubicBezTo>
                  <a:pt x="163830" y="127155"/>
                  <a:pt x="127155" y="163830"/>
                  <a:pt x="81915" y="163830"/>
                </a:cubicBezTo>
                <a:cubicBezTo>
                  <a:pt x="36675" y="163830"/>
                  <a:pt x="0" y="127155"/>
                  <a:pt x="0" y="81915"/>
                </a:cubicBezTo>
                <a:cubicBezTo>
                  <a:pt x="0" y="36675"/>
                  <a:pt x="36675" y="0"/>
                  <a:pt x="81915" y="0"/>
                </a:cubicBezTo>
                <a:cubicBezTo>
                  <a:pt x="127155" y="0"/>
                  <a:pt x="163830" y="36675"/>
                  <a:pt x="163830" y="8191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grpSp>
        <p:nvGrpSpPr>
          <p:cNvPr id="47" name="Group 4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4354273" y="1010271"/>
            <a:ext cx="301781" cy="222199"/>
            <a:chOff x="356813" y="4713192"/>
            <a:chExt cx="301781" cy="222199"/>
          </a:xfrm>
          <a:solidFill>
            <a:schemeClr val="accent2">
              <a:alpha val="40000"/>
            </a:schemeClr>
          </a:solidFill>
        </p:grpSpPr>
        <p:sp>
          <p:nvSpPr>
            <p:cNvPr id="48" name="Freeform: Shape 47"/>
            <p:cNvSpPr/>
            <p:nvPr/>
          </p:nvSpPr>
          <p:spPr>
            <a:xfrm>
              <a:off x="356813" y="4817200"/>
              <a:ext cx="118191" cy="118191"/>
            </a:xfrm>
            <a:custGeom>
              <a:avLst/>
              <a:gdLst>
                <a:gd name="connsiteX0" fmla="*/ 142875 w 142875"/>
                <a:gd name="connsiteY0" fmla="*/ 71437 h 142875"/>
                <a:gd name="connsiteX1" fmla="*/ 71438 w 142875"/>
                <a:gd name="connsiteY1" fmla="*/ 142875 h 142875"/>
                <a:gd name="connsiteX2" fmla="*/ 0 w 142875"/>
                <a:gd name="connsiteY2" fmla="*/ 71437 h 142875"/>
                <a:gd name="connsiteX3" fmla="*/ 71438 w 142875"/>
                <a:gd name="connsiteY3" fmla="*/ 0 h 142875"/>
                <a:gd name="connsiteX4" fmla="*/ 142875 w 142875"/>
                <a:gd name="connsiteY4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2875" y="71437"/>
                  </a:moveTo>
                  <a:cubicBezTo>
                    <a:pt x="142875" y="110891"/>
                    <a:pt x="110892" y="142875"/>
                    <a:pt x="71438" y="142875"/>
                  </a:cubicBezTo>
                  <a:cubicBezTo>
                    <a:pt x="31984" y="142875"/>
                    <a:pt x="0" y="110891"/>
                    <a:pt x="0" y="71437"/>
                  </a:cubicBezTo>
                  <a:cubicBezTo>
                    <a:pt x="0" y="31983"/>
                    <a:pt x="31984" y="0"/>
                    <a:pt x="71438" y="0"/>
                  </a:cubicBezTo>
                  <a:cubicBezTo>
                    <a:pt x="110892" y="0"/>
                    <a:pt x="142875" y="31983"/>
                    <a:pt x="142875" y="714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11318" y="4713192"/>
              <a:ext cx="47276" cy="47276"/>
            </a:xfrm>
            <a:custGeom>
              <a:avLst/>
              <a:gdLst>
                <a:gd name="connsiteX0" fmla="*/ 64770 w 57150"/>
                <a:gd name="connsiteY0" fmla="*/ 32385 h 57150"/>
                <a:gd name="connsiteX1" fmla="*/ 32385 w 57150"/>
                <a:gd name="connsiteY1" fmla="*/ 64770 h 57150"/>
                <a:gd name="connsiteX2" fmla="*/ 0 w 57150"/>
                <a:gd name="connsiteY2" fmla="*/ 32385 h 57150"/>
                <a:gd name="connsiteX3" fmla="*/ 32385 w 57150"/>
                <a:gd name="connsiteY3" fmla="*/ 0 h 57150"/>
                <a:gd name="connsiteX4" fmla="*/ 64770 w 57150"/>
                <a:gd name="connsiteY4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4770" y="32385"/>
                  </a:moveTo>
                  <a:cubicBezTo>
                    <a:pt x="64770" y="50271"/>
                    <a:pt x="50271" y="64770"/>
                    <a:pt x="32385" y="64770"/>
                  </a:cubicBezTo>
                  <a:cubicBezTo>
                    <a:pt x="14499" y="64770"/>
                    <a:pt x="0" y="50271"/>
                    <a:pt x="0" y="32385"/>
                  </a:cubicBezTo>
                  <a:cubicBezTo>
                    <a:pt x="0" y="14499"/>
                    <a:pt x="14499" y="0"/>
                    <a:pt x="32385" y="0"/>
                  </a:cubicBezTo>
                  <a:cubicBezTo>
                    <a:pt x="50271" y="0"/>
                    <a:pt x="64770" y="14499"/>
                    <a:pt x="64770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grpSp>
        <p:nvGrpSpPr>
          <p:cNvPr id="23" name="Group 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>
            <a:grpSpLocks noChangeAspect="1"/>
          </p:cNvGrpSpPr>
          <p:nvPr/>
        </p:nvGrpSpPr>
        <p:grpSpPr bwMode="auto">
          <a:xfrm>
            <a:off x="287340" y="1111250"/>
            <a:ext cx="8970959" cy="1784350"/>
            <a:chOff x="181" y="700"/>
            <a:chExt cx="5651" cy="1124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5" y="702"/>
              <a:ext cx="1155" cy="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675" y="700"/>
              <a:ext cx="1050" cy="1086"/>
            </a:xfrm>
            <a:custGeom>
              <a:avLst/>
              <a:gdLst>
                <a:gd name="T0" fmla="*/ 180 w 442"/>
                <a:gd name="T1" fmla="*/ 369 h 457"/>
                <a:gd name="T2" fmla="*/ 51 w 442"/>
                <a:gd name="T3" fmla="*/ 453 h 457"/>
                <a:gd name="T4" fmla="*/ 31 w 442"/>
                <a:gd name="T5" fmla="*/ 457 h 457"/>
                <a:gd name="T6" fmla="*/ 0 w 442"/>
                <a:gd name="T7" fmla="*/ 452 h 457"/>
                <a:gd name="T8" fmla="*/ 45 w 442"/>
                <a:gd name="T9" fmla="*/ 432 h 457"/>
                <a:gd name="T10" fmla="*/ 133 w 442"/>
                <a:gd name="T11" fmla="*/ 384 h 457"/>
                <a:gd name="T12" fmla="*/ 163 w 442"/>
                <a:gd name="T13" fmla="*/ 359 h 457"/>
                <a:gd name="T14" fmla="*/ 97 w 442"/>
                <a:gd name="T15" fmla="*/ 354 h 457"/>
                <a:gd name="T16" fmla="*/ 61 w 442"/>
                <a:gd name="T17" fmla="*/ 250 h 457"/>
                <a:gd name="T18" fmla="*/ 135 w 442"/>
                <a:gd name="T19" fmla="*/ 191 h 457"/>
                <a:gd name="T20" fmla="*/ 146 w 442"/>
                <a:gd name="T21" fmla="*/ 190 h 457"/>
                <a:gd name="T22" fmla="*/ 187 w 442"/>
                <a:gd name="T23" fmla="*/ 211 h 457"/>
                <a:gd name="T24" fmla="*/ 209 w 442"/>
                <a:gd name="T25" fmla="*/ 201 h 457"/>
                <a:gd name="T26" fmla="*/ 186 w 442"/>
                <a:gd name="T27" fmla="*/ 175 h 457"/>
                <a:gd name="T28" fmla="*/ 138 w 442"/>
                <a:gd name="T29" fmla="*/ 160 h 457"/>
                <a:gd name="T30" fmla="*/ 168 w 442"/>
                <a:gd name="T31" fmla="*/ 102 h 457"/>
                <a:gd name="T32" fmla="*/ 213 w 442"/>
                <a:gd name="T33" fmla="*/ 97 h 457"/>
                <a:gd name="T34" fmla="*/ 279 w 442"/>
                <a:gd name="T35" fmla="*/ 117 h 457"/>
                <a:gd name="T36" fmla="*/ 297 w 442"/>
                <a:gd name="T37" fmla="*/ 110 h 457"/>
                <a:gd name="T38" fmla="*/ 292 w 442"/>
                <a:gd name="T39" fmla="*/ 97 h 457"/>
                <a:gd name="T40" fmla="*/ 259 w 442"/>
                <a:gd name="T41" fmla="*/ 86 h 457"/>
                <a:gd name="T42" fmla="*/ 253 w 442"/>
                <a:gd name="T43" fmla="*/ 85 h 457"/>
                <a:gd name="T44" fmla="*/ 254 w 442"/>
                <a:gd name="T45" fmla="*/ 72 h 457"/>
                <a:gd name="T46" fmla="*/ 319 w 442"/>
                <a:gd name="T47" fmla="*/ 9 h 457"/>
                <a:gd name="T48" fmla="*/ 346 w 442"/>
                <a:gd name="T49" fmla="*/ 1 h 457"/>
                <a:gd name="T50" fmla="*/ 351 w 442"/>
                <a:gd name="T51" fmla="*/ 5 h 457"/>
                <a:gd name="T52" fmla="*/ 392 w 442"/>
                <a:gd name="T53" fmla="*/ 78 h 457"/>
                <a:gd name="T54" fmla="*/ 401 w 442"/>
                <a:gd name="T55" fmla="*/ 124 h 457"/>
                <a:gd name="T56" fmla="*/ 358 w 442"/>
                <a:gd name="T57" fmla="*/ 152 h 457"/>
                <a:gd name="T58" fmla="*/ 352 w 442"/>
                <a:gd name="T59" fmla="*/ 164 h 457"/>
                <a:gd name="T60" fmla="*/ 367 w 442"/>
                <a:gd name="T61" fmla="*/ 171 h 457"/>
                <a:gd name="T62" fmla="*/ 402 w 442"/>
                <a:gd name="T63" fmla="*/ 155 h 457"/>
                <a:gd name="T64" fmla="*/ 413 w 442"/>
                <a:gd name="T65" fmla="*/ 166 h 457"/>
                <a:gd name="T66" fmla="*/ 427 w 442"/>
                <a:gd name="T67" fmla="*/ 245 h 457"/>
                <a:gd name="T68" fmla="*/ 409 w 442"/>
                <a:gd name="T69" fmla="*/ 250 h 457"/>
                <a:gd name="T70" fmla="*/ 349 w 442"/>
                <a:gd name="T71" fmla="*/ 274 h 457"/>
                <a:gd name="T72" fmla="*/ 345 w 442"/>
                <a:gd name="T73" fmla="*/ 287 h 457"/>
                <a:gd name="T74" fmla="*/ 376 w 442"/>
                <a:gd name="T75" fmla="*/ 289 h 457"/>
                <a:gd name="T76" fmla="*/ 429 w 442"/>
                <a:gd name="T77" fmla="*/ 272 h 457"/>
                <a:gd name="T78" fmla="*/ 438 w 442"/>
                <a:gd name="T79" fmla="*/ 292 h 457"/>
                <a:gd name="T80" fmla="*/ 347 w 442"/>
                <a:gd name="T81" fmla="*/ 442 h 457"/>
                <a:gd name="T82" fmla="*/ 260 w 442"/>
                <a:gd name="T83" fmla="*/ 437 h 457"/>
                <a:gd name="T84" fmla="*/ 220 w 442"/>
                <a:gd name="T85" fmla="*/ 414 h 457"/>
                <a:gd name="T86" fmla="*/ 182 w 442"/>
                <a:gd name="T87" fmla="*/ 367 h 457"/>
                <a:gd name="T88" fmla="*/ 9 w 442"/>
                <a:gd name="T89" fmla="*/ 451 h 457"/>
                <a:gd name="T90" fmla="*/ 37 w 442"/>
                <a:gd name="T91" fmla="*/ 453 h 457"/>
                <a:gd name="T92" fmla="*/ 91 w 442"/>
                <a:gd name="T93" fmla="*/ 432 h 457"/>
                <a:gd name="T94" fmla="*/ 186 w 442"/>
                <a:gd name="T95" fmla="*/ 358 h 457"/>
                <a:gd name="T96" fmla="*/ 224 w 442"/>
                <a:gd name="T97" fmla="*/ 317 h 457"/>
                <a:gd name="T98" fmla="*/ 335 w 442"/>
                <a:gd name="T99" fmla="*/ 96 h 457"/>
                <a:gd name="T100" fmla="*/ 335 w 442"/>
                <a:gd name="T101" fmla="*/ 91 h 457"/>
                <a:gd name="T102" fmla="*/ 229 w 442"/>
                <a:gd name="T103" fmla="*/ 293 h 457"/>
                <a:gd name="T104" fmla="*/ 98 w 442"/>
                <a:gd name="T105" fmla="*/ 410 h 457"/>
                <a:gd name="T106" fmla="*/ 9 w 442"/>
                <a:gd name="T107" fmla="*/ 45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457">
                  <a:moveTo>
                    <a:pt x="182" y="367"/>
                  </a:moveTo>
                  <a:cubicBezTo>
                    <a:pt x="181" y="367"/>
                    <a:pt x="180" y="368"/>
                    <a:pt x="180" y="369"/>
                  </a:cubicBezTo>
                  <a:cubicBezTo>
                    <a:pt x="156" y="394"/>
                    <a:pt x="130" y="414"/>
                    <a:pt x="100" y="431"/>
                  </a:cubicBezTo>
                  <a:cubicBezTo>
                    <a:pt x="84" y="440"/>
                    <a:pt x="68" y="447"/>
                    <a:pt x="51" y="453"/>
                  </a:cubicBezTo>
                  <a:cubicBezTo>
                    <a:pt x="45" y="454"/>
                    <a:pt x="39" y="456"/>
                    <a:pt x="33" y="457"/>
                  </a:cubicBezTo>
                  <a:cubicBezTo>
                    <a:pt x="32" y="457"/>
                    <a:pt x="31" y="457"/>
                    <a:pt x="31" y="457"/>
                  </a:cubicBezTo>
                  <a:cubicBezTo>
                    <a:pt x="22" y="456"/>
                    <a:pt x="13" y="455"/>
                    <a:pt x="4" y="454"/>
                  </a:cubicBezTo>
                  <a:cubicBezTo>
                    <a:pt x="2" y="454"/>
                    <a:pt x="0" y="454"/>
                    <a:pt x="0" y="452"/>
                  </a:cubicBezTo>
                  <a:cubicBezTo>
                    <a:pt x="0" y="451"/>
                    <a:pt x="1" y="450"/>
                    <a:pt x="3" y="449"/>
                  </a:cubicBezTo>
                  <a:cubicBezTo>
                    <a:pt x="17" y="444"/>
                    <a:pt x="31" y="438"/>
                    <a:pt x="45" y="432"/>
                  </a:cubicBezTo>
                  <a:cubicBezTo>
                    <a:pt x="59" y="426"/>
                    <a:pt x="72" y="420"/>
                    <a:pt x="86" y="413"/>
                  </a:cubicBezTo>
                  <a:cubicBezTo>
                    <a:pt x="102" y="404"/>
                    <a:pt x="118" y="395"/>
                    <a:pt x="133" y="384"/>
                  </a:cubicBezTo>
                  <a:cubicBezTo>
                    <a:pt x="143" y="377"/>
                    <a:pt x="153" y="369"/>
                    <a:pt x="161" y="360"/>
                  </a:cubicBezTo>
                  <a:cubicBezTo>
                    <a:pt x="162" y="360"/>
                    <a:pt x="162" y="360"/>
                    <a:pt x="163" y="359"/>
                  </a:cubicBezTo>
                  <a:cubicBezTo>
                    <a:pt x="159" y="359"/>
                    <a:pt x="156" y="360"/>
                    <a:pt x="153" y="361"/>
                  </a:cubicBezTo>
                  <a:cubicBezTo>
                    <a:pt x="133" y="364"/>
                    <a:pt x="115" y="363"/>
                    <a:pt x="97" y="354"/>
                  </a:cubicBezTo>
                  <a:cubicBezTo>
                    <a:pt x="77" y="344"/>
                    <a:pt x="63" y="328"/>
                    <a:pt x="57" y="306"/>
                  </a:cubicBezTo>
                  <a:cubicBezTo>
                    <a:pt x="51" y="287"/>
                    <a:pt x="54" y="268"/>
                    <a:pt x="61" y="250"/>
                  </a:cubicBezTo>
                  <a:cubicBezTo>
                    <a:pt x="71" y="229"/>
                    <a:pt x="86" y="213"/>
                    <a:pt x="106" y="202"/>
                  </a:cubicBezTo>
                  <a:cubicBezTo>
                    <a:pt x="115" y="197"/>
                    <a:pt x="125" y="193"/>
                    <a:pt x="135" y="191"/>
                  </a:cubicBezTo>
                  <a:cubicBezTo>
                    <a:pt x="137" y="190"/>
                    <a:pt x="139" y="190"/>
                    <a:pt x="142" y="189"/>
                  </a:cubicBezTo>
                  <a:cubicBezTo>
                    <a:pt x="143" y="188"/>
                    <a:pt x="145" y="189"/>
                    <a:pt x="146" y="190"/>
                  </a:cubicBezTo>
                  <a:cubicBezTo>
                    <a:pt x="151" y="194"/>
                    <a:pt x="156" y="198"/>
                    <a:pt x="161" y="201"/>
                  </a:cubicBezTo>
                  <a:cubicBezTo>
                    <a:pt x="169" y="206"/>
                    <a:pt x="178" y="209"/>
                    <a:pt x="187" y="211"/>
                  </a:cubicBezTo>
                  <a:cubicBezTo>
                    <a:pt x="192" y="213"/>
                    <a:pt x="197" y="213"/>
                    <a:pt x="202" y="212"/>
                  </a:cubicBezTo>
                  <a:cubicBezTo>
                    <a:pt x="208" y="211"/>
                    <a:pt x="211" y="207"/>
                    <a:pt x="209" y="201"/>
                  </a:cubicBezTo>
                  <a:cubicBezTo>
                    <a:pt x="209" y="198"/>
                    <a:pt x="207" y="195"/>
                    <a:pt x="205" y="192"/>
                  </a:cubicBezTo>
                  <a:cubicBezTo>
                    <a:pt x="200" y="185"/>
                    <a:pt x="193" y="179"/>
                    <a:pt x="186" y="175"/>
                  </a:cubicBezTo>
                  <a:cubicBezTo>
                    <a:pt x="177" y="169"/>
                    <a:pt x="168" y="164"/>
                    <a:pt x="158" y="161"/>
                  </a:cubicBezTo>
                  <a:cubicBezTo>
                    <a:pt x="151" y="160"/>
                    <a:pt x="145" y="159"/>
                    <a:pt x="138" y="160"/>
                  </a:cubicBezTo>
                  <a:cubicBezTo>
                    <a:pt x="135" y="161"/>
                    <a:pt x="134" y="161"/>
                    <a:pt x="134" y="157"/>
                  </a:cubicBezTo>
                  <a:cubicBezTo>
                    <a:pt x="135" y="133"/>
                    <a:pt x="146" y="114"/>
                    <a:pt x="168" y="102"/>
                  </a:cubicBezTo>
                  <a:cubicBezTo>
                    <a:pt x="180" y="95"/>
                    <a:pt x="193" y="93"/>
                    <a:pt x="207" y="94"/>
                  </a:cubicBezTo>
                  <a:cubicBezTo>
                    <a:pt x="209" y="94"/>
                    <a:pt x="211" y="95"/>
                    <a:pt x="213" y="97"/>
                  </a:cubicBezTo>
                  <a:cubicBezTo>
                    <a:pt x="217" y="101"/>
                    <a:pt x="223" y="104"/>
                    <a:pt x="228" y="107"/>
                  </a:cubicBezTo>
                  <a:cubicBezTo>
                    <a:pt x="244" y="114"/>
                    <a:pt x="261" y="118"/>
                    <a:pt x="279" y="117"/>
                  </a:cubicBezTo>
                  <a:cubicBezTo>
                    <a:pt x="284" y="116"/>
                    <a:pt x="288" y="115"/>
                    <a:pt x="292" y="113"/>
                  </a:cubicBezTo>
                  <a:cubicBezTo>
                    <a:pt x="294" y="113"/>
                    <a:pt x="296" y="112"/>
                    <a:pt x="297" y="110"/>
                  </a:cubicBezTo>
                  <a:cubicBezTo>
                    <a:pt x="299" y="108"/>
                    <a:pt x="299" y="105"/>
                    <a:pt x="298" y="102"/>
                  </a:cubicBezTo>
                  <a:cubicBezTo>
                    <a:pt x="296" y="100"/>
                    <a:pt x="294" y="98"/>
                    <a:pt x="292" y="97"/>
                  </a:cubicBezTo>
                  <a:cubicBezTo>
                    <a:pt x="288" y="94"/>
                    <a:pt x="283" y="92"/>
                    <a:pt x="278" y="90"/>
                  </a:cubicBezTo>
                  <a:cubicBezTo>
                    <a:pt x="272" y="88"/>
                    <a:pt x="265" y="86"/>
                    <a:pt x="259" y="86"/>
                  </a:cubicBezTo>
                  <a:cubicBezTo>
                    <a:pt x="258" y="85"/>
                    <a:pt x="257" y="85"/>
                    <a:pt x="256" y="86"/>
                  </a:cubicBezTo>
                  <a:cubicBezTo>
                    <a:pt x="255" y="87"/>
                    <a:pt x="254" y="86"/>
                    <a:pt x="253" y="85"/>
                  </a:cubicBezTo>
                  <a:cubicBezTo>
                    <a:pt x="252" y="83"/>
                    <a:pt x="252" y="82"/>
                    <a:pt x="252" y="80"/>
                  </a:cubicBezTo>
                  <a:cubicBezTo>
                    <a:pt x="252" y="77"/>
                    <a:pt x="253" y="75"/>
                    <a:pt x="254" y="72"/>
                  </a:cubicBezTo>
                  <a:cubicBezTo>
                    <a:pt x="257" y="67"/>
                    <a:pt x="260" y="63"/>
                    <a:pt x="263" y="59"/>
                  </a:cubicBezTo>
                  <a:cubicBezTo>
                    <a:pt x="279" y="38"/>
                    <a:pt x="297" y="22"/>
                    <a:pt x="319" y="9"/>
                  </a:cubicBezTo>
                  <a:cubicBezTo>
                    <a:pt x="326" y="6"/>
                    <a:pt x="333" y="3"/>
                    <a:pt x="341" y="2"/>
                  </a:cubicBezTo>
                  <a:cubicBezTo>
                    <a:pt x="343" y="2"/>
                    <a:pt x="344" y="1"/>
                    <a:pt x="346" y="1"/>
                  </a:cubicBezTo>
                  <a:cubicBezTo>
                    <a:pt x="347" y="0"/>
                    <a:pt x="348" y="0"/>
                    <a:pt x="349" y="2"/>
                  </a:cubicBezTo>
                  <a:cubicBezTo>
                    <a:pt x="350" y="3"/>
                    <a:pt x="350" y="4"/>
                    <a:pt x="351" y="5"/>
                  </a:cubicBezTo>
                  <a:cubicBezTo>
                    <a:pt x="362" y="15"/>
                    <a:pt x="370" y="28"/>
                    <a:pt x="377" y="42"/>
                  </a:cubicBezTo>
                  <a:cubicBezTo>
                    <a:pt x="383" y="53"/>
                    <a:pt x="388" y="66"/>
                    <a:pt x="392" y="78"/>
                  </a:cubicBezTo>
                  <a:cubicBezTo>
                    <a:pt x="396" y="93"/>
                    <a:pt x="400" y="108"/>
                    <a:pt x="401" y="124"/>
                  </a:cubicBezTo>
                  <a:cubicBezTo>
                    <a:pt x="401" y="124"/>
                    <a:pt x="401" y="124"/>
                    <a:pt x="401" y="124"/>
                  </a:cubicBezTo>
                  <a:cubicBezTo>
                    <a:pt x="401" y="129"/>
                    <a:pt x="401" y="129"/>
                    <a:pt x="396" y="130"/>
                  </a:cubicBezTo>
                  <a:cubicBezTo>
                    <a:pt x="382" y="134"/>
                    <a:pt x="369" y="141"/>
                    <a:pt x="358" y="152"/>
                  </a:cubicBezTo>
                  <a:cubicBezTo>
                    <a:pt x="356" y="154"/>
                    <a:pt x="354" y="157"/>
                    <a:pt x="353" y="160"/>
                  </a:cubicBezTo>
                  <a:cubicBezTo>
                    <a:pt x="352" y="161"/>
                    <a:pt x="352" y="162"/>
                    <a:pt x="352" y="164"/>
                  </a:cubicBezTo>
                  <a:cubicBezTo>
                    <a:pt x="351" y="167"/>
                    <a:pt x="353" y="169"/>
                    <a:pt x="356" y="170"/>
                  </a:cubicBezTo>
                  <a:cubicBezTo>
                    <a:pt x="360" y="171"/>
                    <a:pt x="363" y="171"/>
                    <a:pt x="367" y="171"/>
                  </a:cubicBezTo>
                  <a:cubicBezTo>
                    <a:pt x="379" y="169"/>
                    <a:pt x="390" y="164"/>
                    <a:pt x="399" y="157"/>
                  </a:cubicBezTo>
                  <a:cubicBezTo>
                    <a:pt x="400" y="156"/>
                    <a:pt x="401" y="156"/>
                    <a:pt x="402" y="155"/>
                  </a:cubicBezTo>
                  <a:cubicBezTo>
                    <a:pt x="404" y="153"/>
                    <a:pt x="404" y="154"/>
                    <a:pt x="406" y="155"/>
                  </a:cubicBezTo>
                  <a:cubicBezTo>
                    <a:pt x="409" y="158"/>
                    <a:pt x="411" y="162"/>
                    <a:pt x="413" y="166"/>
                  </a:cubicBezTo>
                  <a:cubicBezTo>
                    <a:pt x="422" y="188"/>
                    <a:pt x="427" y="211"/>
                    <a:pt x="427" y="234"/>
                  </a:cubicBezTo>
                  <a:cubicBezTo>
                    <a:pt x="427" y="238"/>
                    <a:pt x="427" y="242"/>
                    <a:pt x="427" y="245"/>
                  </a:cubicBezTo>
                  <a:cubicBezTo>
                    <a:pt x="427" y="248"/>
                    <a:pt x="426" y="248"/>
                    <a:pt x="423" y="248"/>
                  </a:cubicBezTo>
                  <a:cubicBezTo>
                    <a:pt x="418" y="248"/>
                    <a:pt x="414" y="249"/>
                    <a:pt x="409" y="250"/>
                  </a:cubicBezTo>
                  <a:cubicBezTo>
                    <a:pt x="393" y="253"/>
                    <a:pt x="379" y="257"/>
                    <a:pt x="364" y="264"/>
                  </a:cubicBezTo>
                  <a:cubicBezTo>
                    <a:pt x="359" y="267"/>
                    <a:pt x="353" y="270"/>
                    <a:pt x="349" y="274"/>
                  </a:cubicBezTo>
                  <a:cubicBezTo>
                    <a:pt x="347" y="276"/>
                    <a:pt x="345" y="278"/>
                    <a:pt x="343" y="280"/>
                  </a:cubicBezTo>
                  <a:cubicBezTo>
                    <a:pt x="342" y="283"/>
                    <a:pt x="343" y="286"/>
                    <a:pt x="345" y="287"/>
                  </a:cubicBezTo>
                  <a:cubicBezTo>
                    <a:pt x="348" y="289"/>
                    <a:pt x="350" y="289"/>
                    <a:pt x="353" y="290"/>
                  </a:cubicBezTo>
                  <a:cubicBezTo>
                    <a:pt x="360" y="291"/>
                    <a:pt x="368" y="290"/>
                    <a:pt x="376" y="289"/>
                  </a:cubicBezTo>
                  <a:cubicBezTo>
                    <a:pt x="390" y="287"/>
                    <a:pt x="403" y="283"/>
                    <a:pt x="416" y="278"/>
                  </a:cubicBezTo>
                  <a:cubicBezTo>
                    <a:pt x="420" y="276"/>
                    <a:pt x="425" y="274"/>
                    <a:pt x="429" y="272"/>
                  </a:cubicBezTo>
                  <a:cubicBezTo>
                    <a:pt x="432" y="271"/>
                    <a:pt x="432" y="271"/>
                    <a:pt x="433" y="274"/>
                  </a:cubicBezTo>
                  <a:cubicBezTo>
                    <a:pt x="436" y="280"/>
                    <a:pt x="437" y="286"/>
                    <a:pt x="438" y="292"/>
                  </a:cubicBezTo>
                  <a:cubicBezTo>
                    <a:pt x="442" y="333"/>
                    <a:pt x="434" y="370"/>
                    <a:pt x="408" y="403"/>
                  </a:cubicBezTo>
                  <a:cubicBezTo>
                    <a:pt x="392" y="422"/>
                    <a:pt x="372" y="435"/>
                    <a:pt x="347" y="442"/>
                  </a:cubicBezTo>
                  <a:cubicBezTo>
                    <a:pt x="332" y="447"/>
                    <a:pt x="317" y="449"/>
                    <a:pt x="301" y="447"/>
                  </a:cubicBezTo>
                  <a:cubicBezTo>
                    <a:pt x="286" y="446"/>
                    <a:pt x="273" y="442"/>
                    <a:pt x="260" y="437"/>
                  </a:cubicBezTo>
                  <a:cubicBezTo>
                    <a:pt x="249" y="432"/>
                    <a:pt x="238" y="426"/>
                    <a:pt x="227" y="419"/>
                  </a:cubicBezTo>
                  <a:cubicBezTo>
                    <a:pt x="225" y="418"/>
                    <a:pt x="222" y="416"/>
                    <a:pt x="220" y="414"/>
                  </a:cubicBezTo>
                  <a:cubicBezTo>
                    <a:pt x="205" y="401"/>
                    <a:pt x="192" y="386"/>
                    <a:pt x="184" y="369"/>
                  </a:cubicBezTo>
                  <a:cubicBezTo>
                    <a:pt x="183" y="368"/>
                    <a:pt x="183" y="367"/>
                    <a:pt x="182" y="367"/>
                  </a:cubicBezTo>
                  <a:close/>
                  <a:moveTo>
                    <a:pt x="9" y="450"/>
                  </a:moveTo>
                  <a:cubicBezTo>
                    <a:pt x="9" y="451"/>
                    <a:pt x="9" y="451"/>
                    <a:pt x="9" y="451"/>
                  </a:cubicBezTo>
                  <a:cubicBezTo>
                    <a:pt x="16" y="452"/>
                    <a:pt x="22" y="452"/>
                    <a:pt x="29" y="453"/>
                  </a:cubicBezTo>
                  <a:cubicBezTo>
                    <a:pt x="31" y="454"/>
                    <a:pt x="34" y="453"/>
                    <a:pt x="37" y="453"/>
                  </a:cubicBezTo>
                  <a:cubicBezTo>
                    <a:pt x="42" y="451"/>
                    <a:pt x="47" y="450"/>
                    <a:pt x="51" y="449"/>
                  </a:cubicBezTo>
                  <a:cubicBezTo>
                    <a:pt x="65" y="444"/>
                    <a:pt x="78" y="439"/>
                    <a:pt x="91" y="432"/>
                  </a:cubicBezTo>
                  <a:cubicBezTo>
                    <a:pt x="113" y="421"/>
                    <a:pt x="133" y="407"/>
                    <a:pt x="151" y="391"/>
                  </a:cubicBezTo>
                  <a:cubicBezTo>
                    <a:pt x="164" y="381"/>
                    <a:pt x="175" y="369"/>
                    <a:pt x="186" y="358"/>
                  </a:cubicBezTo>
                  <a:cubicBezTo>
                    <a:pt x="196" y="347"/>
                    <a:pt x="206" y="337"/>
                    <a:pt x="216" y="326"/>
                  </a:cubicBezTo>
                  <a:cubicBezTo>
                    <a:pt x="219" y="323"/>
                    <a:pt x="221" y="320"/>
                    <a:pt x="224" y="317"/>
                  </a:cubicBezTo>
                  <a:cubicBezTo>
                    <a:pt x="244" y="294"/>
                    <a:pt x="261" y="269"/>
                    <a:pt x="276" y="243"/>
                  </a:cubicBezTo>
                  <a:cubicBezTo>
                    <a:pt x="302" y="197"/>
                    <a:pt x="322" y="148"/>
                    <a:pt x="335" y="96"/>
                  </a:cubicBezTo>
                  <a:cubicBezTo>
                    <a:pt x="335" y="93"/>
                    <a:pt x="336" y="90"/>
                    <a:pt x="337" y="87"/>
                  </a:cubicBezTo>
                  <a:cubicBezTo>
                    <a:pt x="336" y="88"/>
                    <a:pt x="336" y="90"/>
                    <a:pt x="335" y="91"/>
                  </a:cubicBezTo>
                  <a:cubicBezTo>
                    <a:pt x="324" y="128"/>
                    <a:pt x="309" y="163"/>
                    <a:pt x="291" y="197"/>
                  </a:cubicBezTo>
                  <a:cubicBezTo>
                    <a:pt x="274" y="231"/>
                    <a:pt x="253" y="263"/>
                    <a:pt x="229" y="293"/>
                  </a:cubicBezTo>
                  <a:cubicBezTo>
                    <a:pt x="208" y="320"/>
                    <a:pt x="183" y="345"/>
                    <a:pt x="158" y="368"/>
                  </a:cubicBezTo>
                  <a:cubicBezTo>
                    <a:pt x="140" y="385"/>
                    <a:pt x="119" y="398"/>
                    <a:pt x="98" y="410"/>
                  </a:cubicBezTo>
                  <a:cubicBezTo>
                    <a:pt x="72" y="424"/>
                    <a:pt x="46" y="437"/>
                    <a:pt x="18" y="447"/>
                  </a:cubicBezTo>
                  <a:cubicBezTo>
                    <a:pt x="15" y="448"/>
                    <a:pt x="12" y="449"/>
                    <a:pt x="9" y="450"/>
                  </a:cubicBezTo>
                  <a:close/>
                </a:path>
              </a:pathLst>
            </a:custGeom>
            <a:solidFill>
              <a:srgbClr val="9DB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4953" y="1332"/>
              <a:ext cx="40" cy="38"/>
            </a:xfrm>
            <a:custGeom>
              <a:avLst/>
              <a:gdLst>
                <a:gd name="T0" fmla="*/ 17 w 17"/>
                <a:gd name="T1" fmla="*/ 9 h 16"/>
                <a:gd name="T2" fmla="*/ 9 w 17"/>
                <a:gd name="T3" fmla="*/ 16 h 16"/>
                <a:gd name="T4" fmla="*/ 1 w 17"/>
                <a:gd name="T5" fmla="*/ 8 h 16"/>
                <a:gd name="T6" fmla="*/ 9 w 17"/>
                <a:gd name="T7" fmla="*/ 0 h 16"/>
                <a:gd name="T8" fmla="*/ 17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7" y="9"/>
                  </a:moveTo>
                  <a:cubicBezTo>
                    <a:pt x="17" y="13"/>
                    <a:pt x="14" y="16"/>
                    <a:pt x="9" y="16"/>
                  </a:cubicBezTo>
                  <a:cubicBezTo>
                    <a:pt x="4" y="16"/>
                    <a:pt x="0" y="13"/>
                    <a:pt x="1" y="8"/>
                  </a:cubicBezTo>
                  <a:cubicBezTo>
                    <a:pt x="1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F1C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4972" y="1404"/>
              <a:ext cx="50" cy="38"/>
            </a:xfrm>
            <a:custGeom>
              <a:avLst/>
              <a:gdLst>
                <a:gd name="T0" fmla="*/ 10 w 21"/>
                <a:gd name="T1" fmla="*/ 0 h 16"/>
                <a:gd name="T2" fmla="*/ 10 w 21"/>
                <a:gd name="T3" fmla="*/ 16 h 16"/>
                <a:gd name="T4" fmla="*/ 10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10" y="0"/>
                  </a:moveTo>
                  <a:cubicBezTo>
                    <a:pt x="21" y="0"/>
                    <a:pt x="21" y="16"/>
                    <a:pt x="10" y="16"/>
                  </a:cubicBezTo>
                  <a:cubicBezTo>
                    <a:pt x="0" y="16"/>
                    <a:pt x="0" y="0"/>
                    <a:pt x="10" y="0"/>
                  </a:cubicBezTo>
                  <a:close/>
                </a:path>
              </a:pathLst>
            </a:custGeom>
            <a:solidFill>
              <a:srgbClr val="F1C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4920" y="1408"/>
              <a:ext cx="38" cy="38"/>
            </a:xfrm>
            <a:prstGeom prst="ellipse">
              <a:avLst/>
            </a:prstGeom>
            <a:solidFill>
              <a:srgbClr val="F1C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5462" y="1606"/>
              <a:ext cx="370" cy="159"/>
            </a:xfrm>
            <a:custGeom>
              <a:avLst/>
              <a:gdLst>
                <a:gd name="T0" fmla="*/ 154 w 156"/>
                <a:gd name="T1" fmla="*/ 67 h 67"/>
                <a:gd name="T2" fmla="*/ 151 w 156"/>
                <a:gd name="T3" fmla="*/ 67 h 67"/>
                <a:gd name="T4" fmla="*/ 148 w 156"/>
                <a:gd name="T5" fmla="*/ 65 h 67"/>
                <a:gd name="T6" fmla="*/ 90 w 156"/>
                <a:gd name="T7" fmla="*/ 41 h 67"/>
                <a:gd name="T8" fmla="*/ 4 w 156"/>
                <a:gd name="T9" fmla="*/ 6 h 67"/>
                <a:gd name="T10" fmla="*/ 1 w 156"/>
                <a:gd name="T11" fmla="*/ 5 h 67"/>
                <a:gd name="T12" fmla="*/ 0 w 156"/>
                <a:gd name="T13" fmla="*/ 2 h 67"/>
                <a:gd name="T14" fmla="*/ 3 w 156"/>
                <a:gd name="T15" fmla="*/ 0 h 67"/>
                <a:gd name="T16" fmla="*/ 6 w 156"/>
                <a:gd name="T17" fmla="*/ 2 h 67"/>
                <a:gd name="T18" fmla="*/ 104 w 156"/>
                <a:gd name="T19" fmla="*/ 42 h 67"/>
                <a:gd name="T20" fmla="*/ 151 w 156"/>
                <a:gd name="T21" fmla="*/ 62 h 67"/>
                <a:gd name="T22" fmla="*/ 155 w 156"/>
                <a:gd name="T23" fmla="*/ 63 h 67"/>
                <a:gd name="T24" fmla="*/ 154 w 156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67">
                  <a:moveTo>
                    <a:pt x="154" y="67"/>
                  </a:moveTo>
                  <a:cubicBezTo>
                    <a:pt x="153" y="67"/>
                    <a:pt x="152" y="67"/>
                    <a:pt x="151" y="67"/>
                  </a:cubicBezTo>
                  <a:cubicBezTo>
                    <a:pt x="150" y="66"/>
                    <a:pt x="149" y="66"/>
                    <a:pt x="148" y="65"/>
                  </a:cubicBezTo>
                  <a:cubicBezTo>
                    <a:pt x="129" y="57"/>
                    <a:pt x="109" y="49"/>
                    <a:pt x="90" y="41"/>
                  </a:cubicBezTo>
                  <a:cubicBezTo>
                    <a:pt x="61" y="30"/>
                    <a:pt x="33" y="18"/>
                    <a:pt x="4" y="6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39" y="15"/>
                    <a:pt x="72" y="28"/>
                    <a:pt x="104" y="42"/>
                  </a:cubicBezTo>
                  <a:cubicBezTo>
                    <a:pt x="120" y="49"/>
                    <a:pt x="136" y="55"/>
                    <a:pt x="151" y="62"/>
                  </a:cubicBezTo>
                  <a:cubicBezTo>
                    <a:pt x="153" y="62"/>
                    <a:pt x="154" y="62"/>
                    <a:pt x="155" y="63"/>
                  </a:cubicBezTo>
                  <a:cubicBezTo>
                    <a:pt x="156" y="65"/>
                    <a:pt x="155" y="66"/>
                    <a:pt x="154" y="67"/>
                  </a:cubicBezTo>
                  <a:close/>
                </a:path>
              </a:pathLst>
            </a:custGeom>
            <a:solidFill>
              <a:srgbClr val="E2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5469" y="1563"/>
              <a:ext cx="349" cy="150"/>
            </a:xfrm>
            <a:custGeom>
              <a:avLst/>
              <a:gdLst>
                <a:gd name="T0" fmla="*/ 145 w 147"/>
                <a:gd name="T1" fmla="*/ 63 h 63"/>
                <a:gd name="T2" fmla="*/ 143 w 147"/>
                <a:gd name="T3" fmla="*/ 63 h 63"/>
                <a:gd name="T4" fmla="*/ 141 w 147"/>
                <a:gd name="T5" fmla="*/ 62 h 63"/>
                <a:gd name="T6" fmla="*/ 14 w 147"/>
                <a:gd name="T7" fmla="*/ 10 h 63"/>
                <a:gd name="T8" fmla="*/ 4 w 147"/>
                <a:gd name="T9" fmla="*/ 5 h 63"/>
                <a:gd name="T10" fmla="*/ 2 w 147"/>
                <a:gd name="T11" fmla="*/ 5 h 63"/>
                <a:gd name="T12" fmla="*/ 1 w 147"/>
                <a:gd name="T13" fmla="*/ 2 h 63"/>
                <a:gd name="T14" fmla="*/ 4 w 147"/>
                <a:gd name="T15" fmla="*/ 1 h 63"/>
                <a:gd name="T16" fmla="*/ 7 w 147"/>
                <a:gd name="T17" fmla="*/ 2 h 63"/>
                <a:gd name="T18" fmla="*/ 125 w 147"/>
                <a:gd name="T19" fmla="*/ 50 h 63"/>
                <a:gd name="T20" fmla="*/ 143 w 147"/>
                <a:gd name="T21" fmla="*/ 58 h 63"/>
                <a:gd name="T22" fmla="*/ 146 w 147"/>
                <a:gd name="T23" fmla="*/ 59 h 63"/>
                <a:gd name="T24" fmla="*/ 145 w 147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63">
                  <a:moveTo>
                    <a:pt x="145" y="63"/>
                  </a:moveTo>
                  <a:cubicBezTo>
                    <a:pt x="144" y="63"/>
                    <a:pt x="144" y="63"/>
                    <a:pt x="143" y="63"/>
                  </a:cubicBezTo>
                  <a:cubicBezTo>
                    <a:pt x="142" y="63"/>
                    <a:pt x="141" y="62"/>
                    <a:pt x="141" y="62"/>
                  </a:cubicBezTo>
                  <a:cubicBezTo>
                    <a:pt x="98" y="45"/>
                    <a:pt x="56" y="27"/>
                    <a:pt x="14" y="10"/>
                  </a:cubicBezTo>
                  <a:cubicBezTo>
                    <a:pt x="10" y="8"/>
                    <a:pt x="7" y="7"/>
                    <a:pt x="4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5" y="1"/>
                    <a:pt x="6" y="1"/>
                    <a:pt x="7" y="2"/>
                  </a:cubicBezTo>
                  <a:cubicBezTo>
                    <a:pt x="46" y="18"/>
                    <a:pt x="85" y="34"/>
                    <a:pt x="125" y="50"/>
                  </a:cubicBezTo>
                  <a:cubicBezTo>
                    <a:pt x="131" y="53"/>
                    <a:pt x="137" y="56"/>
                    <a:pt x="143" y="58"/>
                  </a:cubicBezTo>
                  <a:cubicBezTo>
                    <a:pt x="144" y="59"/>
                    <a:pt x="145" y="59"/>
                    <a:pt x="146" y="59"/>
                  </a:cubicBezTo>
                  <a:cubicBezTo>
                    <a:pt x="147" y="61"/>
                    <a:pt x="147" y="63"/>
                    <a:pt x="145" y="63"/>
                  </a:cubicBezTo>
                  <a:close/>
                </a:path>
              </a:pathLst>
            </a:custGeom>
            <a:solidFill>
              <a:srgbClr val="E2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5478" y="1522"/>
              <a:ext cx="330" cy="138"/>
            </a:xfrm>
            <a:custGeom>
              <a:avLst/>
              <a:gdLst>
                <a:gd name="T0" fmla="*/ 137 w 139"/>
                <a:gd name="T1" fmla="*/ 57 h 58"/>
                <a:gd name="T2" fmla="*/ 133 w 139"/>
                <a:gd name="T3" fmla="*/ 57 h 58"/>
                <a:gd name="T4" fmla="*/ 101 w 139"/>
                <a:gd name="T5" fmla="*/ 44 h 58"/>
                <a:gd name="T6" fmla="*/ 34 w 139"/>
                <a:gd name="T7" fmla="*/ 17 h 58"/>
                <a:gd name="T8" fmla="*/ 6 w 139"/>
                <a:gd name="T9" fmla="*/ 6 h 58"/>
                <a:gd name="T10" fmla="*/ 3 w 139"/>
                <a:gd name="T11" fmla="*/ 5 h 58"/>
                <a:gd name="T12" fmla="*/ 1 w 139"/>
                <a:gd name="T13" fmla="*/ 2 h 58"/>
                <a:gd name="T14" fmla="*/ 5 w 139"/>
                <a:gd name="T15" fmla="*/ 1 h 58"/>
                <a:gd name="T16" fmla="*/ 14 w 139"/>
                <a:gd name="T17" fmla="*/ 4 h 58"/>
                <a:gd name="T18" fmla="*/ 65 w 139"/>
                <a:gd name="T19" fmla="*/ 24 h 58"/>
                <a:gd name="T20" fmla="*/ 134 w 139"/>
                <a:gd name="T21" fmla="*/ 52 h 58"/>
                <a:gd name="T22" fmla="*/ 138 w 139"/>
                <a:gd name="T23" fmla="*/ 54 h 58"/>
                <a:gd name="T24" fmla="*/ 137 w 139"/>
                <a:gd name="T2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58">
                  <a:moveTo>
                    <a:pt x="137" y="57"/>
                  </a:moveTo>
                  <a:cubicBezTo>
                    <a:pt x="136" y="58"/>
                    <a:pt x="135" y="57"/>
                    <a:pt x="133" y="57"/>
                  </a:cubicBezTo>
                  <a:cubicBezTo>
                    <a:pt x="122" y="52"/>
                    <a:pt x="111" y="48"/>
                    <a:pt x="101" y="44"/>
                  </a:cubicBezTo>
                  <a:cubicBezTo>
                    <a:pt x="78" y="35"/>
                    <a:pt x="56" y="26"/>
                    <a:pt x="34" y="17"/>
                  </a:cubicBezTo>
                  <a:cubicBezTo>
                    <a:pt x="24" y="13"/>
                    <a:pt x="15" y="10"/>
                    <a:pt x="6" y="6"/>
                  </a:cubicBezTo>
                  <a:cubicBezTo>
                    <a:pt x="5" y="6"/>
                    <a:pt x="4" y="5"/>
                    <a:pt x="3" y="5"/>
                  </a:cubicBezTo>
                  <a:cubicBezTo>
                    <a:pt x="2" y="4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8" y="2"/>
                    <a:pt x="11" y="3"/>
                    <a:pt x="14" y="4"/>
                  </a:cubicBezTo>
                  <a:cubicBezTo>
                    <a:pt x="31" y="11"/>
                    <a:pt x="48" y="18"/>
                    <a:pt x="65" y="24"/>
                  </a:cubicBezTo>
                  <a:cubicBezTo>
                    <a:pt x="88" y="34"/>
                    <a:pt x="111" y="43"/>
                    <a:pt x="134" y="52"/>
                  </a:cubicBezTo>
                  <a:cubicBezTo>
                    <a:pt x="136" y="52"/>
                    <a:pt x="137" y="53"/>
                    <a:pt x="138" y="54"/>
                  </a:cubicBezTo>
                  <a:cubicBezTo>
                    <a:pt x="139" y="55"/>
                    <a:pt x="139" y="57"/>
                    <a:pt x="137" y="57"/>
                  </a:cubicBezTo>
                  <a:close/>
                </a:path>
              </a:pathLst>
            </a:custGeom>
            <a:solidFill>
              <a:srgbClr val="E2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5488" y="1482"/>
              <a:ext cx="309" cy="133"/>
            </a:xfrm>
            <a:custGeom>
              <a:avLst/>
              <a:gdLst>
                <a:gd name="T0" fmla="*/ 0 w 130"/>
                <a:gd name="T1" fmla="*/ 4 h 56"/>
                <a:gd name="T2" fmla="*/ 2 w 130"/>
                <a:gd name="T3" fmla="*/ 1 h 56"/>
                <a:gd name="T4" fmla="*/ 5 w 130"/>
                <a:gd name="T5" fmla="*/ 2 h 56"/>
                <a:gd name="T6" fmla="*/ 125 w 130"/>
                <a:gd name="T7" fmla="*/ 50 h 56"/>
                <a:gd name="T8" fmla="*/ 128 w 130"/>
                <a:gd name="T9" fmla="*/ 51 h 56"/>
                <a:gd name="T10" fmla="*/ 129 w 130"/>
                <a:gd name="T11" fmla="*/ 54 h 56"/>
                <a:gd name="T12" fmla="*/ 126 w 130"/>
                <a:gd name="T13" fmla="*/ 55 h 56"/>
                <a:gd name="T14" fmla="*/ 119 w 130"/>
                <a:gd name="T15" fmla="*/ 52 h 56"/>
                <a:gd name="T16" fmla="*/ 4 w 130"/>
                <a:gd name="T17" fmla="*/ 6 h 56"/>
                <a:gd name="T18" fmla="*/ 0 w 130"/>
                <a:gd name="T1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56">
                  <a:moveTo>
                    <a:pt x="0" y="4"/>
                  </a:move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45" y="18"/>
                    <a:pt x="85" y="34"/>
                    <a:pt x="125" y="50"/>
                  </a:cubicBezTo>
                  <a:cubicBezTo>
                    <a:pt x="126" y="50"/>
                    <a:pt x="127" y="51"/>
                    <a:pt x="128" y="51"/>
                  </a:cubicBezTo>
                  <a:cubicBezTo>
                    <a:pt x="129" y="52"/>
                    <a:pt x="130" y="53"/>
                    <a:pt x="129" y="54"/>
                  </a:cubicBezTo>
                  <a:cubicBezTo>
                    <a:pt x="128" y="56"/>
                    <a:pt x="127" y="56"/>
                    <a:pt x="126" y="55"/>
                  </a:cubicBezTo>
                  <a:cubicBezTo>
                    <a:pt x="124" y="54"/>
                    <a:pt x="121" y="53"/>
                    <a:pt x="119" y="52"/>
                  </a:cubicBezTo>
                  <a:cubicBezTo>
                    <a:pt x="81" y="37"/>
                    <a:pt x="42" y="22"/>
                    <a:pt x="4" y="6"/>
                  </a:cubicBezTo>
                  <a:cubicBezTo>
                    <a:pt x="3" y="6"/>
                    <a:pt x="1" y="5"/>
                    <a:pt x="0" y="4"/>
                  </a:cubicBezTo>
                  <a:close/>
                </a:path>
              </a:pathLst>
            </a:custGeom>
            <a:solidFill>
              <a:srgbClr val="E2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5507" y="1453"/>
              <a:ext cx="280" cy="126"/>
            </a:xfrm>
            <a:custGeom>
              <a:avLst/>
              <a:gdLst>
                <a:gd name="T0" fmla="*/ 117 w 118"/>
                <a:gd name="T1" fmla="*/ 52 h 53"/>
                <a:gd name="T2" fmla="*/ 113 w 118"/>
                <a:gd name="T3" fmla="*/ 52 h 53"/>
                <a:gd name="T4" fmla="*/ 87 w 118"/>
                <a:gd name="T5" fmla="*/ 41 h 53"/>
                <a:gd name="T6" fmla="*/ 83 w 118"/>
                <a:gd name="T7" fmla="*/ 39 h 53"/>
                <a:gd name="T8" fmla="*/ 9 w 118"/>
                <a:gd name="T9" fmla="*/ 8 h 53"/>
                <a:gd name="T10" fmla="*/ 3 w 118"/>
                <a:gd name="T11" fmla="*/ 6 h 53"/>
                <a:gd name="T12" fmla="*/ 1 w 118"/>
                <a:gd name="T13" fmla="*/ 2 h 53"/>
                <a:gd name="T14" fmla="*/ 5 w 118"/>
                <a:gd name="T15" fmla="*/ 1 h 53"/>
                <a:gd name="T16" fmla="*/ 24 w 118"/>
                <a:gd name="T17" fmla="*/ 9 h 53"/>
                <a:gd name="T18" fmla="*/ 32 w 118"/>
                <a:gd name="T19" fmla="*/ 13 h 53"/>
                <a:gd name="T20" fmla="*/ 101 w 118"/>
                <a:gd name="T21" fmla="*/ 42 h 53"/>
                <a:gd name="T22" fmla="*/ 115 w 118"/>
                <a:gd name="T23" fmla="*/ 48 h 53"/>
                <a:gd name="T24" fmla="*/ 117 w 118"/>
                <a:gd name="T25" fmla="*/ 49 h 53"/>
                <a:gd name="T26" fmla="*/ 117 w 118"/>
                <a:gd name="T2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53">
                  <a:moveTo>
                    <a:pt x="117" y="52"/>
                  </a:moveTo>
                  <a:cubicBezTo>
                    <a:pt x="115" y="53"/>
                    <a:pt x="114" y="53"/>
                    <a:pt x="113" y="52"/>
                  </a:cubicBezTo>
                  <a:cubicBezTo>
                    <a:pt x="105" y="48"/>
                    <a:pt x="96" y="45"/>
                    <a:pt x="87" y="41"/>
                  </a:cubicBezTo>
                  <a:cubicBezTo>
                    <a:pt x="86" y="41"/>
                    <a:pt x="84" y="40"/>
                    <a:pt x="83" y="39"/>
                  </a:cubicBezTo>
                  <a:cubicBezTo>
                    <a:pt x="58" y="29"/>
                    <a:pt x="34" y="19"/>
                    <a:pt x="9" y="8"/>
                  </a:cubicBezTo>
                  <a:cubicBezTo>
                    <a:pt x="7" y="8"/>
                    <a:pt x="5" y="7"/>
                    <a:pt x="3" y="6"/>
                  </a:cubicBezTo>
                  <a:cubicBezTo>
                    <a:pt x="2" y="5"/>
                    <a:pt x="0" y="5"/>
                    <a:pt x="1" y="2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11" y="4"/>
                    <a:pt x="18" y="7"/>
                    <a:pt x="24" y="9"/>
                  </a:cubicBezTo>
                  <a:cubicBezTo>
                    <a:pt x="27" y="10"/>
                    <a:pt x="29" y="12"/>
                    <a:pt x="32" y="13"/>
                  </a:cubicBezTo>
                  <a:cubicBezTo>
                    <a:pt x="55" y="22"/>
                    <a:pt x="78" y="32"/>
                    <a:pt x="101" y="42"/>
                  </a:cubicBezTo>
                  <a:cubicBezTo>
                    <a:pt x="106" y="44"/>
                    <a:pt x="110" y="46"/>
                    <a:pt x="115" y="48"/>
                  </a:cubicBezTo>
                  <a:cubicBezTo>
                    <a:pt x="116" y="48"/>
                    <a:pt x="117" y="48"/>
                    <a:pt x="117" y="49"/>
                  </a:cubicBezTo>
                  <a:cubicBezTo>
                    <a:pt x="118" y="51"/>
                    <a:pt x="118" y="52"/>
                    <a:pt x="117" y="52"/>
                  </a:cubicBezTo>
                  <a:close/>
                </a:path>
              </a:pathLst>
            </a:custGeom>
            <a:solidFill>
              <a:srgbClr val="E2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5540" y="1434"/>
              <a:ext cx="242" cy="103"/>
            </a:xfrm>
            <a:custGeom>
              <a:avLst/>
              <a:gdLst>
                <a:gd name="T0" fmla="*/ 100 w 102"/>
                <a:gd name="T1" fmla="*/ 43 h 43"/>
                <a:gd name="T2" fmla="*/ 97 w 102"/>
                <a:gd name="T3" fmla="*/ 42 h 43"/>
                <a:gd name="T4" fmla="*/ 78 w 102"/>
                <a:gd name="T5" fmla="*/ 35 h 43"/>
                <a:gd name="T6" fmla="*/ 6 w 102"/>
                <a:gd name="T7" fmla="*/ 6 h 43"/>
                <a:gd name="T8" fmla="*/ 2 w 102"/>
                <a:gd name="T9" fmla="*/ 4 h 43"/>
                <a:gd name="T10" fmla="*/ 1 w 102"/>
                <a:gd name="T11" fmla="*/ 1 h 43"/>
                <a:gd name="T12" fmla="*/ 4 w 102"/>
                <a:gd name="T13" fmla="*/ 0 h 43"/>
                <a:gd name="T14" fmla="*/ 7 w 102"/>
                <a:gd name="T15" fmla="*/ 1 h 43"/>
                <a:gd name="T16" fmla="*/ 97 w 102"/>
                <a:gd name="T17" fmla="*/ 38 h 43"/>
                <a:gd name="T18" fmla="*/ 101 w 102"/>
                <a:gd name="T19" fmla="*/ 39 h 43"/>
                <a:gd name="T20" fmla="*/ 100 w 102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43">
                  <a:moveTo>
                    <a:pt x="100" y="43"/>
                  </a:moveTo>
                  <a:cubicBezTo>
                    <a:pt x="99" y="43"/>
                    <a:pt x="98" y="43"/>
                    <a:pt x="97" y="42"/>
                  </a:cubicBezTo>
                  <a:cubicBezTo>
                    <a:pt x="91" y="40"/>
                    <a:pt x="84" y="38"/>
                    <a:pt x="78" y="35"/>
                  </a:cubicBezTo>
                  <a:cubicBezTo>
                    <a:pt x="54" y="25"/>
                    <a:pt x="30" y="16"/>
                    <a:pt x="6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7" y="13"/>
                    <a:pt x="67" y="25"/>
                    <a:pt x="97" y="38"/>
                  </a:cubicBezTo>
                  <a:cubicBezTo>
                    <a:pt x="98" y="38"/>
                    <a:pt x="100" y="39"/>
                    <a:pt x="101" y="39"/>
                  </a:cubicBezTo>
                  <a:cubicBezTo>
                    <a:pt x="102" y="40"/>
                    <a:pt x="102" y="42"/>
                    <a:pt x="100" y="43"/>
                  </a:cubicBezTo>
                  <a:close/>
                </a:path>
              </a:pathLst>
            </a:custGeom>
            <a:solidFill>
              <a:srgbClr val="E2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5623" y="1437"/>
              <a:ext cx="152" cy="69"/>
            </a:xfrm>
            <a:custGeom>
              <a:avLst/>
              <a:gdLst>
                <a:gd name="T0" fmla="*/ 1 w 64"/>
                <a:gd name="T1" fmla="*/ 3 h 29"/>
                <a:gd name="T2" fmla="*/ 3 w 64"/>
                <a:gd name="T3" fmla="*/ 0 h 29"/>
                <a:gd name="T4" fmla="*/ 6 w 64"/>
                <a:gd name="T5" fmla="*/ 1 h 29"/>
                <a:gd name="T6" fmla="*/ 60 w 64"/>
                <a:gd name="T7" fmla="*/ 23 h 29"/>
                <a:gd name="T8" fmla="*/ 63 w 64"/>
                <a:gd name="T9" fmla="*/ 27 h 29"/>
                <a:gd name="T10" fmla="*/ 58 w 64"/>
                <a:gd name="T11" fmla="*/ 27 h 29"/>
                <a:gd name="T12" fmla="*/ 34 w 64"/>
                <a:gd name="T13" fmla="*/ 18 h 29"/>
                <a:gd name="T14" fmla="*/ 4 w 64"/>
                <a:gd name="T15" fmla="*/ 6 h 29"/>
                <a:gd name="T16" fmla="*/ 1 w 64"/>
                <a:gd name="T1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9">
                  <a:moveTo>
                    <a:pt x="1" y="3"/>
                  </a:move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6" y="1"/>
                  </a:cubicBezTo>
                  <a:cubicBezTo>
                    <a:pt x="24" y="9"/>
                    <a:pt x="42" y="16"/>
                    <a:pt x="60" y="23"/>
                  </a:cubicBezTo>
                  <a:cubicBezTo>
                    <a:pt x="62" y="24"/>
                    <a:pt x="64" y="24"/>
                    <a:pt x="63" y="27"/>
                  </a:cubicBezTo>
                  <a:cubicBezTo>
                    <a:pt x="63" y="28"/>
                    <a:pt x="61" y="29"/>
                    <a:pt x="58" y="27"/>
                  </a:cubicBezTo>
                  <a:cubicBezTo>
                    <a:pt x="50" y="24"/>
                    <a:pt x="42" y="21"/>
                    <a:pt x="34" y="18"/>
                  </a:cubicBezTo>
                  <a:cubicBezTo>
                    <a:pt x="24" y="14"/>
                    <a:pt x="14" y="10"/>
                    <a:pt x="4" y="6"/>
                  </a:cubicBezTo>
                  <a:cubicBezTo>
                    <a:pt x="2" y="5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E2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4718" y="1537"/>
              <a:ext cx="340" cy="287"/>
            </a:xfrm>
            <a:custGeom>
              <a:avLst/>
              <a:gdLst>
                <a:gd name="T0" fmla="*/ 14 w 143"/>
                <a:gd name="T1" fmla="*/ 63 h 121"/>
                <a:gd name="T2" fmla="*/ 11 w 143"/>
                <a:gd name="T3" fmla="*/ 24 h 121"/>
                <a:gd name="T4" fmla="*/ 48 w 143"/>
                <a:gd name="T5" fmla="*/ 0 h 121"/>
                <a:gd name="T6" fmla="*/ 85 w 143"/>
                <a:gd name="T7" fmla="*/ 21 h 121"/>
                <a:gd name="T8" fmla="*/ 125 w 143"/>
                <a:gd name="T9" fmla="*/ 55 h 121"/>
                <a:gd name="T10" fmla="*/ 136 w 143"/>
                <a:gd name="T11" fmla="*/ 92 h 121"/>
                <a:gd name="T12" fmla="*/ 103 w 143"/>
                <a:gd name="T13" fmla="*/ 121 h 121"/>
                <a:gd name="T14" fmla="*/ 83 w 143"/>
                <a:gd name="T15" fmla="*/ 111 h 121"/>
                <a:gd name="T16" fmla="*/ 59 w 143"/>
                <a:gd name="T17" fmla="*/ 94 h 121"/>
                <a:gd name="T18" fmla="*/ 14 w 143"/>
                <a:gd name="T19" fmla="*/ 6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21">
                  <a:moveTo>
                    <a:pt x="14" y="63"/>
                  </a:moveTo>
                  <a:cubicBezTo>
                    <a:pt x="0" y="51"/>
                    <a:pt x="0" y="39"/>
                    <a:pt x="11" y="24"/>
                  </a:cubicBezTo>
                  <a:cubicBezTo>
                    <a:pt x="19" y="12"/>
                    <a:pt x="32" y="0"/>
                    <a:pt x="48" y="0"/>
                  </a:cubicBezTo>
                  <a:cubicBezTo>
                    <a:pt x="63" y="0"/>
                    <a:pt x="76" y="10"/>
                    <a:pt x="85" y="21"/>
                  </a:cubicBezTo>
                  <a:cubicBezTo>
                    <a:pt x="96" y="36"/>
                    <a:pt x="110" y="44"/>
                    <a:pt x="125" y="55"/>
                  </a:cubicBezTo>
                  <a:cubicBezTo>
                    <a:pt x="137" y="65"/>
                    <a:pt x="143" y="77"/>
                    <a:pt x="136" y="92"/>
                  </a:cubicBezTo>
                  <a:cubicBezTo>
                    <a:pt x="131" y="103"/>
                    <a:pt x="116" y="121"/>
                    <a:pt x="103" y="121"/>
                  </a:cubicBezTo>
                  <a:cubicBezTo>
                    <a:pt x="96" y="121"/>
                    <a:pt x="88" y="114"/>
                    <a:pt x="83" y="111"/>
                  </a:cubicBezTo>
                  <a:cubicBezTo>
                    <a:pt x="75" y="106"/>
                    <a:pt x="67" y="100"/>
                    <a:pt x="59" y="94"/>
                  </a:cubicBezTo>
                  <a:cubicBezTo>
                    <a:pt x="45" y="83"/>
                    <a:pt x="29" y="74"/>
                    <a:pt x="14" y="63"/>
                  </a:cubicBezTo>
                  <a:close/>
                </a:path>
              </a:pathLst>
            </a:custGeom>
            <a:solidFill>
              <a:srgbClr val="F4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 flipH="1" flipV="1">
              <a:off x="181" y="1266"/>
              <a:ext cx="1946" cy="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Freeform: Shape 4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-643706" y="5521547"/>
            <a:ext cx="2300585" cy="2152595"/>
          </a:xfrm>
          <a:custGeom>
            <a:avLst/>
            <a:gdLst>
              <a:gd name="connsiteX0" fmla="*/ 776480 w 1628775"/>
              <a:gd name="connsiteY0" fmla="*/ 1212872 h 1524000"/>
              <a:gd name="connsiteX1" fmla="*/ 1105093 w 1628775"/>
              <a:gd name="connsiteY1" fmla="*/ 1530054 h 1524000"/>
              <a:gd name="connsiteX2" fmla="*/ 1335598 w 1628775"/>
              <a:gd name="connsiteY2" fmla="*/ 1034754 h 1524000"/>
              <a:gd name="connsiteX3" fmla="*/ 1584200 w 1628775"/>
              <a:gd name="connsiteY3" fmla="*/ 756624 h 1524000"/>
              <a:gd name="connsiteX4" fmla="*/ 1159385 w 1628775"/>
              <a:gd name="connsiteY4" fmla="*/ 339 h 1524000"/>
              <a:gd name="connsiteX5" fmla="*/ 506923 w 1628775"/>
              <a:gd name="connsiteY5" fmla="*/ 468017 h 1524000"/>
              <a:gd name="connsiteX6" fmla="*/ 154498 w 1628775"/>
              <a:gd name="connsiteY6" fmla="*/ 670899 h 1524000"/>
              <a:gd name="connsiteX7" fmla="*/ 189740 w 1628775"/>
              <a:gd name="connsiteY7" fmla="*/ 1261449 h 1524000"/>
              <a:gd name="connsiteX8" fmla="*/ 776480 w 1628775"/>
              <a:gd name="connsiteY8" fmla="*/ 1212872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775" h="1524000">
                <a:moveTo>
                  <a:pt x="776480" y="1212872"/>
                </a:moveTo>
                <a:cubicBezTo>
                  <a:pt x="886970" y="1256687"/>
                  <a:pt x="873635" y="1562439"/>
                  <a:pt x="1105093" y="1530054"/>
                </a:cubicBezTo>
                <a:cubicBezTo>
                  <a:pt x="1320358" y="1498622"/>
                  <a:pt x="1244158" y="1238589"/>
                  <a:pt x="1335598" y="1034754"/>
                </a:cubicBezTo>
                <a:cubicBezTo>
                  <a:pt x="1382270" y="930932"/>
                  <a:pt x="1524193" y="889974"/>
                  <a:pt x="1584200" y="756624"/>
                </a:cubicBezTo>
                <a:cubicBezTo>
                  <a:pt x="1751840" y="382292"/>
                  <a:pt x="1499428" y="10817"/>
                  <a:pt x="1159385" y="339"/>
                </a:cubicBezTo>
                <a:cubicBezTo>
                  <a:pt x="775528" y="-11091"/>
                  <a:pt x="536450" y="268944"/>
                  <a:pt x="506923" y="468017"/>
                </a:cubicBezTo>
                <a:cubicBezTo>
                  <a:pt x="473585" y="693759"/>
                  <a:pt x="244985" y="640419"/>
                  <a:pt x="154498" y="670899"/>
                </a:cubicBezTo>
                <a:cubicBezTo>
                  <a:pt x="-67435" y="746147"/>
                  <a:pt x="-45527" y="1176677"/>
                  <a:pt x="189740" y="1261449"/>
                </a:cubicBezTo>
                <a:cubicBezTo>
                  <a:pt x="455488" y="1357652"/>
                  <a:pt x="540260" y="1120479"/>
                  <a:pt x="776480" y="121287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53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E2BB7D-E50E-4C2D-A6E6-D27569DB15CE}"/>
              </a:ext>
            </a:extLst>
          </p:cNvPr>
          <p:cNvSpPr txBox="1"/>
          <p:nvPr/>
        </p:nvSpPr>
        <p:spPr>
          <a:xfrm>
            <a:off x="1079014" y="2672677"/>
            <a:ext cx="6902723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看懂</a:t>
            </a:r>
            <a:r>
              <a:rPr lang="en-US" altLang="zh-CN" dirty="0" err="1"/>
              <a:t>PVNet</a:t>
            </a:r>
            <a:r>
              <a:rPr lang="zh-CN" altLang="en-US" dirty="0"/>
              <a:t>的网络结构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strike="sngStrike" dirty="0"/>
              <a:t>看论文</a:t>
            </a:r>
            <a:r>
              <a:rPr lang="en-US" altLang="zh-CN" i="0" strike="sngStrike" dirty="0" err="1">
                <a:solidFill>
                  <a:srgbClr val="333333"/>
                </a:solidFill>
                <a:effectLst/>
                <a:latin typeface="-apple-system-font"/>
              </a:rPr>
              <a:t>SilhoNet</a:t>
            </a:r>
            <a:r>
              <a:rPr lang="zh-CN" altLang="en-US" i="0" strike="sngStrike" dirty="0">
                <a:solidFill>
                  <a:srgbClr val="333333"/>
                </a:solidFill>
                <a:effectLst/>
                <a:latin typeface="-apple-system-font"/>
              </a:rPr>
              <a:t>：一种用于</a:t>
            </a:r>
            <a:r>
              <a:rPr lang="en-US" altLang="zh-CN" i="0" strike="sngStrike" dirty="0">
                <a:solidFill>
                  <a:srgbClr val="333333"/>
                </a:solidFill>
                <a:effectLst/>
                <a:latin typeface="-apple-system-font"/>
              </a:rPr>
              <a:t>3D</a:t>
            </a:r>
            <a:r>
              <a:rPr lang="zh-CN" altLang="en-US" i="0" strike="sngStrike" dirty="0">
                <a:solidFill>
                  <a:srgbClr val="333333"/>
                </a:solidFill>
                <a:effectLst/>
                <a:latin typeface="-apple-system-font"/>
              </a:rPr>
              <a:t>对象位姿估计和抓取规划的</a:t>
            </a:r>
            <a:r>
              <a:rPr lang="en-US" altLang="zh-CN" i="0" strike="sngStrike" dirty="0">
                <a:solidFill>
                  <a:srgbClr val="333333"/>
                </a:solidFill>
                <a:effectLst/>
                <a:latin typeface="-apple-system-font"/>
              </a:rPr>
              <a:t>RGB</a:t>
            </a:r>
            <a:r>
              <a:rPr lang="zh-CN" altLang="en-US" i="0" strike="sngStrike" dirty="0">
                <a:solidFill>
                  <a:srgbClr val="333333"/>
                </a:solidFill>
                <a:effectLst/>
                <a:latin typeface="-apple-system-font"/>
              </a:rPr>
              <a:t>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F3C88-39F0-40A6-B79C-8C6B8F52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90" y="3587494"/>
            <a:ext cx="10005745" cy="946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ver dir="u"/>
      </p:transition>
    </mc:Choice>
    <mc:Fallback xmlns="">
      <p:transition spd="slow">
        <p:cover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4904453" y="3239573"/>
            <a:ext cx="4822722" cy="1519084"/>
            <a:chOff x="4904453" y="3239573"/>
            <a:chExt cx="4822722" cy="1519084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4904453" y="3239573"/>
              <a:ext cx="4822722" cy="1519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dist="546100" dir="2700000" sx="83000" sy="83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60988" y="3337396"/>
              <a:ext cx="47096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0" dirty="0">
                  <a:solidFill>
                    <a:schemeClr val="accent5"/>
                  </a:solidFill>
                  <a:cs typeface="+mn-ea"/>
                  <a:sym typeface="+mn-lt"/>
                </a:rPr>
                <a:t>The End</a:t>
              </a:r>
            </a:p>
          </p:txBody>
        </p:sp>
      </p:grpSp>
      <p:grpSp>
        <p:nvGrpSpPr>
          <p:cNvPr id="21" name="Group 2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2464825" y="2128839"/>
            <a:ext cx="4822722" cy="1519084"/>
            <a:chOff x="2464825" y="2128839"/>
            <a:chExt cx="4822722" cy="1519084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2464825" y="2128839"/>
              <a:ext cx="4822722" cy="15190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dist="546100" dir="2700000" sx="83000" sy="83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1360" y="2226662"/>
              <a:ext cx="470965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dirty="0">
                  <a:solidFill>
                    <a:schemeClr val="accent6"/>
                  </a:solidFill>
                  <a:cs typeface="+mn-ea"/>
                  <a:sym typeface="+mn-lt"/>
                </a:rPr>
                <a:t>Thank You </a:t>
              </a:r>
            </a:p>
          </p:txBody>
        </p:sp>
      </p:grpSp>
      <p:sp>
        <p:nvSpPr>
          <p:cNvPr id="25" name="Freeform: Shape 2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373063" y="5554313"/>
            <a:ext cx="906132" cy="504283"/>
          </a:xfrm>
          <a:custGeom>
            <a:avLst/>
            <a:gdLst>
              <a:gd name="connsiteX0" fmla="*/ 9836 w 1095375"/>
              <a:gd name="connsiteY0" fmla="*/ 399874 h 609600"/>
              <a:gd name="connsiteX1" fmla="*/ 926141 w 1095375"/>
              <a:gd name="connsiteY1" fmla="*/ 449404 h 609600"/>
              <a:gd name="connsiteX2" fmla="*/ 606101 w 1095375"/>
              <a:gd name="connsiteY2" fmla="*/ 102694 h 609600"/>
              <a:gd name="connsiteX3" fmla="*/ 9836 w 1095375"/>
              <a:gd name="connsiteY3" fmla="*/ 39987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609600">
                <a:moveTo>
                  <a:pt x="9836" y="399874"/>
                </a:moveTo>
                <a:cubicBezTo>
                  <a:pt x="-81604" y="551322"/>
                  <a:pt x="483229" y="769444"/>
                  <a:pt x="926141" y="449404"/>
                </a:cubicBezTo>
                <a:cubicBezTo>
                  <a:pt x="1332859" y="156034"/>
                  <a:pt x="949001" y="-170674"/>
                  <a:pt x="606101" y="102694"/>
                </a:cubicBezTo>
                <a:cubicBezTo>
                  <a:pt x="263201" y="377014"/>
                  <a:pt x="70796" y="297957"/>
                  <a:pt x="9836" y="399874"/>
                </a:cubicBezTo>
                <a:close/>
              </a:path>
            </a:pathLst>
          </a:custGeom>
          <a:solidFill>
            <a:schemeClr val="accent5">
              <a:alpha val="4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26" name="Freeform: Shape 2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0369401" y="733468"/>
            <a:ext cx="2181523" cy="2272964"/>
          </a:xfrm>
          <a:custGeom>
            <a:avLst/>
            <a:gdLst>
              <a:gd name="connsiteX0" fmla="*/ 127835 w 1590675"/>
              <a:gd name="connsiteY0" fmla="*/ 692754 h 1657350"/>
              <a:gd name="connsiteX1" fmla="*/ 77353 w 1590675"/>
              <a:gd name="connsiteY1" fmla="*/ 1431894 h 1657350"/>
              <a:gd name="connsiteX2" fmla="*/ 1012708 w 1590675"/>
              <a:gd name="connsiteY2" fmla="*/ 1276636 h 1657350"/>
              <a:gd name="connsiteX3" fmla="*/ 1316556 w 1590675"/>
              <a:gd name="connsiteY3" fmla="*/ 1147096 h 1657350"/>
              <a:gd name="connsiteX4" fmla="*/ 1569920 w 1590675"/>
              <a:gd name="connsiteY4" fmla="*/ 755619 h 1657350"/>
              <a:gd name="connsiteX5" fmla="*/ 764105 w 1590675"/>
              <a:gd name="connsiteY5" fmla="*/ 424149 h 1657350"/>
              <a:gd name="connsiteX6" fmla="*/ 224990 w 1590675"/>
              <a:gd name="connsiteY6" fmla="*/ 15526 h 1657350"/>
              <a:gd name="connsiteX7" fmla="*/ 127835 w 1590675"/>
              <a:gd name="connsiteY7" fmla="*/ 69275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0675" h="1657350">
                <a:moveTo>
                  <a:pt x="127835" y="692754"/>
                </a:moveTo>
                <a:cubicBezTo>
                  <a:pt x="184985" y="850869"/>
                  <a:pt x="-143627" y="1093756"/>
                  <a:pt x="77353" y="1431894"/>
                </a:cubicBezTo>
                <a:cubicBezTo>
                  <a:pt x="325003" y="1810989"/>
                  <a:pt x="853640" y="1710024"/>
                  <a:pt x="1012708" y="1276636"/>
                </a:cubicBezTo>
                <a:cubicBezTo>
                  <a:pt x="1052713" y="1167099"/>
                  <a:pt x="1183206" y="1151859"/>
                  <a:pt x="1316556" y="1147096"/>
                </a:cubicBezTo>
                <a:cubicBezTo>
                  <a:pt x="1577540" y="1138524"/>
                  <a:pt x="1644215" y="880396"/>
                  <a:pt x="1569920" y="755619"/>
                </a:cubicBezTo>
                <a:cubicBezTo>
                  <a:pt x="1391803" y="457486"/>
                  <a:pt x="887930" y="581311"/>
                  <a:pt x="764105" y="424149"/>
                </a:cubicBezTo>
                <a:cubicBezTo>
                  <a:pt x="663140" y="296514"/>
                  <a:pt x="498358" y="-80676"/>
                  <a:pt x="224990" y="15526"/>
                </a:cubicBezTo>
                <a:cubicBezTo>
                  <a:pt x="-116005" y="135541"/>
                  <a:pt x="65923" y="522256"/>
                  <a:pt x="127835" y="69275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grpSp>
        <p:nvGrpSpPr>
          <p:cNvPr id="31" name="Group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3742588" y="1138155"/>
            <a:ext cx="4706824" cy="520042"/>
            <a:chOff x="3730420" y="1138155"/>
            <a:chExt cx="4706824" cy="520042"/>
          </a:xfrm>
        </p:grpSpPr>
        <p:grpSp>
          <p:nvGrpSpPr>
            <p:cNvPr id="27" name="Group 26"/>
            <p:cNvGrpSpPr/>
            <p:nvPr/>
          </p:nvGrpSpPr>
          <p:grpSpPr>
            <a:xfrm>
              <a:off x="3730420" y="1138155"/>
              <a:ext cx="401524" cy="520042"/>
              <a:chOff x="3730420" y="1177977"/>
              <a:chExt cx="401524" cy="520042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0800000">
              <a:off x="8035720" y="1138155"/>
              <a:ext cx="401524" cy="520042"/>
              <a:chOff x="3730420" y="1177977"/>
              <a:chExt cx="401524" cy="520042"/>
            </a:xfrm>
          </p:grpSpPr>
          <p:sp>
            <p:nvSpPr>
              <p:cNvPr id="29" name="Freeform: Shape 28"/>
              <p:cNvSpPr/>
              <p:nvPr/>
            </p:nvSpPr>
            <p:spPr>
              <a:xfrm>
                <a:off x="3856165" y="1177977"/>
                <a:ext cx="275779" cy="323056"/>
              </a:xfrm>
              <a:custGeom>
                <a:avLst/>
                <a:gdLst>
                  <a:gd name="connsiteX0" fmla="*/ 323290 w 333375"/>
                  <a:gd name="connsiteY0" fmla="*/ 0 h 390525"/>
                  <a:gd name="connsiteX1" fmla="*/ 148030 w 333375"/>
                  <a:gd name="connsiteY1" fmla="*/ 354330 h 390525"/>
                  <a:gd name="connsiteX2" fmla="*/ 69925 w 333375"/>
                  <a:gd name="connsiteY2" fmla="*/ 186690 h 390525"/>
                  <a:gd name="connsiteX3" fmla="*/ 323290 w 333375"/>
                  <a:gd name="connsiteY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390525">
                    <a:moveTo>
                      <a:pt x="323290" y="0"/>
                    </a:moveTo>
                    <a:cubicBezTo>
                      <a:pt x="387108" y="953"/>
                      <a:pt x="248995" y="246697"/>
                      <a:pt x="148030" y="354330"/>
                    </a:cubicBezTo>
                    <a:cubicBezTo>
                      <a:pt x="47065" y="461963"/>
                      <a:pt x="-82475" y="328613"/>
                      <a:pt x="69925" y="186690"/>
                    </a:cubicBezTo>
                    <a:cubicBezTo>
                      <a:pt x="222325" y="43815"/>
                      <a:pt x="303288" y="0"/>
                      <a:pt x="323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3730420" y="1556190"/>
                <a:ext cx="141829" cy="141829"/>
              </a:xfrm>
              <a:custGeom>
                <a:avLst/>
                <a:gdLst>
                  <a:gd name="connsiteX0" fmla="*/ 177165 w 171450"/>
                  <a:gd name="connsiteY0" fmla="*/ 88583 h 171450"/>
                  <a:gd name="connsiteX1" fmla="*/ 88583 w 171450"/>
                  <a:gd name="connsiteY1" fmla="*/ 177165 h 171450"/>
                  <a:gd name="connsiteX2" fmla="*/ 0 w 171450"/>
                  <a:gd name="connsiteY2" fmla="*/ 88583 h 171450"/>
                  <a:gd name="connsiteX3" fmla="*/ 88583 w 171450"/>
                  <a:gd name="connsiteY3" fmla="*/ 0 h 171450"/>
                  <a:gd name="connsiteX4" fmla="*/ 177165 w 171450"/>
                  <a:gd name="connsiteY4" fmla="*/ 88583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7165" y="88583"/>
                    </a:moveTo>
                    <a:cubicBezTo>
                      <a:pt x="177165" y="137505"/>
                      <a:pt x="137505" y="177165"/>
                      <a:pt x="88583" y="177165"/>
                    </a:cubicBezTo>
                    <a:cubicBezTo>
                      <a:pt x="39660" y="177165"/>
                      <a:pt x="0" y="137505"/>
                      <a:pt x="0" y="88583"/>
                    </a:cubicBezTo>
                    <a:cubicBezTo>
                      <a:pt x="0" y="39660"/>
                      <a:pt x="39660" y="0"/>
                      <a:pt x="88583" y="0"/>
                    </a:cubicBezTo>
                    <a:cubicBezTo>
                      <a:pt x="137505" y="0"/>
                      <a:pt x="177165" y="39660"/>
                      <a:pt x="177165" y="8858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Group 3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1312912" y="3132482"/>
            <a:ext cx="354681" cy="296531"/>
            <a:chOff x="356813" y="4730723"/>
            <a:chExt cx="244804" cy="204668"/>
          </a:xfrm>
          <a:solidFill>
            <a:schemeClr val="accent6"/>
          </a:solidFill>
        </p:grpSpPr>
        <p:sp>
          <p:nvSpPr>
            <p:cNvPr id="33" name="Freeform: Shape 32"/>
            <p:cNvSpPr/>
            <p:nvPr/>
          </p:nvSpPr>
          <p:spPr>
            <a:xfrm>
              <a:off x="356813" y="4817200"/>
              <a:ext cx="118191" cy="118191"/>
            </a:xfrm>
            <a:custGeom>
              <a:avLst/>
              <a:gdLst>
                <a:gd name="connsiteX0" fmla="*/ 142875 w 142875"/>
                <a:gd name="connsiteY0" fmla="*/ 71437 h 142875"/>
                <a:gd name="connsiteX1" fmla="*/ 71438 w 142875"/>
                <a:gd name="connsiteY1" fmla="*/ 142875 h 142875"/>
                <a:gd name="connsiteX2" fmla="*/ 0 w 142875"/>
                <a:gd name="connsiteY2" fmla="*/ 71437 h 142875"/>
                <a:gd name="connsiteX3" fmla="*/ 71438 w 142875"/>
                <a:gd name="connsiteY3" fmla="*/ 0 h 142875"/>
                <a:gd name="connsiteX4" fmla="*/ 142875 w 142875"/>
                <a:gd name="connsiteY4" fmla="*/ 714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2875" y="71437"/>
                  </a:moveTo>
                  <a:cubicBezTo>
                    <a:pt x="142875" y="110891"/>
                    <a:pt x="110892" y="142875"/>
                    <a:pt x="71438" y="142875"/>
                  </a:cubicBezTo>
                  <a:cubicBezTo>
                    <a:pt x="31984" y="142875"/>
                    <a:pt x="0" y="110891"/>
                    <a:pt x="0" y="71437"/>
                  </a:cubicBezTo>
                  <a:cubicBezTo>
                    <a:pt x="0" y="31983"/>
                    <a:pt x="31984" y="0"/>
                    <a:pt x="71438" y="0"/>
                  </a:cubicBezTo>
                  <a:cubicBezTo>
                    <a:pt x="110892" y="0"/>
                    <a:pt x="142875" y="31983"/>
                    <a:pt x="142875" y="714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54341" y="4730723"/>
              <a:ext cx="47276" cy="47276"/>
            </a:xfrm>
            <a:custGeom>
              <a:avLst/>
              <a:gdLst>
                <a:gd name="connsiteX0" fmla="*/ 64770 w 57150"/>
                <a:gd name="connsiteY0" fmla="*/ 32385 h 57150"/>
                <a:gd name="connsiteX1" fmla="*/ 32385 w 57150"/>
                <a:gd name="connsiteY1" fmla="*/ 64770 h 57150"/>
                <a:gd name="connsiteX2" fmla="*/ 0 w 57150"/>
                <a:gd name="connsiteY2" fmla="*/ 32385 h 57150"/>
                <a:gd name="connsiteX3" fmla="*/ 32385 w 57150"/>
                <a:gd name="connsiteY3" fmla="*/ 0 h 57150"/>
                <a:gd name="connsiteX4" fmla="*/ 64770 w 57150"/>
                <a:gd name="connsiteY4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4770" y="32385"/>
                  </a:moveTo>
                  <a:cubicBezTo>
                    <a:pt x="64770" y="50271"/>
                    <a:pt x="50271" y="64770"/>
                    <a:pt x="32385" y="64770"/>
                  </a:cubicBezTo>
                  <a:cubicBezTo>
                    <a:pt x="14499" y="64770"/>
                    <a:pt x="0" y="50271"/>
                    <a:pt x="0" y="32385"/>
                  </a:cubicBezTo>
                  <a:cubicBezTo>
                    <a:pt x="0" y="14499"/>
                    <a:pt x="14499" y="0"/>
                    <a:pt x="32385" y="0"/>
                  </a:cubicBezTo>
                  <a:cubicBezTo>
                    <a:pt x="50271" y="0"/>
                    <a:pt x="64770" y="14499"/>
                    <a:pt x="64770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sp>
        <p:nvSpPr>
          <p:cNvPr id="4" name="AutoShape 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>
            <a:spLocks noChangeAspect="1" noChangeArrowheads="1" noTextEdit="1"/>
          </p:cNvSpPr>
          <p:nvPr/>
        </p:nvSpPr>
        <p:spPr bwMode="auto">
          <a:xfrm>
            <a:off x="-1562100" y="1949450"/>
            <a:ext cx="1935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 bwMode="auto">
          <a:xfrm>
            <a:off x="-56705" y="4443063"/>
            <a:ext cx="1287463" cy="1111250"/>
          </a:xfrm>
          <a:custGeom>
            <a:avLst/>
            <a:gdLst>
              <a:gd name="T0" fmla="*/ 2 w 341"/>
              <a:gd name="T1" fmla="*/ 137 h 295"/>
              <a:gd name="T2" fmla="*/ 49 w 341"/>
              <a:gd name="T3" fmla="*/ 24 h 295"/>
              <a:gd name="T4" fmla="*/ 139 w 341"/>
              <a:gd name="T5" fmla="*/ 56 h 295"/>
              <a:gd name="T6" fmla="*/ 217 w 341"/>
              <a:gd name="T7" fmla="*/ 140 h 295"/>
              <a:gd name="T8" fmla="*/ 300 w 341"/>
              <a:gd name="T9" fmla="*/ 187 h 295"/>
              <a:gd name="T10" fmla="*/ 225 w 341"/>
              <a:gd name="T11" fmla="*/ 284 h 295"/>
              <a:gd name="T12" fmla="*/ 77 w 341"/>
              <a:gd name="T13" fmla="*/ 285 h 295"/>
              <a:gd name="T14" fmla="*/ 7 w 341"/>
              <a:gd name="T15" fmla="*/ 222 h 295"/>
              <a:gd name="T16" fmla="*/ 2 w 341"/>
              <a:gd name="T17" fmla="*/ 13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295">
                <a:moveTo>
                  <a:pt x="2" y="137"/>
                </a:moveTo>
                <a:cubicBezTo>
                  <a:pt x="7" y="97"/>
                  <a:pt x="12" y="48"/>
                  <a:pt x="49" y="24"/>
                </a:cubicBezTo>
                <a:cubicBezTo>
                  <a:pt x="86" y="0"/>
                  <a:pt x="120" y="22"/>
                  <a:pt x="139" y="56"/>
                </a:cubicBezTo>
                <a:cubicBezTo>
                  <a:pt x="160" y="91"/>
                  <a:pt x="179" y="121"/>
                  <a:pt x="217" y="140"/>
                </a:cubicBezTo>
                <a:cubicBezTo>
                  <a:pt x="245" y="153"/>
                  <a:pt x="280" y="161"/>
                  <a:pt x="300" y="187"/>
                </a:cubicBezTo>
                <a:cubicBezTo>
                  <a:pt x="341" y="244"/>
                  <a:pt x="270" y="276"/>
                  <a:pt x="225" y="284"/>
                </a:cubicBezTo>
                <a:cubicBezTo>
                  <a:pt x="177" y="292"/>
                  <a:pt x="124" y="295"/>
                  <a:pt x="77" y="285"/>
                </a:cubicBezTo>
                <a:cubicBezTo>
                  <a:pt x="38" y="277"/>
                  <a:pt x="15" y="263"/>
                  <a:pt x="7" y="222"/>
                </a:cubicBezTo>
                <a:cubicBezTo>
                  <a:pt x="2" y="195"/>
                  <a:pt x="0" y="165"/>
                  <a:pt x="2" y="137"/>
                </a:cubicBezTo>
                <a:close/>
              </a:path>
            </a:pathLst>
          </a:custGeom>
          <a:solidFill>
            <a:srgbClr val="EFAB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 bwMode="auto">
          <a:xfrm>
            <a:off x="1993803" y="1461211"/>
            <a:ext cx="1480451" cy="2868507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E2E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>
            <a:spLocks noEditPoints="1"/>
          </p:cNvSpPr>
          <p:nvPr/>
        </p:nvSpPr>
        <p:spPr bwMode="auto">
          <a:xfrm rot="3509363">
            <a:off x="9175518" y="3120846"/>
            <a:ext cx="1103313" cy="2400300"/>
          </a:xfrm>
          <a:custGeom>
            <a:avLst/>
            <a:gdLst>
              <a:gd name="T0" fmla="*/ 140 w 169"/>
              <a:gd name="T1" fmla="*/ 239 h 368"/>
              <a:gd name="T2" fmla="*/ 138 w 169"/>
              <a:gd name="T3" fmla="*/ 255 h 368"/>
              <a:gd name="T4" fmla="*/ 150 w 169"/>
              <a:gd name="T5" fmla="*/ 311 h 368"/>
              <a:gd name="T6" fmla="*/ 108 w 169"/>
              <a:gd name="T7" fmla="*/ 278 h 368"/>
              <a:gd name="T8" fmla="*/ 138 w 169"/>
              <a:gd name="T9" fmla="*/ 225 h 368"/>
              <a:gd name="T10" fmla="*/ 141 w 169"/>
              <a:gd name="T11" fmla="*/ 192 h 368"/>
              <a:gd name="T12" fmla="*/ 97 w 169"/>
              <a:gd name="T13" fmla="*/ 222 h 368"/>
              <a:gd name="T14" fmla="*/ 109 w 169"/>
              <a:gd name="T15" fmla="*/ 248 h 368"/>
              <a:gd name="T16" fmla="*/ 94 w 169"/>
              <a:gd name="T17" fmla="*/ 291 h 368"/>
              <a:gd name="T18" fmla="*/ 123 w 169"/>
              <a:gd name="T19" fmla="*/ 303 h 368"/>
              <a:gd name="T20" fmla="*/ 127 w 169"/>
              <a:gd name="T21" fmla="*/ 336 h 368"/>
              <a:gd name="T22" fmla="*/ 64 w 169"/>
              <a:gd name="T23" fmla="*/ 352 h 368"/>
              <a:gd name="T24" fmla="*/ 74 w 169"/>
              <a:gd name="T25" fmla="*/ 311 h 368"/>
              <a:gd name="T26" fmla="*/ 70 w 169"/>
              <a:gd name="T27" fmla="*/ 256 h 368"/>
              <a:gd name="T28" fmla="*/ 84 w 169"/>
              <a:gd name="T29" fmla="*/ 217 h 368"/>
              <a:gd name="T30" fmla="*/ 84 w 169"/>
              <a:gd name="T31" fmla="*/ 192 h 368"/>
              <a:gd name="T32" fmla="*/ 55 w 169"/>
              <a:gd name="T33" fmla="*/ 151 h 368"/>
              <a:gd name="T34" fmla="*/ 34 w 169"/>
              <a:gd name="T35" fmla="*/ 106 h 368"/>
              <a:gd name="T36" fmla="*/ 8 w 169"/>
              <a:gd name="T37" fmla="*/ 71 h 368"/>
              <a:gd name="T38" fmla="*/ 3 w 169"/>
              <a:gd name="T39" fmla="*/ 90 h 368"/>
              <a:gd name="T40" fmla="*/ 30 w 169"/>
              <a:gd name="T41" fmla="*/ 83 h 368"/>
              <a:gd name="T42" fmla="*/ 137 w 169"/>
              <a:gd name="T43" fmla="*/ 193 h 368"/>
              <a:gd name="T44" fmla="*/ 110 w 169"/>
              <a:gd name="T45" fmla="*/ 132 h 368"/>
              <a:gd name="T46" fmla="*/ 57 w 169"/>
              <a:gd name="T47" fmla="*/ 84 h 368"/>
              <a:gd name="T48" fmla="*/ 11 w 169"/>
              <a:gd name="T49" fmla="*/ 50 h 368"/>
              <a:gd name="T50" fmla="*/ 31 w 169"/>
              <a:gd name="T51" fmla="*/ 30 h 368"/>
              <a:gd name="T52" fmla="*/ 49 w 169"/>
              <a:gd name="T53" fmla="*/ 2 h 368"/>
              <a:gd name="T54" fmla="*/ 68 w 169"/>
              <a:gd name="T55" fmla="*/ 13 h 368"/>
              <a:gd name="T56" fmla="*/ 96 w 169"/>
              <a:gd name="T57" fmla="*/ 60 h 368"/>
              <a:gd name="T58" fmla="*/ 117 w 169"/>
              <a:gd name="T59" fmla="*/ 92 h 368"/>
              <a:gd name="T60" fmla="*/ 128 w 169"/>
              <a:gd name="T61" fmla="*/ 96 h 368"/>
              <a:gd name="T62" fmla="*/ 139 w 169"/>
              <a:gd name="T63" fmla="*/ 133 h 368"/>
              <a:gd name="T64" fmla="*/ 147 w 169"/>
              <a:gd name="T65" fmla="*/ 173 h 368"/>
              <a:gd name="T66" fmla="*/ 115 w 169"/>
              <a:gd name="T67" fmla="*/ 129 h 368"/>
              <a:gd name="T68" fmla="*/ 142 w 169"/>
              <a:gd name="T69" fmla="*/ 156 h 368"/>
              <a:gd name="T70" fmla="*/ 53 w 169"/>
              <a:gd name="T71" fmla="*/ 38 h 368"/>
              <a:gd name="T72" fmla="*/ 90 w 169"/>
              <a:gd name="T73" fmla="*/ 83 h 368"/>
              <a:gd name="T74" fmla="*/ 82 w 169"/>
              <a:gd name="T75" fmla="*/ 176 h 368"/>
              <a:gd name="T76" fmla="*/ 68 w 169"/>
              <a:gd name="T77" fmla="*/ 102 h 368"/>
              <a:gd name="T78" fmla="*/ 80 w 169"/>
              <a:gd name="T79" fmla="*/ 339 h 368"/>
              <a:gd name="T80" fmla="*/ 88 w 169"/>
              <a:gd name="T81" fmla="*/ 271 h 368"/>
              <a:gd name="T82" fmla="*/ 94 w 169"/>
              <a:gd name="T83" fmla="*/ 214 h 368"/>
              <a:gd name="T84" fmla="*/ 161 w 169"/>
              <a:gd name="T85" fmla="*/ 185 h 368"/>
              <a:gd name="T86" fmla="*/ 75 w 169"/>
              <a:gd name="T87" fmla="*/ 274 h 368"/>
              <a:gd name="T88" fmla="*/ 130 w 169"/>
              <a:gd name="T89" fmla="*/ 88 h 368"/>
              <a:gd name="T90" fmla="*/ 62 w 169"/>
              <a:gd name="T91" fmla="*/ 162 h 368"/>
              <a:gd name="T92" fmla="*/ 57 w 169"/>
              <a:gd name="T93" fmla="*/ 348 h 368"/>
              <a:gd name="T94" fmla="*/ 73 w 169"/>
              <a:gd name="T95" fmla="*/ 107 h 368"/>
              <a:gd name="T96" fmla="*/ 101 w 169"/>
              <a:gd name="T97" fmla="*/ 247 h 368"/>
              <a:gd name="T98" fmla="*/ 22 w 169"/>
              <a:gd name="T99" fmla="*/ 102 h 368"/>
              <a:gd name="T100" fmla="*/ 145 w 169"/>
              <a:gd name="T101" fmla="*/ 138 h 368"/>
              <a:gd name="T102" fmla="*/ 49 w 169"/>
              <a:gd name="T103" fmla="*/ 333 h 368"/>
              <a:gd name="T104" fmla="*/ 109 w 169"/>
              <a:gd name="T105" fmla="*/ 340 h 368"/>
              <a:gd name="T106" fmla="*/ 157 w 169"/>
              <a:gd name="T107" fmla="*/ 256 h 368"/>
              <a:gd name="T108" fmla="*/ 121 w 169"/>
              <a:gd name="T109" fmla="*/ 300 h 368"/>
              <a:gd name="T110" fmla="*/ 37 w 169"/>
              <a:gd name="T111" fmla="*/ 21 h 368"/>
              <a:gd name="T112" fmla="*/ 156 w 169"/>
              <a:gd name="T113" fmla="*/ 259 h 368"/>
              <a:gd name="T114" fmla="*/ 85 w 169"/>
              <a:gd name="T115" fmla="*/ 72 h 368"/>
              <a:gd name="T116" fmla="*/ 22 w 169"/>
              <a:gd name="T117" fmla="*/ 5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9" h="368">
                <a:moveTo>
                  <a:pt x="165" y="190"/>
                </a:moveTo>
                <a:cubicBezTo>
                  <a:pt x="164" y="193"/>
                  <a:pt x="161" y="194"/>
                  <a:pt x="158" y="196"/>
                </a:cubicBezTo>
                <a:cubicBezTo>
                  <a:pt x="155" y="197"/>
                  <a:pt x="151" y="199"/>
                  <a:pt x="149" y="202"/>
                </a:cubicBezTo>
                <a:cubicBezTo>
                  <a:pt x="148" y="203"/>
                  <a:pt x="147" y="204"/>
                  <a:pt x="147" y="205"/>
                </a:cubicBezTo>
                <a:cubicBezTo>
                  <a:pt x="147" y="210"/>
                  <a:pt x="146" y="215"/>
                  <a:pt x="145" y="220"/>
                </a:cubicBezTo>
                <a:cubicBezTo>
                  <a:pt x="145" y="221"/>
                  <a:pt x="145" y="221"/>
                  <a:pt x="145" y="222"/>
                </a:cubicBezTo>
                <a:cubicBezTo>
                  <a:pt x="145" y="224"/>
                  <a:pt x="144" y="226"/>
                  <a:pt x="143" y="228"/>
                </a:cubicBezTo>
                <a:cubicBezTo>
                  <a:pt x="143" y="229"/>
                  <a:pt x="143" y="229"/>
                  <a:pt x="143" y="230"/>
                </a:cubicBezTo>
                <a:cubicBezTo>
                  <a:pt x="143" y="230"/>
                  <a:pt x="143" y="230"/>
                  <a:pt x="143" y="231"/>
                </a:cubicBezTo>
                <a:cubicBezTo>
                  <a:pt x="142" y="231"/>
                  <a:pt x="142" y="232"/>
                  <a:pt x="142" y="233"/>
                </a:cubicBezTo>
                <a:cubicBezTo>
                  <a:pt x="142" y="233"/>
                  <a:pt x="142" y="234"/>
                  <a:pt x="142" y="234"/>
                </a:cubicBezTo>
                <a:cubicBezTo>
                  <a:pt x="141" y="235"/>
                  <a:pt x="141" y="235"/>
                  <a:pt x="141" y="236"/>
                </a:cubicBezTo>
                <a:cubicBezTo>
                  <a:pt x="141" y="236"/>
                  <a:pt x="141" y="237"/>
                  <a:pt x="141" y="237"/>
                </a:cubicBezTo>
                <a:cubicBezTo>
                  <a:pt x="141" y="238"/>
                  <a:pt x="140" y="238"/>
                  <a:pt x="140" y="239"/>
                </a:cubicBezTo>
                <a:cubicBezTo>
                  <a:pt x="140" y="240"/>
                  <a:pt x="140" y="240"/>
                  <a:pt x="140" y="240"/>
                </a:cubicBezTo>
                <a:cubicBezTo>
                  <a:pt x="140" y="241"/>
                  <a:pt x="139" y="242"/>
                  <a:pt x="140" y="243"/>
                </a:cubicBezTo>
                <a:cubicBezTo>
                  <a:pt x="140" y="243"/>
                  <a:pt x="139" y="243"/>
                  <a:pt x="139" y="243"/>
                </a:cubicBezTo>
                <a:cubicBezTo>
                  <a:pt x="139" y="244"/>
                  <a:pt x="139" y="245"/>
                  <a:pt x="139" y="246"/>
                </a:cubicBezTo>
                <a:cubicBezTo>
                  <a:pt x="139" y="246"/>
                  <a:pt x="139" y="246"/>
                  <a:pt x="139" y="246"/>
                </a:cubicBezTo>
                <a:cubicBezTo>
                  <a:pt x="138" y="247"/>
                  <a:pt x="137" y="248"/>
                  <a:pt x="139" y="248"/>
                </a:cubicBezTo>
                <a:cubicBezTo>
                  <a:pt x="141" y="248"/>
                  <a:pt x="143" y="247"/>
                  <a:pt x="145" y="247"/>
                </a:cubicBezTo>
                <a:cubicBezTo>
                  <a:pt x="149" y="247"/>
                  <a:pt x="153" y="248"/>
                  <a:pt x="156" y="250"/>
                </a:cubicBezTo>
                <a:cubicBezTo>
                  <a:pt x="159" y="253"/>
                  <a:pt x="161" y="255"/>
                  <a:pt x="160" y="259"/>
                </a:cubicBezTo>
                <a:cubicBezTo>
                  <a:pt x="160" y="259"/>
                  <a:pt x="160" y="259"/>
                  <a:pt x="160" y="260"/>
                </a:cubicBezTo>
                <a:cubicBezTo>
                  <a:pt x="159" y="262"/>
                  <a:pt x="157" y="262"/>
                  <a:pt x="155" y="263"/>
                </a:cubicBezTo>
                <a:cubicBezTo>
                  <a:pt x="153" y="263"/>
                  <a:pt x="151" y="263"/>
                  <a:pt x="149" y="262"/>
                </a:cubicBezTo>
                <a:cubicBezTo>
                  <a:pt x="145" y="260"/>
                  <a:pt x="141" y="259"/>
                  <a:pt x="138" y="256"/>
                </a:cubicBezTo>
                <a:cubicBezTo>
                  <a:pt x="138" y="256"/>
                  <a:pt x="138" y="255"/>
                  <a:pt x="138" y="255"/>
                </a:cubicBezTo>
                <a:cubicBezTo>
                  <a:pt x="138" y="254"/>
                  <a:pt x="137" y="254"/>
                  <a:pt x="137" y="254"/>
                </a:cubicBezTo>
                <a:cubicBezTo>
                  <a:pt x="137" y="254"/>
                  <a:pt x="136" y="254"/>
                  <a:pt x="136" y="255"/>
                </a:cubicBezTo>
                <a:cubicBezTo>
                  <a:pt x="136" y="255"/>
                  <a:pt x="136" y="256"/>
                  <a:pt x="136" y="256"/>
                </a:cubicBezTo>
                <a:cubicBezTo>
                  <a:pt x="136" y="260"/>
                  <a:pt x="135" y="264"/>
                  <a:pt x="134" y="268"/>
                </a:cubicBezTo>
                <a:cubicBezTo>
                  <a:pt x="134" y="274"/>
                  <a:pt x="134" y="281"/>
                  <a:pt x="135" y="287"/>
                </a:cubicBezTo>
                <a:cubicBezTo>
                  <a:pt x="135" y="289"/>
                  <a:pt x="135" y="290"/>
                  <a:pt x="136" y="291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6" y="295"/>
                  <a:pt x="137" y="297"/>
                  <a:pt x="139" y="300"/>
                </a:cubicBezTo>
                <a:cubicBezTo>
                  <a:pt x="139" y="300"/>
                  <a:pt x="139" y="300"/>
                  <a:pt x="139" y="300"/>
                </a:cubicBezTo>
                <a:cubicBezTo>
                  <a:pt x="140" y="304"/>
                  <a:pt x="143" y="307"/>
                  <a:pt x="146" y="309"/>
                </a:cubicBezTo>
                <a:cubicBezTo>
                  <a:pt x="146" y="309"/>
                  <a:pt x="147" y="310"/>
                  <a:pt x="148" y="310"/>
                </a:cubicBezTo>
                <a:cubicBezTo>
                  <a:pt x="149" y="309"/>
                  <a:pt x="150" y="311"/>
                  <a:pt x="150" y="311"/>
                </a:cubicBezTo>
                <a:cubicBezTo>
                  <a:pt x="150" y="312"/>
                  <a:pt x="150" y="312"/>
                  <a:pt x="150" y="313"/>
                </a:cubicBezTo>
                <a:cubicBezTo>
                  <a:pt x="149" y="313"/>
                  <a:pt x="149" y="313"/>
                  <a:pt x="149" y="313"/>
                </a:cubicBezTo>
                <a:cubicBezTo>
                  <a:pt x="146" y="313"/>
                  <a:pt x="144" y="312"/>
                  <a:pt x="143" y="310"/>
                </a:cubicBezTo>
                <a:cubicBezTo>
                  <a:pt x="139" y="307"/>
                  <a:pt x="137" y="304"/>
                  <a:pt x="136" y="300"/>
                </a:cubicBezTo>
                <a:cubicBezTo>
                  <a:pt x="135" y="299"/>
                  <a:pt x="134" y="298"/>
                  <a:pt x="134" y="296"/>
                </a:cubicBezTo>
                <a:cubicBezTo>
                  <a:pt x="134" y="296"/>
                  <a:pt x="134" y="296"/>
                  <a:pt x="134" y="295"/>
                </a:cubicBezTo>
                <a:cubicBezTo>
                  <a:pt x="132" y="290"/>
                  <a:pt x="131" y="284"/>
                  <a:pt x="131" y="278"/>
                </a:cubicBezTo>
                <a:cubicBezTo>
                  <a:pt x="131" y="277"/>
                  <a:pt x="131" y="277"/>
                  <a:pt x="131" y="277"/>
                </a:cubicBezTo>
                <a:cubicBezTo>
                  <a:pt x="131" y="277"/>
                  <a:pt x="131" y="276"/>
                  <a:pt x="131" y="276"/>
                </a:cubicBezTo>
                <a:cubicBezTo>
                  <a:pt x="131" y="276"/>
                  <a:pt x="130" y="276"/>
                  <a:pt x="130" y="276"/>
                </a:cubicBezTo>
                <a:cubicBezTo>
                  <a:pt x="130" y="277"/>
                  <a:pt x="130" y="277"/>
                  <a:pt x="129" y="278"/>
                </a:cubicBezTo>
                <a:cubicBezTo>
                  <a:pt x="126" y="283"/>
                  <a:pt x="121" y="285"/>
                  <a:pt x="115" y="285"/>
                </a:cubicBezTo>
                <a:cubicBezTo>
                  <a:pt x="113" y="285"/>
                  <a:pt x="110" y="284"/>
                  <a:pt x="108" y="283"/>
                </a:cubicBezTo>
                <a:cubicBezTo>
                  <a:pt x="107" y="282"/>
                  <a:pt x="107" y="280"/>
                  <a:pt x="108" y="278"/>
                </a:cubicBezTo>
                <a:cubicBezTo>
                  <a:pt x="108" y="277"/>
                  <a:pt x="108" y="277"/>
                  <a:pt x="108" y="277"/>
                </a:cubicBezTo>
                <a:cubicBezTo>
                  <a:pt x="111" y="272"/>
                  <a:pt x="116" y="271"/>
                  <a:pt x="120" y="269"/>
                </a:cubicBezTo>
                <a:cubicBezTo>
                  <a:pt x="123" y="269"/>
                  <a:pt x="127" y="268"/>
                  <a:pt x="130" y="267"/>
                </a:cubicBezTo>
                <a:cubicBezTo>
                  <a:pt x="131" y="266"/>
                  <a:pt x="132" y="266"/>
                  <a:pt x="132" y="265"/>
                </a:cubicBezTo>
                <a:cubicBezTo>
                  <a:pt x="133" y="258"/>
                  <a:pt x="134" y="252"/>
                  <a:pt x="136" y="245"/>
                </a:cubicBezTo>
                <a:cubicBezTo>
                  <a:pt x="136" y="245"/>
                  <a:pt x="136" y="245"/>
                  <a:pt x="136" y="244"/>
                </a:cubicBezTo>
                <a:cubicBezTo>
                  <a:pt x="137" y="243"/>
                  <a:pt x="137" y="241"/>
                  <a:pt x="137" y="240"/>
                </a:cubicBezTo>
                <a:cubicBezTo>
                  <a:pt x="137" y="239"/>
                  <a:pt x="137" y="239"/>
                  <a:pt x="137" y="239"/>
                </a:cubicBezTo>
                <a:cubicBezTo>
                  <a:pt x="138" y="238"/>
                  <a:pt x="138" y="237"/>
                  <a:pt x="138" y="236"/>
                </a:cubicBezTo>
                <a:cubicBezTo>
                  <a:pt x="138" y="236"/>
                  <a:pt x="138" y="236"/>
                  <a:pt x="138" y="235"/>
                </a:cubicBezTo>
                <a:cubicBezTo>
                  <a:pt x="139" y="234"/>
                  <a:pt x="139" y="232"/>
                  <a:pt x="140" y="230"/>
                </a:cubicBezTo>
                <a:cubicBezTo>
                  <a:pt x="140" y="230"/>
                  <a:pt x="140" y="229"/>
                  <a:pt x="140" y="229"/>
                </a:cubicBezTo>
                <a:cubicBezTo>
                  <a:pt x="140" y="229"/>
                  <a:pt x="140" y="229"/>
                  <a:pt x="140" y="228"/>
                </a:cubicBezTo>
                <a:cubicBezTo>
                  <a:pt x="141" y="225"/>
                  <a:pt x="141" y="225"/>
                  <a:pt x="138" y="225"/>
                </a:cubicBezTo>
                <a:cubicBezTo>
                  <a:pt x="135" y="225"/>
                  <a:pt x="133" y="226"/>
                  <a:pt x="130" y="226"/>
                </a:cubicBezTo>
                <a:cubicBezTo>
                  <a:pt x="127" y="227"/>
                  <a:pt x="124" y="227"/>
                  <a:pt x="120" y="226"/>
                </a:cubicBezTo>
                <a:cubicBezTo>
                  <a:pt x="120" y="226"/>
                  <a:pt x="119" y="225"/>
                  <a:pt x="118" y="225"/>
                </a:cubicBezTo>
                <a:cubicBezTo>
                  <a:pt x="118" y="225"/>
                  <a:pt x="118" y="225"/>
                  <a:pt x="117" y="225"/>
                </a:cubicBezTo>
                <a:cubicBezTo>
                  <a:pt x="117" y="224"/>
                  <a:pt x="116" y="224"/>
                  <a:pt x="115" y="223"/>
                </a:cubicBezTo>
                <a:cubicBezTo>
                  <a:pt x="110" y="221"/>
                  <a:pt x="110" y="213"/>
                  <a:pt x="115" y="210"/>
                </a:cubicBezTo>
                <a:cubicBezTo>
                  <a:pt x="120" y="207"/>
                  <a:pt x="124" y="207"/>
                  <a:pt x="129" y="209"/>
                </a:cubicBezTo>
                <a:cubicBezTo>
                  <a:pt x="134" y="211"/>
                  <a:pt x="138" y="215"/>
                  <a:pt x="142" y="219"/>
                </a:cubicBezTo>
                <a:cubicBezTo>
                  <a:pt x="142" y="219"/>
                  <a:pt x="142" y="219"/>
                  <a:pt x="142" y="219"/>
                </a:cubicBezTo>
                <a:cubicBezTo>
                  <a:pt x="142" y="219"/>
                  <a:pt x="142" y="219"/>
                  <a:pt x="142" y="218"/>
                </a:cubicBezTo>
                <a:cubicBezTo>
                  <a:pt x="144" y="209"/>
                  <a:pt x="145" y="199"/>
                  <a:pt x="145" y="190"/>
                </a:cubicBezTo>
                <a:cubicBezTo>
                  <a:pt x="145" y="189"/>
                  <a:pt x="145" y="188"/>
                  <a:pt x="144" y="187"/>
                </a:cubicBezTo>
                <a:cubicBezTo>
                  <a:pt x="143" y="188"/>
                  <a:pt x="143" y="190"/>
                  <a:pt x="142" y="191"/>
                </a:cubicBezTo>
                <a:cubicBezTo>
                  <a:pt x="142" y="192"/>
                  <a:pt x="142" y="192"/>
                  <a:pt x="141" y="192"/>
                </a:cubicBezTo>
                <a:cubicBezTo>
                  <a:pt x="141" y="192"/>
                  <a:pt x="141" y="193"/>
                  <a:pt x="140" y="193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0" y="194"/>
                  <a:pt x="139" y="194"/>
                  <a:pt x="139" y="195"/>
                </a:cubicBezTo>
                <a:cubicBezTo>
                  <a:pt x="132" y="201"/>
                  <a:pt x="124" y="203"/>
                  <a:pt x="115" y="201"/>
                </a:cubicBezTo>
                <a:cubicBezTo>
                  <a:pt x="115" y="201"/>
                  <a:pt x="114" y="201"/>
                  <a:pt x="113" y="201"/>
                </a:cubicBezTo>
                <a:cubicBezTo>
                  <a:pt x="112" y="200"/>
                  <a:pt x="112" y="200"/>
                  <a:pt x="112" y="202"/>
                </a:cubicBezTo>
                <a:cubicBezTo>
                  <a:pt x="112" y="202"/>
                  <a:pt x="112" y="203"/>
                  <a:pt x="112" y="203"/>
                </a:cubicBezTo>
                <a:cubicBezTo>
                  <a:pt x="112" y="204"/>
                  <a:pt x="112" y="205"/>
                  <a:pt x="112" y="205"/>
                </a:cubicBezTo>
                <a:cubicBezTo>
                  <a:pt x="111" y="206"/>
                  <a:pt x="111" y="207"/>
                  <a:pt x="111" y="208"/>
                </a:cubicBezTo>
                <a:cubicBezTo>
                  <a:pt x="110" y="208"/>
                  <a:pt x="110" y="209"/>
                  <a:pt x="110" y="209"/>
                </a:cubicBezTo>
                <a:cubicBezTo>
                  <a:pt x="109" y="209"/>
                  <a:pt x="109" y="210"/>
                  <a:pt x="109" y="210"/>
                </a:cubicBezTo>
                <a:cubicBezTo>
                  <a:pt x="106" y="213"/>
                  <a:pt x="103" y="216"/>
                  <a:pt x="99" y="218"/>
                </a:cubicBezTo>
                <a:cubicBezTo>
                  <a:pt x="98" y="219"/>
                  <a:pt x="98" y="221"/>
                  <a:pt x="97" y="222"/>
                </a:cubicBezTo>
                <a:cubicBezTo>
                  <a:pt x="96" y="223"/>
                  <a:pt x="96" y="224"/>
                  <a:pt x="96" y="225"/>
                </a:cubicBezTo>
                <a:cubicBezTo>
                  <a:pt x="95" y="226"/>
                  <a:pt x="95" y="227"/>
                  <a:pt x="95" y="228"/>
                </a:cubicBezTo>
                <a:cubicBezTo>
                  <a:pt x="94" y="232"/>
                  <a:pt x="95" y="237"/>
                  <a:pt x="95" y="241"/>
                </a:cubicBezTo>
                <a:cubicBezTo>
                  <a:pt x="95" y="241"/>
                  <a:pt x="95" y="242"/>
                  <a:pt x="95" y="242"/>
                </a:cubicBezTo>
                <a:cubicBezTo>
                  <a:pt x="95" y="242"/>
                  <a:pt x="95" y="243"/>
                  <a:pt x="95" y="243"/>
                </a:cubicBezTo>
                <a:cubicBezTo>
                  <a:pt x="95" y="244"/>
                  <a:pt x="95" y="246"/>
                  <a:pt x="95" y="247"/>
                </a:cubicBezTo>
                <a:cubicBezTo>
                  <a:pt x="95" y="246"/>
                  <a:pt x="96" y="245"/>
                  <a:pt x="96" y="244"/>
                </a:cubicBezTo>
                <a:cubicBezTo>
                  <a:pt x="99" y="239"/>
                  <a:pt x="102" y="236"/>
                  <a:pt x="105" y="232"/>
                </a:cubicBezTo>
                <a:cubicBezTo>
                  <a:pt x="108" y="230"/>
                  <a:pt x="110" y="229"/>
                  <a:pt x="113" y="228"/>
                </a:cubicBezTo>
                <a:cubicBezTo>
                  <a:pt x="115" y="228"/>
                  <a:pt x="117" y="229"/>
                  <a:pt x="118" y="231"/>
                </a:cubicBezTo>
                <a:cubicBezTo>
                  <a:pt x="119" y="233"/>
                  <a:pt x="120" y="234"/>
                  <a:pt x="119" y="237"/>
                </a:cubicBezTo>
                <a:cubicBezTo>
                  <a:pt x="119" y="237"/>
                  <a:pt x="119" y="238"/>
                  <a:pt x="118" y="239"/>
                </a:cubicBezTo>
                <a:cubicBezTo>
                  <a:pt x="118" y="240"/>
                  <a:pt x="118" y="241"/>
                  <a:pt x="118" y="241"/>
                </a:cubicBezTo>
                <a:cubicBezTo>
                  <a:pt x="116" y="245"/>
                  <a:pt x="113" y="247"/>
                  <a:pt x="109" y="248"/>
                </a:cubicBezTo>
                <a:cubicBezTo>
                  <a:pt x="108" y="248"/>
                  <a:pt x="107" y="249"/>
                  <a:pt x="106" y="249"/>
                </a:cubicBezTo>
                <a:cubicBezTo>
                  <a:pt x="104" y="250"/>
                  <a:pt x="101" y="251"/>
                  <a:pt x="99" y="251"/>
                </a:cubicBezTo>
                <a:cubicBezTo>
                  <a:pt x="96" y="252"/>
                  <a:pt x="94" y="254"/>
                  <a:pt x="93" y="256"/>
                </a:cubicBezTo>
                <a:cubicBezTo>
                  <a:pt x="93" y="260"/>
                  <a:pt x="92" y="264"/>
                  <a:pt x="92" y="268"/>
                </a:cubicBezTo>
                <a:cubicBezTo>
                  <a:pt x="92" y="269"/>
                  <a:pt x="91" y="269"/>
                  <a:pt x="91" y="270"/>
                </a:cubicBezTo>
                <a:cubicBezTo>
                  <a:pt x="91" y="271"/>
                  <a:pt x="91" y="271"/>
                  <a:pt x="91" y="272"/>
                </a:cubicBezTo>
                <a:cubicBezTo>
                  <a:pt x="91" y="273"/>
                  <a:pt x="90" y="274"/>
                  <a:pt x="90" y="275"/>
                </a:cubicBezTo>
                <a:cubicBezTo>
                  <a:pt x="90" y="275"/>
                  <a:pt x="89" y="276"/>
                  <a:pt x="90" y="277"/>
                </a:cubicBezTo>
                <a:cubicBezTo>
                  <a:pt x="89" y="278"/>
                  <a:pt x="90" y="279"/>
                  <a:pt x="90" y="280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0" y="281"/>
                  <a:pt x="90" y="281"/>
                  <a:pt x="91" y="281"/>
                </a:cubicBezTo>
                <a:cubicBezTo>
                  <a:pt x="91" y="284"/>
                  <a:pt x="93" y="287"/>
                  <a:pt x="94" y="290"/>
                </a:cubicBezTo>
                <a:cubicBezTo>
                  <a:pt x="94" y="290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1"/>
                  <a:pt x="94" y="291"/>
                </a:cubicBezTo>
                <a:cubicBezTo>
                  <a:pt x="94" y="291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2"/>
                  <a:pt x="94" y="292"/>
                  <a:pt x="94" y="292"/>
                </a:cubicBezTo>
                <a:cubicBezTo>
                  <a:pt x="94" y="293"/>
                  <a:pt x="94" y="293"/>
                  <a:pt x="95" y="293"/>
                </a:cubicBezTo>
                <a:cubicBezTo>
                  <a:pt x="95" y="296"/>
                  <a:pt x="96" y="299"/>
                  <a:pt x="98" y="301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03"/>
                  <a:pt x="99" y="302"/>
                  <a:pt x="99" y="302"/>
                </a:cubicBezTo>
                <a:cubicBezTo>
                  <a:pt x="100" y="300"/>
                  <a:pt x="102" y="297"/>
                  <a:pt x="104" y="296"/>
                </a:cubicBezTo>
                <a:cubicBezTo>
                  <a:pt x="107" y="292"/>
                  <a:pt x="113" y="290"/>
                  <a:pt x="118" y="292"/>
                </a:cubicBezTo>
                <a:cubicBezTo>
                  <a:pt x="119" y="293"/>
                  <a:pt x="121" y="293"/>
                  <a:pt x="122" y="295"/>
                </a:cubicBezTo>
                <a:cubicBezTo>
                  <a:pt x="124" y="296"/>
                  <a:pt x="125" y="298"/>
                  <a:pt x="124" y="301"/>
                </a:cubicBezTo>
                <a:cubicBezTo>
                  <a:pt x="124" y="301"/>
                  <a:pt x="124" y="302"/>
                  <a:pt x="123" y="303"/>
                </a:cubicBezTo>
                <a:cubicBezTo>
                  <a:pt x="122" y="305"/>
                  <a:pt x="119" y="306"/>
                  <a:pt x="116" y="306"/>
                </a:cubicBezTo>
                <a:cubicBezTo>
                  <a:pt x="113" y="306"/>
                  <a:pt x="110" y="306"/>
                  <a:pt x="107" y="306"/>
                </a:cubicBezTo>
                <a:cubicBezTo>
                  <a:pt x="106" y="306"/>
                  <a:pt x="104" y="306"/>
                  <a:pt x="103" y="307"/>
                </a:cubicBezTo>
                <a:cubicBezTo>
                  <a:pt x="103" y="307"/>
                  <a:pt x="102" y="307"/>
                  <a:pt x="102" y="307"/>
                </a:cubicBezTo>
                <a:cubicBezTo>
                  <a:pt x="101" y="307"/>
                  <a:pt x="100" y="308"/>
                  <a:pt x="99" y="308"/>
                </a:cubicBezTo>
                <a:cubicBezTo>
                  <a:pt x="100" y="310"/>
                  <a:pt x="101" y="312"/>
                  <a:pt x="101" y="315"/>
                </a:cubicBezTo>
                <a:cubicBezTo>
                  <a:pt x="103" y="321"/>
                  <a:pt x="103" y="328"/>
                  <a:pt x="102" y="334"/>
                </a:cubicBezTo>
                <a:cubicBezTo>
                  <a:pt x="102" y="335"/>
                  <a:pt x="102" y="336"/>
                  <a:pt x="102" y="336"/>
                </a:cubicBezTo>
                <a:cubicBezTo>
                  <a:pt x="101" y="337"/>
                  <a:pt x="101" y="338"/>
                  <a:pt x="101" y="339"/>
                </a:cubicBezTo>
                <a:cubicBezTo>
                  <a:pt x="102" y="338"/>
                  <a:pt x="102" y="338"/>
                  <a:pt x="102" y="338"/>
                </a:cubicBezTo>
                <a:cubicBezTo>
                  <a:pt x="103" y="336"/>
                  <a:pt x="104" y="335"/>
                  <a:pt x="105" y="334"/>
                </a:cubicBezTo>
                <a:cubicBezTo>
                  <a:pt x="109" y="329"/>
                  <a:pt x="114" y="328"/>
                  <a:pt x="120" y="329"/>
                </a:cubicBezTo>
                <a:cubicBezTo>
                  <a:pt x="121" y="329"/>
                  <a:pt x="122" y="329"/>
                  <a:pt x="123" y="330"/>
                </a:cubicBezTo>
                <a:cubicBezTo>
                  <a:pt x="126" y="331"/>
                  <a:pt x="127" y="333"/>
                  <a:pt x="127" y="336"/>
                </a:cubicBezTo>
                <a:cubicBezTo>
                  <a:pt x="127" y="337"/>
                  <a:pt x="126" y="337"/>
                  <a:pt x="126" y="338"/>
                </a:cubicBezTo>
                <a:cubicBezTo>
                  <a:pt x="124" y="342"/>
                  <a:pt x="120" y="343"/>
                  <a:pt x="117" y="343"/>
                </a:cubicBezTo>
                <a:cubicBezTo>
                  <a:pt x="115" y="344"/>
                  <a:pt x="113" y="344"/>
                  <a:pt x="111" y="343"/>
                </a:cubicBezTo>
                <a:cubicBezTo>
                  <a:pt x="109" y="343"/>
                  <a:pt x="107" y="344"/>
                  <a:pt x="105" y="344"/>
                </a:cubicBezTo>
                <a:cubicBezTo>
                  <a:pt x="103" y="344"/>
                  <a:pt x="102" y="345"/>
                  <a:pt x="101" y="346"/>
                </a:cubicBezTo>
                <a:cubicBezTo>
                  <a:pt x="100" y="347"/>
                  <a:pt x="100" y="348"/>
                  <a:pt x="99" y="348"/>
                </a:cubicBezTo>
                <a:cubicBezTo>
                  <a:pt x="98" y="348"/>
                  <a:pt x="98" y="348"/>
                  <a:pt x="98" y="349"/>
                </a:cubicBezTo>
                <a:cubicBezTo>
                  <a:pt x="97" y="351"/>
                  <a:pt x="96" y="353"/>
                  <a:pt x="95" y="356"/>
                </a:cubicBezTo>
                <a:cubicBezTo>
                  <a:pt x="94" y="356"/>
                  <a:pt x="94" y="356"/>
                  <a:pt x="94" y="357"/>
                </a:cubicBezTo>
                <a:cubicBezTo>
                  <a:pt x="93" y="357"/>
                  <a:pt x="93" y="358"/>
                  <a:pt x="93" y="359"/>
                </a:cubicBezTo>
                <a:cubicBezTo>
                  <a:pt x="90" y="363"/>
                  <a:pt x="86" y="366"/>
                  <a:pt x="81" y="367"/>
                </a:cubicBezTo>
                <a:cubicBezTo>
                  <a:pt x="77" y="368"/>
                  <a:pt x="74" y="366"/>
                  <a:pt x="72" y="364"/>
                </a:cubicBezTo>
                <a:cubicBezTo>
                  <a:pt x="70" y="362"/>
                  <a:pt x="68" y="359"/>
                  <a:pt x="68" y="356"/>
                </a:cubicBezTo>
                <a:cubicBezTo>
                  <a:pt x="67" y="353"/>
                  <a:pt x="66" y="352"/>
                  <a:pt x="64" y="352"/>
                </a:cubicBezTo>
                <a:cubicBezTo>
                  <a:pt x="61" y="352"/>
                  <a:pt x="58" y="351"/>
                  <a:pt x="55" y="351"/>
                </a:cubicBezTo>
                <a:cubicBezTo>
                  <a:pt x="50" y="349"/>
                  <a:pt x="45" y="347"/>
                  <a:pt x="43" y="341"/>
                </a:cubicBezTo>
                <a:cubicBezTo>
                  <a:pt x="41" y="338"/>
                  <a:pt x="43" y="334"/>
                  <a:pt x="46" y="331"/>
                </a:cubicBezTo>
                <a:cubicBezTo>
                  <a:pt x="49" y="329"/>
                  <a:pt x="54" y="329"/>
                  <a:pt x="57" y="332"/>
                </a:cubicBezTo>
                <a:cubicBezTo>
                  <a:pt x="58" y="334"/>
                  <a:pt x="59" y="335"/>
                  <a:pt x="60" y="338"/>
                </a:cubicBezTo>
                <a:cubicBezTo>
                  <a:pt x="61" y="340"/>
                  <a:pt x="62" y="344"/>
                  <a:pt x="64" y="346"/>
                </a:cubicBezTo>
                <a:cubicBezTo>
                  <a:pt x="64" y="347"/>
                  <a:pt x="65" y="349"/>
                  <a:pt x="67" y="349"/>
                </a:cubicBezTo>
                <a:cubicBezTo>
                  <a:pt x="67" y="350"/>
                  <a:pt x="67" y="349"/>
                  <a:pt x="67" y="349"/>
                </a:cubicBezTo>
                <a:cubicBezTo>
                  <a:pt x="66" y="341"/>
                  <a:pt x="68" y="333"/>
                  <a:pt x="70" y="326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0" y="324"/>
                  <a:pt x="70" y="324"/>
                  <a:pt x="70" y="324"/>
                </a:cubicBezTo>
                <a:cubicBezTo>
                  <a:pt x="71" y="321"/>
                  <a:pt x="72" y="318"/>
                  <a:pt x="72" y="316"/>
                </a:cubicBezTo>
                <a:cubicBezTo>
                  <a:pt x="73" y="315"/>
                  <a:pt x="73" y="315"/>
                  <a:pt x="73" y="314"/>
                </a:cubicBezTo>
                <a:cubicBezTo>
                  <a:pt x="73" y="313"/>
                  <a:pt x="74" y="312"/>
                  <a:pt x="74" y="311"/>
                </a:cubicBezTo>
                <a:cubicBezTo>
                  <a:pt x="74" y="311"/>
                  <a:pt x="74" y="310"/>
                  <a:pt x="74" y="310"/>
                </a:cubicBezTo>
                <a:cubicBezTo>
                  <a:pt x="75" y="309"/>
                  <a:pt x="75" y="308"/>
                  <a:pt x="75" y="307"/>
                </a:cubicBezTo>
                <a:cubicBezTo>
                  <a:pt x="76" y="306"/>
                  <a:pt x="76" y="306"/>
                  <a:pt x="76" y="305"/>
                </a:cubicBezTo>
                <a:cubicBezTo>
                  <a:pt x="76" y="303"/>
                  <a:pt x="77" y="302"/>
                  <a:pt x="77" y="301"/>
                </a:cubicBezTo>
                <a:cubicBezTo>
                  <a:pt x="78" y="299"/>
                  <a:pt x="79" y="297"/>
                  <a:pt x="79" y="295"/>
                </a:cubicBezTo>
                <a:cubicBezTo>
                  <a:pt x="81" y="293"/>
                  <a:pt x="82" y="291"/>
                  <a:pt x="82" y="288"/>
                </a:cubicBezTo>
                <a:cubicBezTo>
                  <a:pt x="83" y="288"/>
                  <a:pt x="83" y="287"/>
                  <a:pt x="83" y="286"/>
                </a:cubicBezTo>
                <a:cubicBezTo>
                  <a:pt x="84" y="285"/>
                  <a:pt x="84" y="284"/>
                  <a:pt x="84" y="282"/>
                </a:cubicBezTo>
                <a:cubicBezTo>
                  <a:pt x="85" y="282"/>
                  <a:pt x="85" y="282"/>
                  <a:pt x="85" y="281"/>
                </a:cubicBezTo>
                <a:cubicBezTo>
                  <a:pt x="84" y="280"/>
                  <a:pt x="83" y="280"/>
                  <a:pt x="82" y="280"/>
                </a:cubicBezTo>
                <a:cubicBezTo>
                  <a:pt x="80" y="280"/>
                  <a:pt x="78" y="280"/>
                  <a:pt x="76" y="280"/>
                </a:cubicBezTo>
                <a:cubicBezTo>
                  <a:pt x="70" y="280"/>
                  <a:pt x="65" y="278"/>
                  <a:pt x="61" y="274"/>
                </a:cubicBezTo>
                <a:cubicBezTo>
                  <a:pt x="57" y="270"/>
                  <a:pt x="55" y="265"/>
                  <a:pt x="57" y="259"/>
                </a:cubicBezTo>
                <a:cubicBezTo>
                  <a:pt x="59" y="253"/>
                  <a:pt x="66" y="252"/>
                  <a:pt x="70" y="256"/>
                </a:cubicBezTo>
                <a:cubicBezTo>
                  <a:pt x="72" y="258"/>
                  <a:pt x="73" y="260"/>
                  <a:pt x="74" y="262"/>
                </a:cubicBezTo>
                <a:cubicBezTo>
                  <a:pt x="74" y="263"/>
                  <a:pt x="75" y="265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6"/>
                  <a:pt x="75" y="266"/>
                </a:cubicBezTo>
                <a:cubicBezTo>
                  <a:pt x="75" y="266"/>
                  <a:pt x="75" y="267"/>
                  <a:pt x="76" y="267"/>
                </a:cubicBezTo>
                <a:cubicBezTo>
                  <a:pt x="76" y="269"/>
                  <a:pt x="77" y="271"/>
                  <a:pt x="78" y="273"/>
                </a:cubicBezTo>
                <a:cubicBezTo>
                  <a:pt x="79" y="274"/>
                  <a:pt x="80" y="275"/>
                  <a:pt x="81" y="275"/>
                </a:cubicBezTo>
                <a:cubicBezTo>
                  <a:pt x="82" y="276"/>
                  <a:pt x="83" y="276"/>
                  <a:pt x="84" y="277"/>
                </a:cubicBezTo>
                <a:cubicBezTo>
                  <a:pt x="84" y="277"/>
                  <a:pt x="84" y="278"/>
                  <a:pt x="85" y="277"/>
                </a:cubicBezTo>
                <a:cubicBezTo>
                  <a:pt x="85" y="278"/>
                  <a:pt x="85" y="278"/>
                  <a:pt x="86" y="278"/>
                </a:cubicBezTo>
                <a:cubicBezTo>
                  <a:pt x="86" y="277"/>
                  <a:pt x="86" y="277"/>
                  <a:pt x="86" y="277"/>
                </a:cubicBezTo>
                <a:cubicBezTo>
                  <a:pt x="85" y="274"/>
                  <a:pt x="84" y="271"/>
                  <a:pt x="84" y="269"/>
                </a:cubicBezTo>
                <a:cubicBezTo>
                  <a:pt x="80" y="255"/>
                  <a:pt x="79" y="242"/>
                  <a:pt x="82" y="228"/>
                </a:cubicBezTo>
                <a:cubicBezTo>
                  <a:pt x="83" y="224"/>
                  <a:pt x="83" y="220"/>
                  <a:pt x="84" y="217"/>
                </a:cubicBezTo>
                <a:cubicBezTo>
                  <a:pt x="84" y="216"/>
                  <a:pt x="84" y="216"/>
                  <a:pt x="84" y="216"/>
                </a:cubicBezTo>
                <a:cubicBezTo>
                  <a:pt x="85" y="214"/>
                  <a:pt x="85" y="213"/>
                  <a:pt x="86" y="211"/>
                </a:cubicBezTo>
                <a:cubicBezTo>
                  <a:pt x="86" y="211"/>
                  <a:pt x="86" y="210"/>
                  <a:pt x="86" y="210"/>
                </a:cubicBezTo>
                <a:cubicBezTo>
                  <a:pt x="86" y="209"/>
                  <a:pt x="86" y="209"/>
                  <a:pt x="86" y="208"/>
                </a:cubicBezTo>
                <a:cubicBezTo>
                  <a:pt x="87" y="208"/>
                  <a:pt x="87" y="207"/>
                  <a:pt x="87" y="207"/>
                </a:cubicBezTo>
                <a:cubicBezTo>
                  <a:pt x="87" y="204"/>
                  <a:pt x="86" y="201"/>
                  <a:pt x="86" y="198"/>
                </a:cubicBezTo>
                <a:cubicBezTo>
                  <a:pt x="86" y="197"/>
                  <a:pt x="84" y="197"/>
                  <a:pt x="83" y="197"/>
                </a:cubicBezTo>
                <a:cubicBezTo>
                  <a:pt x="82" y="197"/>
                  <a:pt x="80" y="197"/>
                  <a:pt x="78" y="198"/>
                </a:cubicBezTo>
                <a:cubicBezTo>
                  <a:pt x="72" y="198"/>
                  <a:pt x="66" y="198"/>
                  <a:pt x="60" y="194"/>
                </a:cubicBezTo>
                <a:cubicBezTo>
                  <a:pt x="57" y="192"/>
                  <a:pt x="56" y="189"/>
                  <a:pt x="57" y="185"/>
                </a:cubicBezTo>
                <a:cubicBezTo>
                  <a:pt x="58" y="181"/>
                  <a:pt x="61" y="180"/>
                  <a:pt x="64" y="180"/>
                </a:cubicBezTo>
                <a:cubicBezTo>
                  <a:pt x="68" y="180"/>
                  <a:pt x="72" y="182"/>
                  <a:pt x="75" y="185"/>
                </a:cubicBezTo>
                <a:cubicBezTo>
                  <a:pt x="77" y="187"/>
                  <a:pt x="80" y="189"/>
                  <a:pt x="82" y="191"/>
                </a:cubicBezTo>
                <a:cubicBezTo>
                  <a:pt x="82" y="192"/>
                  <a:pt x="83" y="192"/>
                  <a:pt x="84" y="192"/>
                </a:cubicBezTo>
                <a:cubicBezTo>
                  <a:pt x="84" y="193"/>
                  <a:pt x="84" y="193"/>
                  <a:pt x="84" y="192"/>
                </a:cubicBezTo>
                <a:cubicBezTo>
                  <a:pt x="84" y="192"/>
                  <a:pt x="84" y="192"/>
                  <a:pt x="84" y="192"/>
                </a:cubicBezTo>
                <a:cubicBezTo>
                  <a:pt x="84" y="190"/>
                  <a:pt x="82" y="188"/>
                  <a:pt x="82" y="185"/>
                </a:cubicBezTo>
                <a:cubicBezTo>
                  <a:pt x="82" y="185"/>
                  <a:pt x="82" y="184"/>
                  <a:pt x="81" y="184"/>
                </a:cubicBezTo>
                <a:cubicBezTo>
                  <a:pt x="77" y="180"/>
                  <a:pt x="73" y="176"/>
                  <a:pt x="69" y="172"/>
                </a:cubicBezTo>
                <a:cubicBezTo>
                  <a:pt x="68" y="170"/>
                  <a:pt x="66" y="169"/>
                  <a:pt x="65" y="167"/>
                </a:cubicBezTo>
                <a:cubicBezTo>
                  <a:pt x="64" y="166"/>
                  <a:pt x="64" y="166"/>
                  <a:pt x="63" y="166"/>
                </a:cubicBezTo>
                <a:cubicBezTo>
                  <a:pt x="62" y="166"/>
                  <a:pt x="62" y="166"/>
                  <a:pt x="62" y="167"/>
                </a:cubicBezTo>
                <a:cubicBezTo>
                  <a:pt x="58" y="169"/>
                  <a:pt x="54" y="170"/>
                  <a:pt x="50" y="168"/>
                </a:cubicBezTo>
                <a:cubicBezTo>
                  <a:pt x="48" y="168"/>
                  <a:pt x="46" y="167"/>
                  <a:pt x="45" y="166"/>
                </a:cubicBezTo>
                <a:cubicBezTo>
                  <a:pt x="42" y="164"/>
                  <a:pt x="40" y="160"/>
                  <a:pt x="41" y="156"/>
                </a:cubicBezTo>
                <a:cubicBezTo>
                  <a:pt x="42" y="153"/>
                  <a:pt x="45" y="150"/>
                  <a:pt x="49" y="150"/>
                </a:cubicBezTo>
                <a:cubicBezTo>
                  <a:pt x="51" y="150"/>
                  <a:pt x="53" y="150"/>
                  <a:pt x="55" y="150"/>
                </a:cubicBezTo>
                <a:cubicBezTo>
                  <a:pt x="55" y="151"/>
                  <a:pt x="55" y="151"/>
                  <a:pt x="55" y="151"/>
                </a:cubicBezTo>
                <a:cubicBezTo>
                  <a:pt x="56" y="150"/>
                  <a:pt x="55" y="150"/>
                  <a:pt x="55" y="150"/>
                </a:cubicBezTo>
                <a:cubicBezTo>
                  <a:pt x="54" y="147"/>
                  <a:pt x="53" y="145"/>
                  <a:pt x="52" y="142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50" y="137"/>
                  <a:pt x="50" y="131"/>
                  <a:pt x="49" y="126"/>
                </a:cubicBezTo>
                <a:cubicBezTo>
                  <a:pt x="49" y="124"/>
                  <a:pt x="49" y="122"/>
                  <a:pt x="49" y="119"/>
                </a:cubicBezTo>
                <a:cubicBezTo>
                  <a:pt x="49" y="118"/>
                  <a:pt x="49" y="117"/>
                  <a:pt x="48" y="115"/>
                </a:cubicBezTo>
                <a:cubicBezTo>
                  <a:pt x="46" y="112"/>
                  <a:pt x="43" y="108"/>
                  <a:pt x="41" y="105"/>
                </a:cubicBezTo>
                <a:cubicBezTo>
                  <a:pt x="41" y="104"/>
                  <a:pt x="40" y="104"/>
                  <a:pt x="40" y="104"/>
                </a:cubicBezTo>
                <a:cubicBezTo>
                  <a:pt x="39" y="105"/>
                  <a:pt x="37" y="105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35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7"/>
                </a:cubicBezTo>
                <a:cubicBezTo>
                  <a:pt x="34" y="107"/>
                  <a:pt x="33" y="107"/>
                  <a:pt x="33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8" y="109"/>
                  <a:pt x="24" y="110"/>
                  <a:pt x="19" y="108"/>
                </a:cubicBezTo>
                <a:cubicBezTo>
                  <a:pt x="16" y="107"/>
                  <a:pt x="15" y="105"/>
                  <a:pt x="16" y="102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9" y="97"/>
                  <a:pt x="23" y="96"/>
                  <a:pt x="28" y="96"/>
                </a:cubicBezTo>
                <a:cubicBezTo>
                  <a:pt x="30" y="96"/>
                  <a:pt x="33" y="97"/>
                  <a:pt x="36" y="98"/>
                </a:cubicBezTo>
                <a:cubicBezTo>
                  <a:pt x="37" y="97"/>
                  <a:pt x="36" y="97"/>
                  <a:pt x="36" y="96"/>
                </a:cubicBezTo>
                <a:cubicBezTo>
                  <a:pt x="33" y="93"/>
                  <a:pt x="31" y="90"/>
                  <a:pt x="29" y="87"/>
                </a:cubicBezTo>
                <a:cubicBezTo>
                  <a:pt x="27" y="83"/>
                  <a:pt x="24" y="79"/>
                  <a:pt x="21" y="75"/>
                </a:cubicBezTo>
                <a:cubicBezTo>
                  <a:pt x="20" y="74"/>
                  <a:pt x="18" y="72"/>
                  <a:pt x="16" y="71"/>
                </a:cubicBezTo>
                <a:cubicBezTo>
                  <a:pt x="14" y="69"/>
                  <a:pt x="10" y="69"/>
                  <a:pt x="8" y="71"/>
                </a:cubicBezTo>
                <a:cubicBezTo>
                  <a:pt x="7" y="72"/>
                  <a:pt x="7" y="72"/>
                  <a:pt x="7" y="72"/>
                </a:cubicBezTo>
                <a:cubicBezTo>
                  <a:pt x="5" y="73"/>
                  <a:pt x="5" y="75"/>
                  <a:pt x="4" y="77"/>
                </a:cubicBezTo>
                <a:cubicBezTo>
                  <a:pt x="4" y="79"/>
                  <a:pt x="4" y="81"/>
                  <a:pt x="4" y="83"/>
                </a:cubicBezTo>
                <a:cubicBezTo>
                  <a:pt x="4" y="84"/>
                  <a:pt x="4" y="85"/>
                  <a:pt x="4" y="86"/>
                </a:cubicBezTo>
                <a:cubicBezTo>
                  <a:pt x="4" y="87"/>
                  <a:pt x="4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6" y="90"/>
                  <a:pt x="7" y="91"/>
                  <a:pt x="6" y="92"/>
                </a:cubicBezTo>
                <a:cubicBezTo>
                  <a:pt x="5" y="92"/>
                  <a:pt x="4" y="91"/>
                  <a:pt x="3" y="90"/>
                </a:cubicBezTo>
                <a:cubicBezTo>
                  <a:pt x="2" y="89"/>
                  <a:pt x="1" y="87"/>
                  <a:pt x="1" y="85"/>
                </a:cubicBezTo>
                <a:cubicBezTo>
                  <a:pt x="0" y="81"/>
                  <a:pt x="1" y="76"/>
                  <a:pt x="3" y="72"/>
                </a:cubicBezTo>
                <a:cubicBezTo>
                  <a:pt x="5" y="67"/>
                  <a:pt x="11" y="66"/>
                  <a:pt x="15" y="67"/>
                </a:cubicBezTo>
                <a:cubicBezTo>
                  <a:pt x="18" y="68"/>
                  <a:pt x="20" y="71"/>
                  <a:pt x="23" y="72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23" y="69"/>
                  <a:pt x="23" y="67"/>
                  <a:pt x="23" y="64"/>
                </a:cubicBezTo>
                <a:cubicBezTo>
                  <a:pt x="24" y="64"/>
                  <a:pt x="24" y="64"/>
                  <a:pt x="24" y="63"/>
                </a:cubicBezTo>
                <a:cubicBezTo>
                  <a:pt x="25" y="61"/>
                  <a:pt x="27" y="60"/>
                  <a:pt x="30" y="60"/>
                </a:cubicBezTo>
                <a:cubicBezTo>
                  <a:pt x="33" y="59"/>
                  <a:pt x="35" y="60"/>
                  <a:pt x="36" y="63"/>
                </a:cubicBezTo>
                <a:cubicBezTo>
                  <a:pt x="37" y="66"/>
                  <a:pt x="37" y="69"/>
                  <a:pt x="35" y="72"/>
                </a:cubicBezTo>
                <a:cubicBezTo>
                  <a:pt x="34" y="73"/>
                  <a:pt x="34" y="73"/>
                  <a:pt x="33" y="74"/>
                </a:cubicBezTo>
                <a:cubicBezTo>
                  <a:pt x="32" y="75"/>
                  <a:pt x="31" y="77"/>
                  <a:pt x="30" y="79"/>
                </a:cubicBezTo>
                <a:cubicBezTo>
                  <a:pt x="29" y="81"/>
                  <a:pt x="30" y="82"/>
                  <a:pt x="30" y="83"/>
                </a:cubicBezTo>
                <a:cubicBezTo>
                  <a:pt x="34" y="88"/>
                  <a:pt x="38" y="94"/>
                  <a:pt x="42" y="100"/>
                </a:cubicBezTo>
                <a:cubicBezTo>
                  <a:pt x="44" y="103"/>
                  <a:pt x="47" y="107"/>
                  <a:pt x="49" y="111"/>
                </a:cubicBezTo>
                <a:cubicBezTo>
                  <a:pt x="49" y="111"/>
                  <a:pt x="49" y="112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1" y="106"/>
                  <a:pt x="52" y="101"/>
                  <a:pt x="55" y="97"/>
                </a:cubicBezTo>
                <a:cubicBezTo>
                  <a:pt x="56" y="95"/>
                  <a:pt x="58" y="92"/>
                  <a:pt x="60" y="90"/>
                </a:cubicBezTo>
                <a:cubicBezTo>
                  <a:pt x="65" y="86"/>
                  <a:pt x="70" y="85"/>
                  <a:pt x="76" y="89"/>
                </a:cubicBezTo>
                <a:cubicBezTo>
                  <a:pt x="80" y="92"/>
                  <a:pt x="83" y="95"/>
                  <a:pt x="85" y="98"/>
                </a:cubicBezTo>
                <a:cubicBezTo>
                  <a:pt x="92" y="107"/>
                  <a:pt x="96" y="117"/>
                  <a:pt x="98" y="128"/>
                </a:cubicBezTo>
                <a:cubicBezTo>
                  <a:pt x="101" y="143"/>
                  <a:pt x="101" y="158"/>
                  <a:pt x="98" y="173"/>
                </a:cubicBezTo>
                <a:cubicBezTo>
                  <a:pt x="98" y="178"/>
                  <a:pt x="97" y="183"/>
                  <a:pt x="95" y="188"/>
                </a:cubicBezTo>
                <a:cubicBezTo>
                  <a:pt x="95" y="189"/>
                  <a:pt x="95" y="190"/>
                  <a:pt x="96" y="190"/>
                </a:cubicBezTo>
                <a:cubicBezTo>
                  <a:pt x="104" y="195"/>
                  <a:pt x="112" y="199"/>
                  <a:pt x="121" y="199"/>
                </a:cubicBezTo>
                <a:cubicBezTo>
                  <a:pt x="127" y="199"/>
                  <a:pt x="133" y="197"/>
                  <a:pt x="137" y="193"/>
                </a:cubicBezTo>
                <a:cubicBezTo>
                  <a:pt x="141" y="189"/>
                  <a:pt x="143" y="184"/>
                  <a:pt x="143" y="178"/>
                </a:cubicBezTo>
                <a:cubicBezTo>
                  <a:pt x="144" y="174"/>
                  <a:pt x="142" y="172"/>
                  <a:pt x="138" y="171"/>
                </a:cubicBezTo>
                <a:cubicBezTo>
                  <a:pt x="136" y="171"/>
                  <a:pt x="134" y="171"/>
                  <a:pt x="132" y="170"/>
                </a:cubicBezTo>
                <a:cubicBezTo>
                  <a:pt x="127" y="170"/>
                  <a:pt x="123" y="169"/>
                  <a:pt x="119" y="167"/>
                </a:cubicBezTo>
                <a:cubicBezTo>
                  <a:pt x="114" y="165"/>
                  <a:pt x="112" y="160"/>
                  <a:pt x="113" y="155"/>
                </a:cubicBezTo>
                <a:cubicBezTo>
                  <a:pt x="115" y="152"/>
                  <a:pt x="117" y="150"/>
                  <a:pt x="121" y="151"/>
                </a:cubicBezTo>
                <a:cubicBezTo>
                  <a:pt x="123" y="151"/>
                  <a:pt x="126" y="153"/>
                  <a:pt x="128" y="154"/>
                </a:cubicBezTo>
                <a:cubicBezTo>
                  <a:pt x="132" y="157"/>
                  <a:pt x="135" y="159"/>
                  <a:pt x="139" y="162"/>
                </a:cubicBezTo>
                <a:cubicBezTo>
                  <a:pt x="139" y="162"/>
                  <a:pt x="139" y="163"/>
                  <a:pt x="140" y="162"/>
                </a:cubicBezTo>
                <a:cubicBezTo>
                  <a:pt x="140" y="162"/>
                  <a:pt x="140" y="162"/>
                  <a:pt x="140" y="161"/>
                </a:cubicBezTo>
                <a:cubicBezTo>
                  <a:pt x="139" y="159"/>
                  <a:pt x="138" y="157"/>
                  <a:pt x="138" y="155"/>
                </a:cubicBezTo>
                <a:cubicBezTo>
                  <a:pt x="135" y="148"/>
                  <a:pt x="132" y="141"/>
                  <a:pt x="129" y="134"/>
                </a:cubicBezTo>
                <a:cubicBezTo>
                  <a:pt x="126" y="130"/>
                  <a:pt x="125" y="130"/>
                  <a:pt x="121" y="131"/>
                </a:cubicBezTo>
                <a:cubicBezTo>
                  <a:pt x="117" y="132"/>
                  <a:pt x="114" y="133"/>
                  <a:pt x="110" y="132"/>
                </a:cubicBezTo>
                <a:cubicBezTo>
                  <a:pt x="106" y="132"/>
                  <a:pt x="103" y="130"/>
                  <a:pt x="101" y="128"/>
                </a:cubicBezTo>
                <a:cubicBezTo>
                  <a:pt x="100" y="127"/>
                  <a:pt x="99" y="126"/>
                  <a:pt x="99" y="124"/>
                </a:cubicBezTo>
                <a:cubicBezTo>
                  <a:pt x="98" y="122"/>
                  <a:pt x="98" y="119"/>
                  <a:pt x="100" y="117"/>
                </a:cubicBezTo>
                <a:cubicBezTo>
                  <a:pt x="102" y="115"/>
                  <a:pt x="105" y="114"/>
                  <a:pt x="108" y="115"/>
                </a:cubicBezTo>
                <a:cubicBezTo>
                  <a:pt x="109" y="116"/>
                  <a:pt x="111" y="117"/>
                  <a:pt x="112" y="118"/>
                </a:cubicBezTo>
                <a:cubicBezTo>
                  <a:pt x="114" y="120"/>
                  <a:pt x="115" y="121"/>
                  <a:pt x="116" y="122"/>
                </a:cubicBezTo>
                <a:cubicBezTo>
                  <a:pt x="118" y="124"/>
                  <a:pt x="120" y="125"/>
                  <a:pt x="122" y="126"/>
                </a:cubicBezTo>
                <a:cubicBezTo>
                  <a:pt x="122" y="126"/>
                  <a:pt x="123" y="126"/>
                  <a:pt x="123" y="126"/>
                </a:cubicBezTo>
                <a:cubicBezTo>
                  <a:pt x="124" y="125"/>
                  <a:pt x="123" y="125"/>
                  <a:pt x="123" y="124"/>
                </a:cubicBezTo>
                <a:cubicBezTo>
                  <a:pt x="121" y="121"/>
                  <a:pt x="119" y="118"/>
                  <a:pt x="117" y="115"/>
                </a:cubicBezTo>
                <a:cubicBezTo>
                  <a:pt x="108" y="103"/>
                  <a:pt x="98" y="93"/>
                  <a:pt x="86" y="84"/>
                </a:cubicBezTo>
                <a:cubicBezTo>
                  <a:pt x="82" y="80"/>
                  <a:pt x="77" y="79"/>
                  <a:pt x="72" y="80"/>
                </a:cubicBezTo>
                <a:cubicBezTo>
                  <a:pt x="69" y="81"/>
                  <a:pt x="66" y="82"/>
                  <a:pt x="63" y="83"/>
                </a:cubicBezTo>
                <a:cubicBezTo>
                  <a:pt x="61" y="83"/>
                  <a:pt x="59" y="84"/>
                  <a:pt x="57" y="84"/>
                </a:cubicBezTo>
                <a:cubicBezTo>
                  <a:pt x="55" y="84"/>
                  <a:pt x="54" y="84"/>
                  <a:pt x="53" y="84"/>
                </a:cubicBezTo>
                <a:cubicBezTo>
                  <a:pt x="48" y="83"/>
                  <a:pt x="46" y="78"/>
                  <a:pt x="49" y="74"/>
                </a:cubicBezTo>
                <a:cubicBezTo>
                  <a:pt x="51" y="71"/>
                  <a:pt x="56" y="69"/>
                  <a:pt x="60" y="71"/>
                </a:cubicBezTo>
                <a:cubicBezTo>
                  <a:pt x="61" y="71"/>
                  <a:pt x="63" y="72"/>
                  <a:pt x="64" y="73"/>
                </a:cubicBezTo>
                <a:cubicBezTo>
                  <a:pt x="66" y="75"/>
                  <a:pt x="69" y="76"/>
                  <a:pt x="72" y="76"/>
                </a:cubicBezTo>
                <a:cubicBezTo>
                  <a:pt x="73" y="76"/>
                  <a:pt x="74" y="77"/>
                  <a:pt x="75" y="77"/>
                </a:cubicBezTo>
                <a:cubicBezTo>
                  <a:pt x="75" y="77"/>
                  <a:pt x="76" y="77"/>
                  <a:pt x="76" y="77"/>
                </a:cubicBezTo>
                <a:cubicBezTo>
                  <a:pt x="73" y="74"/>
                  <a:pt x="70" y="73"/>
                  <a:pt x="67" y="71"/>
                </a:cubicBezTo>
                <a:cubicBezTo>
                  <a:pt x="62" y="69"/>
                  <a:pt x="58" y="67"/>
                  <a:pt x="54" y="65"/>
                </a:cubicBezTo>
                <a:cubicBezTo>
                  <a:pt x="48" y="63"/>
                  <a:pt x="42" y="60"/>
                  <a:pt x="37" y="57"/>
                </a:cubicBezTo>
                <a:cubicBezTo>
                  <a:pt x="35" y="57"/>
                  <a:pt x="34" y="56"/>
                  <a:pt x="33" y="57"/>
                </a:cubicBezTo>
                <a:cubicBezTo>
                  <a:pt x="30" y="57"/>
                  <a:pt x="27" y="58"/>
                  <a:pt x="24" y="58"/>
                </a:cubicBezTo>
                <a:cubicBezTo>
                  <a:pt x="21" y="57"/>
                  <a:pt x="19" y="56"/>
                  <a:pt x="16" y="55"/>
                </a:cubicBezTo>
                <a:cubicBezTo>
                  <a:pt x="14" y="54"/>
                  <a:pt x="12" y="52"/>
                  <a:pt x="11" y="50"/>
                </a:cubicBezTo>
                <a:cubicBezTo>
                  <a:pt x="10" y="47"/>
                  <a:pt x="9" y="44"/>
                  <a:pt x="10" y="42"/>
                </a:cubicBezTo>
                <a:cubicBezTo>
                  <a:pt x="11" y="37"/>
                  <a:pt x="14" y="35"/>
                  <a:pt x="18" y="36"/>
                </a:cubicBezTo>
                <a:cubicBezTo>
                  <a:pt x="20" y="36"/>
                  <a:pt x="22" y="38"/>
                  <a:pt x="23" y="40"/>
                </a:cubicBezTo>
                <a:cubicBezTo>
                  <a:pt x="24" y="42"/>
                  <a:pt x="25" y="45"/>
                  <a:pt x="25" y="48"/>
                </a:cubicBezTo>
                <a:cubicBezTo>
                  <a:pt x="26" y="50"/>
                  <a:pt x="26" y="52"/>
                  <a:pt x="27" y="53"/>
                </a:cubicBezTo>
                <a:cubicBezTo>
                  <a:pt x="28" y="54"/>
                  <a:pt x="29" y="54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48"/>
                  <a:pt x="27" y="42"/>
                  <a:pt x="28" y="36"/>
                </a:cubicBezTo>
                <a:cubicBezTo>
                  <a:pt x="28" y="36"/>
                  <a:pt x="29" y="35"/>
                  <a:pt x="29" y="35"/>
                </a:cubicBezTo>
                <a:cubicBezTo>
                  <a:pt x="29" y="33"/>
                  <a:pt x="30" y="32"/>
                  <a:pt x="31" y="30"/>
                </a:cubicBezTo>
                <a:cubicBezTo>
                  <a:pt x="31" y="30"/>
                  <a:pt x="31" y="29"/>
                  <a:pt x="32" y="29"/>
                </a:cubicBezTo>
                <a:cubicBezTo>
                  <a:pt x="32" y="29"/>
                  <a:pt x="32" y="29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33" y="27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4" y="24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0"/>
                  <a:pt x="34" y="17"/>
                  <a:pt x="35" y="14"/>
                </a:cubicBezTo>
                <a:cubicBezTo>
                  <a:pt x="36" y="13"/>
                  <a:pt x="36" y="13"/>
                  <a:pt x="36" y="12"/>
                </a:cubicBezTo>
                <a:cubicBezTo>
                  <a:pt x="37" y="10"/>
                  <a:pt x="38" y="8"/>
                  <a:pt x="38" y="6"/>
                </a:cubicBezTo>
                <a:cubicBezTo>
                  <a:pt x="39" y="6"/>
                  <a:pt x="39" y="5"/>
                  <a:pt x="40" y="4"/>
                </a:cubicBezTo>
                <a:cubicBezTo>
                  <a:pt x="41" y="3"/>
                  <a:pt x="41" y="2"/>
                  <a:pt x="43" y="1"/>
                </a:cubicBezTo>
                <a:cubicBezTo>
                  <a:pt x="45" y="0"/>
                  <a:pt x="47" y="0"/>
                  <a:pt x="49" y="2"/>
                </a:cubicBezTo>
                <a:cubicBezTo>
                  <a:pt x="50" y="4"/>
                  <a:pt x="51" y="7"/>
                  <a:pt x="50" y="9"/>
                </a:cubicBezTo>
                <a:cubicBezTo>
                  <a:pt x="50" y="10"/>
                  <a:pt x="50" y="11"/>
                  <a:pt x="50" y="11"/>
                </a:cubicBezTo>
                <a:cubicBezTo>
                  <a:pt x="49" y="13"/>
                  <a:pt x="48" y="15"/>
                  <a:pt x="48" y="17"/>
                </a:cubicBezTo>
                <a:cubicBezTo>
                  <a:pt x="47" y="19"/>
                  <a:pt x="45" y="20"/>
                  <a:pt x="44" y="21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3"/>
                  <a:pt x="43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3" y="24"/>
                  <a:pt x="56" y="25"/>
                  <a:pt x="59" y="27"/>
                </a:cubicBezTo>
                <a:cubicBezTo>
                  <a:pt x="61" y="28"/>
                  <a:pt x="63" y="29"/>
                  <a:pt x="65" y="31"/>
                </a:cubicBezTo>
                <a:cubicBezTo>
                  <a:pt x="65" y="31"/>
                  <a:pt x="65" y="31"/>
                  <a:pt x="66" y="31"/>
                </a:cubicBezTo>
                <a:cubicBezTo>
                  <a:pt x="66" y="31"/>
                  <a:pt x="66" y="30"/>
                  <a:pt x="65" y="30"/>
                </a:cubicBezTo>
                <a:cubicBezTo>
                  <a:pt x="64" y="24"/>
                  <a:pt x="65" y="18"/>
                  <a:pt x="68" y="13"/>
                </a:cubicBezTo>
                <a:cubicBezTo>
                  <a:pt x="68" y="12"/>
                  <a:pt x="69" y="12"/>
                  <a:pt x="69" y="11"/>
                </a:cubicBezTo>
                <a:cubicBezTo>
                  <a:pt x="72" y="9"/>
                  <a:pt x="75" y="9"/>
                  <a:pt x="77" y="12"/>
                </a:cubicBezTo>
                <a:cubicBezTo>
                  <a:pt x="79" y="14"/>
                  <a:pt x="80" y="17"/>
                  <a:pt x="79" y="21"/>
                </a:cubicBezTo>
                <a:cubicBezTo>
                  <a:pt x="79" y="22"/>
                  <a:pt x="79" y="22"/>
                  <a:pt x="79" y="23"/>
                </a:cubicBezTo>
                <a:cubicBezTo>
                  <a:pt x="79" y="24"/>
                  <a:pt x="78" y="25"/>
                  <a:pt x="78" y="26"/>
                </a:cubicBezTo>
                <a:cubicBezTo>
                  <a:pt x="78" y="26"/>
                  <a:pt x="77" y="26"/>
                  <a:pt x="77" y="27"/>
                </a:cubicBezTo>
                <a:cubicBezTo>
                  <a:pt x="77" y="27"/>
                  <a:pt x="76" y="28"/>
                  <a:pt x="76" y="28"/>
                </a:cubicBezTo>
                <a:cubicBezTo>
                  <a:pt x="75" y="30"/>
                  <a:pt x="74" y="31"/>
                  <a:pt x="72" y="33"/>
                </a:cubicBezTo>
                <a:cubicBezTo>
                  <a:pt x="71" y="33"/>
                  <a:pt x="71" y="34"/>
                  <a:pt x="71" y="35"/>
                </a:cubicBezTo>
                <a:cubicBezTo>
                  <a:pt x="71" y="36"/>
                  <a:pt x="72" y="37"/>
                  <a:pt x="73" y="37"/>
                </a:cubicBezTo>
                <a:cubicBezTo>
                  <a:pt x="78" y="42"/>
                  <a:pt x="83" y="47"/>
                  <a:pt x="88" y="52"/>
                </a:cubicBezTo>
                <a:cubicBezTo>
                  <a:pt x="90" y="55"/>
                  <a:pt x="92" y="58"/>
                  <a:pt x="95" y="61"/>
                </a:cubicBezTo>
                <a:cubicBezTo>
                  <a:pt x="96" y="62"/>
                  <a:pt x="96" y="62"/>
                  <a:pt x="97" y="62"/>
                </a:cubicBezTo>
                <a:cubicBezTo>
                  <a:pt x="97" y="61"/>
                  <a:pt x="96" y="60"/>
                  <a:pt x="96" y="60"/>
                </a:cubicBezTo>
                <a:cubicBezTo>
                  <a:pt x="95" y="54"/>
                  <a:pt x="93" y="49"/>
                  <a:pt x="92" y="44"/>
                </a:cubicBezTo>
                <a:cubicBezTo>
                  <a:pt x="92" y="42"/>
                  <a:pt x="92" y="40"/>
                  <a:pt x="92" y="38"/>
                </a:cubicBezTo>
                <a:cubicBezTo>
                  <a:pt x="93" y="34"/>
                  <a:pt x="97" y="32"/>
                  <a:pt x="100" y="35"/>
                </a:cubicBezTo>
                <a:cubicBezTo>
                  <a:pt x="103" y="37"/>
                  <a:pt x="105" y="40"/>
                  <a:pt x="106" y="44"/>
                </a:cubicBezTo>
                <a:cubicBezTo>
                  <a:pt x="106" y="46"/>
                  <a:pt x="106" y="49"/>
                  <a:pt x="106" y="52"/>
                </a:cubicBezTo>
                <a:cubicBezTo>
                  <a:pt x="105" y="52"/>
                  <a:pt x="105" y="53"/>
                  <a:pt x="105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4" y="55"/>
                  <a:pt x="104" y="56"/>
                  <a:pt x="104" y="58"/>
                </a:cubicBezTo>
                <a:cubicBezTo>
                  <a:pt x="104" y="58"/>
                  <a:pt x="104" y="58"/>
                  <a:pt x="103" y="59"/>
                </a:cubicBezTo>
                <a:cubicBezTo>
                  <a:pt x="103" y="60"/>
                  <a:pt x="102" y="61"/>
                  <a:pt x="102" y="62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4"/>
                  <a:pt x="101" y="64"/>
                  <a:pt x="102" y="65"/>
                </a:cubicBezTo>
                <a:cubicBezTo>
                  <a:pt x="101" y="67"/>
                  <a:pt x="101" y="69"/>
                  <a:pt x="103" y="71"/>
                </a:cubicBezTo>
                <a:cubicBezTo>
                  <a:pt x="108" y="78"/>
                  <a:pt x="112" y="85"/>
                  <a:pt x="117" y="92"/>
                </a:cubicBezTo>
                <a:cubicBezTo>
                  <a:pt x="117" y="92"/>
                  <a:pt x="117" y="92"/>
                  <a:pt x="117" y="92"/>
                </a:cubicBezTo>
                <a:cubicBezTo>
                  <a:pt x="117" y="93"/>
                  <a:pt x="117" y="93"/>
                  <a:pt x="118" y="94"/>
                </a:cubicBezTo>
                <a:cubicBezTo>
                  <a:pt x="118" y="93"/>
                  <a:pt x="118" y="92"/>
                  <a:pt x="118" y="92"/>
                </a:cubicBezTo>
                <a:cubicBezTo>
                  <a:pt x="118" y="89"/>
                  <a:pt x="119" y="87"/>
                  <a:pt x="119" y="85"/>
                </a:cubicBezTo>
                <a:cubicBezTo>
                  <a:pt x="119" y="85"/>
                  <a:pt x="120" y="84"/>
                  <a:pt x="119" y="83"/>
                </a:cubicBezTo>
                <a:cubicBezTo>
                  <a:pt x="121" y="80"/>
                  <a:pt x="122" y="77"/>
                  <a:pt x="125" y="75"/>
                </a:cubicBezTo>
                <a:cubicBezTo>
                  <a:pt x="126" y="73"/>
                  <a:pt x="128" y="72"/>
                  <a:pt x="130" y="72"/>
                </a:cubicBezTo>
                <a:cubicBezTo>
                  <a:pt x="134" y="72"/>
                  <a:pt x="138" y="76"/>
                  <a:pt x="137" y="80"/>
                </a:cubicBezTo>
                <a:cubicBezTo>
                  <a:pt x="137" y="80"/>
                  <a:pt x="137" y="81"/>
                  <a:pt x="137" y="82"/>
                </a:cubicBezTo>
                <a:cubicBezTo>
                  <a:pt x="137" y="83"/>
                  <a:pt x="136" y="85"/>
                  <a:pt x="135" y="86"/>
                </a:cubicBezTo>
                <a:cubicBezTo>
                  <a:pt x="135" y="86"/>
                  <a:pt x="135" y="87"/>
                  <a:pt x="135" y="87"/>
                </a:cubicBezTo>
                <a:cubicBezTo>
                  <a:pt x="134" y="87"/>
                  <a:pt x="134" y="88"/>
                  <a:pt x="133" y="89"/>
                </a:cubicBezTo>
                <a:cubicBezTo>
                  <a:pt x="132" y="91"/>
                  <a:pt x="131" y="93"/>
                  <a:pt x="129" y="95"/>
                </a:cubicBezTo>
                <a:cubicBezTo>
                  <a:pt x="128" y="95"/>
                  <a:pt x="128" y="96"/>
                  <a:pt x="128" y="96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25" y="99"/>
                  <a:pt x="124" y="102"/>
                  <a:pt x="124" y="104"/>
                </a:cubicBezTo>
                <a:cubicBezTo>
                  <a:pt x="125" y="106"/>
                  <a:pt x="126" y="108"/>
                  <a:pt x="127" y="110"/>
                </a:cubicBezTo>
                <a:cubicBezTo>
                  <a:pt x="129" y="114"/>
                  <a:pt x="131" y="118"/>
                  <a:pt x="133" y="121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4" y="124"/>
                  <a:pt x="134" y="125"/>
                  <a:pt x="13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6" y="129"/>
                  <a:pt x="136" y="131"/>
                  <a:pt x="137" y="132"/>
                </a:cubicBezTo>
                <a:cubicBezTo>
                  <a:pt x="137" y="133"/>
                  <a:pt x="137" y="133"/>
                  <a:pt x="138" y="13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4"/>
                  <a:pt x="139" y="135"/>
                  <a:pt x="139" y="137"/>
                </a:cubicBezTo>
                <a:cubicBezTo>
                  <a:pt x="139" y="135"/>
                  <a:pt x="140" y="134"/>
                  <a:pt x="139" y="133"/>
                </a:cubicBezTo>
                <a:cubicBezTo>
                  <a:pt x="139" y="130"/>
                  <a:pt x="140" y="126"/>
                  <a:pt x="140" y="122"/>
                </a:cubicBezTo>
                <a:cubicBezTo>
                  <a:pt x="141" y="120"/>
                  <a:pt x="142" y="117"/>
                  <a:pt x="144" y="114"/>
                </a:cubicBezTo>
                <a:cubicBezTo>
                  <a:pt x="146" y="112"/>
                  <a:pt x="152" y="111"/>
                  <a:pt x="154" y="114"/>
                </a:cubicBezTo>
                <a:cubicBezTo>
                  <a:pt x="154" y="115"/>
                  <a:pt x="155" y="116"/>
                  <a:pt x="156" y="117"/>
                </a:cubicBezTo>
                <a:cubicBezTo>
                  <a:pt x="158" y="119"/>
                  <a:pt x="158" y="121"/>
                  <a:pt x="157" y="124"/>
                </a:cubicBezTo>
                <a:cubicBezTo>
                  <a:pt x="157" y="125"/>
                  <a:pt x="157" y="125"/>
                  <a:pt x="157" y="126"/>
                </a:cubicBezTo>
                <a:cubicBezTo>
                  <a:pt x="157" y="127"/>
                  <a:pt x="156" y="129"/>
                  <a:pt x="155" y="130"/>
                </a:cubicBezTo>
                <a:cubicBezTo>
                  <a:pt x="155" y="130"/>
                  <a:pt x="155" y="131"/>
                  <a:pt x="155" y="131"/>
                </a:cubicBezTo>
                <a:cubicBezTo>
                  <a:pt x="154" y="131"/>
                  <a:pt x="154" y="132"/>
                  <a:pt x="154" y="133"/>
                </a:cubicBezTo>
                <a:cubicBezTo>
                  <a:pt x="152" y="136"/>
                  <a:pt x="150" y="138"/>
                  <a:pt x="148" y="140"/>
                </a:cubicBezTo>
                <a:cubicBezTo>
                  <a:pt x="147" y="141"/>
                  <a:pt x="146" y="142"/>
                  <a:pt x="145" y="143"/>
                </a:cubicBezTo>
                <a:cubicBezTo>
                  <a:pt x="144" y="143"/>
                  <a:pt x="144" y="144"/>
                  <a:pt x="144" y="144"/>
                </a:cubicBezTo>
                <a:cubicBezTo>
                  <a:pt x="142" y="146"/>
                  <a:pt x="143" y="148"/>
                  <a:pt x="143" y="149"/>
                </a:cubicBezTo>
                <a:cubicBezTo>
                  <a:pt x="145" y="157"/>
                  <a:pt x="147" y="165"/>
                  <a:pt x="147" y="173"/>
                </a:cubicBezTo>
                <a:cubicBezTo>
                  <a:pt x="147" y="177"/>
                  <a:pt x="147" y="181"/>
                  <a:pt x="147" y="185"/>
                </a:cubicBezTo>
                <a:cubicBezTo>
                  <a:pt x="147" y="187"/>
                  <a:pt x="148" y="188"/>
                  <a:pt x="148" y="190"/>
                </a:cubicBezTo>
                <a:cubicBezTo>
                  <a:pt x="147" y="190"/>
                  <a:pt x="148" y="191"/>
                  <a:pt x="148" y="192"/>
                </a:cubicBezTo>
                <a:cubicBezTo>
                  <a:pt x="148" y="190"/>
                  <a:pt x="149" y="189"/>
                  <a:pt x="149" y="188"/>
                </a:cubicBezTo>
                <a:cubicBezTo>
                  <a:pt x="150" y="186"/>
                  <a:pt x="151" y="184"/>
                  <a:pt x="152" y="181"/>
                </a:cubicBezTo>
                <a:cubicBezTo>
                  <a:pt x="153" y="181"/>
                  <a:pt x="153" y="181"/>
                  <a:pt x="153" y="180"/>
                </a:cubicBezTo>
                <a:cubicBezTo>
                  <a:pt x="155" y="178"/>
                  <a:pt x="156" y="177"/>
                  <a:pt x="158" y="175"/>
                </a:cubicBezTo>
                <a:cubicBezTo>
                  <a:pt x="159" y="174"/>
                  <a:pt x="161" y="174"/>
                  <a:pt x="162" y="174"/>
                </a:cubicBezTo>
                <a:cubicBezTo>
                  <a:pt x="164" y="174"/>
                  <a:pt x="165" y="174"/>
                  <a:pt x="166" y="175"/>
                </a:cubicBezTo>
                <a:cubicBezTo>
                  <a:pt x="168" y="178"/>
                  <a:pt x="169" y="180"/>
                  <a:pt x="168" y="184"/>
                </a:cubicBezTo>
                <a:cubicBezTo>
                  <a:pt x="167" y="186"/>
                  <a:pt x="167" y="188"/>
                  <a:pt x="165" y="190"/>
                </a:cubicBezTo>
                <a:close/>
                <a:moveTo>
                  <a:pt x="115" y="129"/>
                </a:move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5" y="129"/>
                  <a:pt x="115" y="129"/>
                </a:cubicBezTo>
                <a:cubicBezTo>
                  <a:pt x="115" y="129"/>
                  <a:pt x="114" y="129"/>
                  <a:pt x="114" y="128"/>
                </a:cubicBezTo>
                <a:cubicBezTo>
                  <a:pt x="109" y="127"/>
                  <a:pt x="105" y="126"/>
                  <a:pt x="102" y="122"/>
                </a:cubicBezTo>
                <a:cubicBezTo>
                  <a:pt x="102" y="122"/>
                  <a:pt x="102" y="122"/>
                  <a:pt x="101" y="122"/>
                </a:cubicBezTo>
                <a:cubicBezTo>
                  <a:pt x="101" y="124"/>
                  <a:pt x="102" y="125"/>
                  <a:pt x="103" y="126"/>
                </a:cubicBezTo>
                <a:cubicBezTo>
                  <a:pt x="107" y="129"/>
                  <a:pt x="110" y="130"/>
                  <a:pt x="115" y="129"/>
                </a:cubicBezTo>
                <a:close/>
                <a:moveTo>
                  <a:pt x="135" y="222"/>
                </a:moveTo>
                <a:cubicBezTo>
                  <a:pt x="135" y="222"/>
                  <a:pt x="135" y="222"/>
                  <a:pt x="136" y="222"/>
                </a:cubicBezTo>
                <a:cubicBezTo>
                  <a:pt x="136" y="222"/>
                  <a:pt x="136" y="222"/>
                  <a:pt x="135" y="222"/>
                </a:cubicBezTo>
                <a:cubicBezTo>
                  <a:pt x="135" y="222"/>
                  <a:pt x="135" y="222"/>
                  <a:pt x="135" y="222"/>
                </a:cubicBezTo>
                <a:cubicBezTo>
                  <a:pt x="134" y="221"/>
                  <a:pt x="132" y="221"/>
                  <a:pt x="130" y="220"/>
                </a:cubicBezTo>
                <a:cubicBezTo>
                  <a:pt x="125" y="220"/>
                  <a:pt x="120" y="220"/>
                  <a:pt x="114" y="217"/>
                </a:cubicBezTo>
                <a:cubicBezTo>
                  <a:pt x="115" y="220"/>
                  <a:pt x="116" y="221"/>
                  <a:pt x="118" y="222"/>
                </a:cubicBezTo>
                <a:cubicBezTo>
                  <a:pt x="124" y="225"/>
                  <a:pt x="129" y="224"/>
                  <a:pt x="135" y="222"/>
                </a:cubicBezTo>
                <a:close/>
                <a:moveTo>
                  <a:pt x="142" y="156"/>
                </a:moveTo>
                <a:cubicBezTo>
                  <a:pt x="142" y="156"/>
                  <a:pt x="142" y="155"/>
                  <a:pt x="141" y="154"/>
                </a:cubicBezTo>
                <a:cubicBezTo>
                  <a:pt x="140" y="149"/>
                  <a:pt x="139" y="144"/>
                  <a:pt x="137" y="139"/>
                </a:cubicBezTo>
                <a:cubicBezTo>
                  <a:pt x="134" y="131"/>
                  <a:pt x="131" y="124"/>
                  <a:pt x="127" y="117"/>
                </a:cubicBezTo>
                <a:cubicBezTo>
                  <a:pt x="115" y="93"/>
                  <a:pt x="101" y="71"/>
                  <a:pt x="83" y="51"/>
                </a:cubicBezTo>
                <a:cubicBezTo>
                  <a:pt x="75" y="42"/>
                  <a:pt x="66" y="34"/>
                  <a:pt x="55" y="28"/>
                </a:cubicBezTo>
                <a:cubicBezTo>
                  <a:pt x="51" y="26"/>
                  <a:pt x="46" y="25"/>
                  <a:pt x="41" y="26"/>
                </a:cubicBezTo>
                <a:cubicBezTo>
                  <a:pt x="39" y="27"/>
                  <a:pt x="37" y="27"/>
                  <a:pt x="36" y="28"/>
                </a:cubicBezTo>
                <a:cubicBezTo>
                  <a:pt x="28" y="35"/>
                  <a:pt x="30" y="49"/>
                  <a:pt x="37" y="54"/>
                </a:cubicBezTo>
                <a:cubicBezTo>
                  <a:pt x="39" y="56"/>
                  <a:pt x="42" y="57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1"/>
                  <a:pt x="41" y="47"/>
                  <a:pt x="42" y="43"/>
                </a:cubicBezTo>
                <a:cubicBezTo>
                  <a:pt x="43" y="41"/>
                  <a:pt x="44" y="39"/>
                  <a:pt x="45" y="37"/>
                </a:cubicBezTo>
                <a:cubicBezTo>
                  <a:pt x="46" y="35"/>
                  <a:pt x="48" y="34"/>
                  <a:pt x="50" y="35"/>
                </a:cubicBezTo>
                <a:cubicBezTo>
                  <a:pt x="52" y="36"/>
                  <a:pt x="52" y="37"/>
                  <a:pt x="53" y="38"/>
                </a:cubicBezTo>
                <a:cubicBezTo>
                  <a:pt x="56" y="42"/>
                  <a:pt x="56" y="47"/>
                  <a:pt x="53" y="51"/>
                </a:cubicBezTo>
                <a:cubicBezTo>
                  <a:pt x="52" y="52"/>
                  <a:pt x="51" y="53"/>
                  <a:pt x="50" y="55"/>
                </a:cubicBezTo>
                <a:cubicBezTo>
                  <a:pt x="48" y="57"/>
                  <a:pt x="49" y="60"/>
                  <a:pt x="52" y="61"/>
                </a:cubicBezTo>
                <a:cubicBezTo>
                  <a:pt x="54" y="62"/>
                  <a:pt x="56" y="63"/>
                  <a:pt x="59" y="64"/>
                </a:cubicBezTo>
                <a:cubicBezTo>
                  <a:pt x="64" y="67"/>
                  <a:pt x="70" y="69"/>
                  <a:pt x="75" y="73"/>
                </a:cubicBezTo>
                <a:cubicBezTo>
                  <a:pt x="77" y="74"/>
                  <a:pt x="79" y="75"/>
                  <a:pt x="81" y="76"/>
                </a:cubicBezTo>
                <a:cubicBezTo>
                  <a:pt x="80" y="75"/>
                  <a:pt x="80" y="74"/>
                  <a:pt x="79" y="73"/>
                </a:cubicBezTo>
                <a:cubicBezTo>
                  <a:pt x="76" y="69"/>
                  <a:pt x="74" y="64"/>
                  <a:pt x="73" y="59"/>
                </a:cubicBezTo>
                <a:cubicBezTo>
                  <a:pt x="73" y="58"/>
                  <a:pt x="73" y="56"/>
                  <a:pt x="73" y="54"/>
                </a:cubicBezTo>
                <a:cubicBezTo>
                  <a:pt x="74" y="51"/>
                  <a:pt x="78" y="49"/>
                  <a:pt x="81" y="51"/>
                </a:cubicBezTo>
                <a:cubicBezTo>
                  <a:pt x="81" y="52"/>
                  <a:pt x="82" y="53"/>
                  <a:pt x="83" y="54"/>
                </a:cubicBezTo>
                <a:cubicBezTo>
                  <a:pt x="85" y="56"/>
                  <a:pt x="86" y="60"/>
                  <a:pt x="87" y="63"/>
                </a:cubicBezTo>
                <a:cubicBezTo>
                  <a:pt x="88" y="68"/>
                  <a:pt x="88" y="72"/>
                  <a:pt x="88" y="77"/>
                </a:cubicBezTo>
                <a:cubicBezTo>
                  <a:pt x="87" y="79"/>
                  <a:pt x="88" y="81"/>
                  <a:pt x="90" y="83"/>
                </a:cubicBezTo>
                <a:cubicBezTo>
                  <a:pt x="114" y="102"/>
                  <a:pt x="131" y="126"/>
                  <a:pt x="141" y="154"/>
                </a:cubicBezTo>
                <a:cubicBezTo>
                  <a:pt x="141" y="155"/>
                  <a:pt x="141" y="156"/>
                  <a:pt x="142" y="156"/>
                </a:cubicBezTo>
                <a:cubicBezTo>
                  <a:pt x="141" y="157"/>
                  <a:pt x="142" y="158"/>
                  <a:pt x="142" y="159"/>
                </a:cubicBezTo>
                <a:cubicBezTo>
                  <a:pt x="142" y="158"/>
                  <a:pt x="143" y="157"/>
                  <a:pt x="142" y="156"/>
                </a:cubicBezTo>
                <a:close/>
                <a:moveTo>
                  <a:pt x="67" y="144"/>
                </a:moveTo>
                <a:cubicBezTo>
                  <a:pt x="68" y="143"/>
                  <a:pt x="68" y="143"/>
                  <a:pt x="68" y="142"/>
                </a:cubicBezTo>
                <a:cubicBezTo>
                  <a:pt x="70" y="138"/>
                  <a:pt x="71" y="133"/>
                  <a:pt x="74" y="129"/>
                </a:cubicBezTo>
                <a:cubicBezTo>
                  <a:pt x="75" y="127"/>
                  <a:pt x="77" y="125"/>
                  <a:pt x="79" y="124"/>
                </a:cubicBezTo>
                <a:cubicBezTo>
                  <a:pt x="84" y="122"/>
                  <a:pt x="87" y="125"/>
                  <a:pt x="87" y="129"/>
                </a:cubicBezTo>
                <a:cubicBezTo>
                  <a:pt x="87" y="131"/>
                  <a:pt x="86" y="133"/>
                  <a:pt x="85" y="135"/>
                </a:cubicBezTo>
                <a:cubicBezTo>
                  <a:pt x="84" y="137"/>
                  <a:pt x="82" y="139"/>
                  <a:pt x="80" y="140"/>
                </a:cubicBezTo>
                <a:cubicBezTo>
                  <a:pt x="77" y="142"/>
                  <a:pt x="74" y="145"/>
                  <a:pt x="72" y="147"/>
                </a:cubicBezTo>
                <a:cubicBezTo>
                  <a:pt x="70" y="149"/>
                  <a:pt x="70" y="149"/>
                  <a:pt x="71" y="151"/>
                </a:cubicBezTo>
                <a:cubicBezTo>
                  <a:pt x="75" y="159"/>
                  <a:pt x="79" y="168"/>
                  <a:pt x="82" y="176"/>
                </a:cubicBezTo>
                <a:cubicBezTo>
                  <a:pt x="83" y="181"/>
                  <a:pt x="86" y="184"/>
                  <a:pt x="90" y="186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92" y="188"/>
                  <a:pt x="92" y="188"/>
                  <a:pt x="93" y="186"/>
                </a:cubicBezTo>
                <a:cubicBezTo>
                  <a:pt x="93" y="186"/>
                  <a:pt x="93" y="185"/>
                  <a:pt x="93" y="185"/>
                </a:cubicBezTo>
                <a:cubicBezTo>
                  <a:pt x="96" y="173"/>
                  <a:pt x="98" y="160"/>
                  <a:pt x="97" y="146"/>
                </a:cubicBezTo>
                <a:cubicBezTo>
                  <a:pt x="97" y="132"/>
                  <a:pt x="94" y="119"/>
                  <a:pt x="87" y="107"/>
                </a:cubicBezTo>
                <a:cubicBezTo>
                  <a:pt x="84" y="101"/>
                  <a:pt x="80" y="96"/>
                  <a:pt x="75" y="92"/>
                </a:cubicBezTo>
                <a:cubicBezTo>
                  <a:pt x="70" y="88"/>
                  <a:pt x="65" y="89"/>
                  <a:pt x="61" y="93"/>
                </a:cubicBezTo>
                <a:cubicBezTo>
                  <a:pt x="60" y="94"/>
                  <a:pt x="60" y="94"/>
                  <a:pt x="60" y="95"/>
                </a:cubicBezTo>
                <a:cubicBezTo>
                  <a:pt x="56" y="100"/>
                  <a:pt x="53" y="107"/>
                  <a:pt x="52" y="114"/>
                </a:cubicBezTo>
                <a:cubicBezTo>
                  <a:pt x="52" y="116"/>
                  <a:pt x="53" y="118"/>
                  <a:pt x="54" y="120"/>
                </a:cubicBezTo>
                <a:cubicBezTo>
                  <a:pt x="55" y="119"/>
                  <a:pt x="55" y="119"/>
                  <a:pt x="55" y="118"/>
                </a:cubicBezTo>
                <a:cubicBezTo>
                  <a:pt x="55" y="116"/>
                  <a:pt x="56" y="114"/>
                  <a:pt x="56" y="112"/>
                </a:cubicBezTo>
                <a:cubicBezTo>
                  <a:pt x="58" y="106"/>
                  <a:pt x="62" y="103"/>
                  <a:pt x="68" y="102"/>
                </a:cubicBezTo>
                <a:cubicBezTo>
                  <a:pt x="72" y="101"/>
                  <a:pt x="75" y="103"/>
                  <a:pt x="76" y="107"/>
                </a:cubicBezTo>
                <a:cubicBezTo>
                  <a:pt x="77" y="112"/>
                  <a:pt x="75" y="116"/>
                  <a:pt x="71" y="118"/>
                </a:cubicBezTo>
                <a:cubicBezTo>
                  <a:pt x="71" y="119"/>
                  <a:pt x="70" y="119"/>
                  <a:pt x="69" y="120"/>
                </a:cubicBezTo>
                <a:cubicBezTo>
                  <a:pt x="66" y="121"/>
                  <a:pt x="63" y="123"/>
                  <a:pt x="61" y="124"/>
                </a:cubicBezTo>
                <a:cubicBezTo>
                  <a:pt x="57" y="127"/>
                  <a:pt x="58" y="126"/>
                  <a:pt x="60" y="129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2" y="135"/>
                  <a:pt x="65" y="139"/>
                  <a:pt x="67" y="144"/>
                </a:cubicBezTo>
                <a:close/>
                <a:moveTo>
                  <a:pt x="72" y="329"/>
                </a:moveTo>
                <a:cubicBezTo>
                  <a:pt x="73" y="329"/>
                  <a:pt x="73" y="328"/>
                  <a:pt x="74" y="327"/>
                </a:cubicBezTo>
                <a:cubicBezTo>
                  <a:pt x="74" y="326"/>
                  <a:pt x="75" y="324"/>
                  <a:pt x="76" y="323"/>
                </a:cubicBezTo>
                <a:cubicBezTo>
                  <a:pt x="78" y="321"/>
                  <a:pt x="80" y="319"/>
                  <a:pt x="82" y="318"/>
                </a:cubicBezTo>
                <a:cubicBezTo>
                  <a:pt x="85" y="316"/>
                  <a:pt x="88" y="317"/>
                  <a:pt x="89" y="320"/>
                </a:cubicBezTo>
                <a:cubicBezTo>
                  <a:pt x="90" y="322"/>
                  <a:pt x="90" y="325"/>
                  <a:pt x="89" y="327"/>
                </a:cubicBezTo>
                <a:cubicBezTo>
                  <a:pt x="87" y="332"/>
                  <a:pt x="84" y="336"/>
                  <a:pt x="80" y="339"/>
                </a:cubicBezTo>
                <a:cubicBezTo>
                  <a:pt x="78" y="341"/>
                  <a:pt x="75" y="343"/>
                  <a:pt x="73" y="345"/>
                </a:cubicBezTo>
                <a:cubicBezTo>
                  <a:pt x="71" y="346"/>
                  <a:pt x="70" y="348"/>
                  <a:pt x="70" y="350"/>
                </a:cubicBezTo>
                <a:cubicBezTo>
                  <a:pt x="70" y="354"/>
                  <a:pt x="71" y="358"/>
                  <a:pt x="73" y="361"/>
                </a:cubicBezTo>
                <a:cubicBezTo>
                  <a:pt x="76" y="365"/>
                  <a:pt x="79" y="365"/>
                  <a:pt x="83" y="363"/>
                </a:cubicBezTo>
                <a:cubicBezTo>
                  <a:pt x="86" y="362"/>
                  <a:pt x="88" y="360"/>
                  <a:pt x="89" y="358"/>
                </a:cubicBezTo>
                <a:cubicBezTo>
                  <a:pt x="92" y="354"/>
                  <a:pt x="94" y="350"/>
                  <a:pt x="96" y="346"/>
                </a:cubicBezTo>
                <a:cubicBezTo>
                  <a:pt x="100" y="334"/>
                  <a:pt x="101" y="323"/>
                  <a:pt x="97" y="311"/>
                </a:cubicBezTo>
                <a:cubicBezTo>
                  <a:pt x="95" y="302"/>
                  <a:pt x="91" y="293"/>
                  <a:pt x="88" y="284"/>
                </a:cubicBezTo>
                <a:cubicBezTo>
                  <a:pt x="88" y="284"/>
                  <a:pt x="88" y="283"/>
                  <a:pt x="87" y="283"/>
                </a:cubicBezTo>
                <a:cubicBezTo>
                  <a:pt x="87" y="285"/>
                  <a:pt x="86" y="287"/>
                  <a:pt x="85" y="289"/>
                </a:cubicBezTo>
                <a:cubicBezTo>
                  <a:pt x="83" y="295"/>
                  <a:pt x="80" y="301"/>
                  <a:pt x="78" y="306"/>
                </a:cubicBezTo>
                <a:cubicBezTo>
                  <a:pt x="76" y="314"/>
                  <a:pt x="74" y="321"/>
                  <a:pt x="72" y="329"/>
                </a:cubicBezTo>
                <a:close/>
                <a:moveTo>
                  <a:pt x="88" y="214"/>
                </a:moveTo>
                <a:cubicBezTo>
                  <a:pt x="82" y="233"/>
                  <a:pt x="81" y="252"/>
                  <a:pt x="88" y="271"/>
                </a:cubicBezTo>
                <a:cubicBezTo>
                  <a:pt x="93" y="252"/>
                  <a:pt x="91" y="233"/>
                  <a:pt x="88" y="214"/>
                </a:cubicBezTo>
                <a:close/>
                <a:moveTo>
                  <a:pt x="53" y="123"/>
                </a:moveTo>
                <a:cubicBezTo>
                  <a:pt x="52" y="123"/>
                  <a:pt x="52" y="123"/>
                  <a:pt x="52" y="124"/>
                </a:cubicBezTo>
                <a:cubicBezTo>
                  <a:pt x="52" y="133"/>
                  <a:pt x="55" y="142"/>
                  <a:pt x="59" y="151"/>
                </a:cubicBezTo>
                <a:cubicBezTo>
                  <a:pt x="59" y="152"/>
                  <a:pt x="60" y="152"/>
                  <a:pt x="60" y="152"/>
                </a:cubicBezTo>
                <a:cubicBezTo>
                  <a:pt x="63" y="154"/>
                  <a:pt x="66" y="155"/>
                  <a:pt x="70" y="156"/>
                </a:cubicBezTo>
                <a:cubicBezTo>
                  <a:pt x="65" y="144"/>
                  <a:pt x="59" y="134"/>
                  <a:pt x="53" y="123"/>
                </a:cubicBezTo>
                <a:close/>
                <a:moveTo>
                  <a:pt x="105" y="198"/>
                </a:moveTo>
                <a:cubicBezTo>
                  <a:pt x="101" y="197"/>
                  <a:pt x="98" y="195"/>
                  <a:pt x="94" y="193"/>
                </a:cubicBezTo>
                <a:cubicBezTo>
                  <a:pt x="93" y="195"/>
                  <a:pt x="93" y="197"/>
                  <a:pt x="92" y="199"/>
                </a:cubicBezTo>
                <a:cubicBezTo>
                  <a:pt x="91" y="203"/>
                  <a:pt x="90" y="206"/>
                  <a:pt x="91" y="210"/>
                </a:cubicBezTo>
                <a:cubicBezTo>
                  <a:pt x="92" y="212"/>
                  <a:pt x="92" y="214"/>
                  <a:pt x="92" y="216"/>
                </a:cubicBezTo>
                <a:cubicBezTo>
                  <a:pt x="92" y="216"/>
                  <a:pt x="92" y="217"/>
                  <a:pt x="93" y="218"/>
                </a:cubicBezTo>
                <a:cubicBezTo>
                  <a:pt x="93" y="217"/>
                  <a:pt x="94" y="215"/>
                  <a:pt x="94" y="214"/>
                </a:cubicBezTo>
                <a:cubicBezTo>
                  <a:pt x="95" y="212"/>
                  <a:pt x="96" y="210"/>
                  <a:pt x="97" y="208"/>
                </a:cubicBezTo>
                <a:cubicBezTo>
                  <a:pt x="99" y="204"/>
                  <a:pt x="102" y="201"/>
                  <a:pt x="105" y="198"/>
                </a:cubicBezTo>
                <a:close/>
                <a:moveTo>
                  <a:pt x="152" y="195"/>
                </a:moveTo>
                <a:cubicBezTo>
                  <a:pt x="156" y="193"/>
                  <a:pt x="159" y="192"/>
                  <a:pt x="162" y="189"/>
                </a:cubicBezTo>
                <a:cubicBezTo>
                  <a:pt x="164" y="187"/>
                  <a:pt x="165" y="184"/>
                  <a:pt x="165" y="182"/>
                </a:cubicBezTo>
                <a:cubicBezTo>
                  <a:pt x="166" y="180"/>
                  <a:pt x="165" y="179"/>
                  <a:pt x="165" y="178"/>
                </a:cubicBezTo>
                <a:cubicBezTo>
                  <a:pt x="164" y="177"/>
                  <a:pt x="163" y="176"/>
                  <a:pt x="161" y="177"/>
                </a:cubicBezTo>
                <a:cubicBezTo>
                  <a:pt x="159" y="177"/>
                  <a:pt x="158" y="178"/>
                  <a:pt x="157" y="179"/>
                </a:cubicBezTo>
                <a:cubicBezTo>
                  <a:pt x="155" y="182"/>
                  <a:pt x="154" y="185"/>
                  <a:pt x="153" y="188"/>
                </a:cubicBezTo>
                <a:cubicBezTo>
                  <a:pt x="152" y="188"/>
                  <a:pt x="152" y="189"/>
                  <a:pt x="152" y="189"/>
                </a:cubicBezTo>
                <a:cubicBezTo>
                  <a:pt x="155" y="186"/>
                  <a:pt x="158" y="184"/>
                  <a:pt x="161" y="181"/>
                </a:cubicBezTo>
                <a:cubicBezTo>
                  <a:pt x="162" y="180"/>
                  <a:pt x="163" y="179"/>
                  <a:pt x="164" y="180"/>
                </a:cubicBezTo>
                <a:cubicBezTo>
                  <a:pt x="164" y="181"/>
                  <a:pt x="164" y="182"/>
                  <a:pt x="163" y="183"/>
                </a:cubicBezTo>
                <a:cubicBezTo>
                  <a:pt x="162" y="184"/>
                  <a:pt x="161" y="184"/>
                  <a:pt x="161" y="185"/>
                </a:cubicBezTo>
                <a:cubicBezTo>
                  <a:pt x="157" y="188"/>
                  <a:pt x="154" y="191"/>
                  <a:pt x="152" y="195"/>
                </a:cubicBezTo>
                <a:close/>
                <a:moveTo>
                  <a:pt x="137" y="219"/>
                </a:moveTo>
                <a:cubicBezTo>
                  <a:pt x="135" y="217"/>
                  <a:pt x="133" y="215"/>
                  <a:pt x="131" y="213"/>
                </a:cubicBezTo>
                <a:cubicBezTo>
                  <a:pt x="128" y="211"/>
                  <a:pt x="124" y="210"/>
                  <a:pt x="120" y="211"/>
                </a:cubicBezTo>
                <a:cubicBezTo>
                  <a:pt x="119" y="211"/>
                  <a:pt x="117" y="211"/>
                  <a:pt x="116" y="212"/>
                </a:cubicBezTo>
                <a:cubicBezTo>
                  <a:pt x="115" y="213"/>
                  <a:pt x="115" y="214"/>
                  <a:pt x="116" y="215"/>
                </a:cubicBezTo>
                <a:cubicBezTo>
                  <a:pt x="118" y="216"/>
                  <a:pt x="120" y="216"/>
                  <a:pt x="122" y="217"/>
                </a:cubicBezTo>
                <a:cubicBezTo>
                  <a:pt x="127" y="217"/>
                  <a:pt x="132" y="217"/>
                  <a:pt x="137" y="219"/>
                </a:cubicBezTo>
                <a:close/>
                <a:moveTo>
                  <a:pt x="75" y="274"/>
                </a:moveTo>
                <a:cubicBezTo>
                  <a:pt x="74" y="270"/>
                  <a:pt x="72" y="266"/>
                  <a:pt x="71" y="263"/>
                </a:cubicBezTo>
                <a:cubicBezTo>
                  <a:pt x="71" y="261"/>
                  <a:pt x="70" y="260"/>
                  <a:pt x="69" y="259"/>
                </a:cubicBezTo>
                <a:cubicBezTo>
                  <a:pt x="68" y="257"/>
                  <a:pt x="66" y="256"/>
                  <a:pt x="64" y="257"/>
                </a:cubicBezTo>
                <a:cubicBezTo>
                  <a:pt x="63" y="260"/>
                  <a:pt x="64" y="264"/>
                  <a:pt x="66" y="267"/>
                </a:cubicBezTo>
                <a:cubicBezTo>
                  <a:pt x="68" y="270"/>
                  <a:pt x="71" y="272"/>
                  <a:pt x="75" y="274"/>
                </a:cubicBezTo>
                <a:close/>
                <a:moveTo>
                  <a:pt x="143" y="135"/>
                </a:moveTo>
                <a:cubicBezTo>
                  <a:pt x="145" y="131"/>
                  <a:pt x="148" y="126"/>
                  <a:pt x="150" y="121"/>
                </a:cubicBezTo>
                <a:cubicBezTo>
                  <a:pt x="150" y="120"/>
                  <a:pt x="150" y="118"/>
                  <a:pt x="151" y="117"/>
                </a:cubicBezTo>
                <a:cubicBezTo>
                  <a:pt x="151" y="116"/>
                  <a:pt x="150" y="115"/>
                  <a:pt x="149" y="115"/>
                </a:cubicBezTo>
                <a:cubicBezTo>
                  <a:pt x="148" y="115"/>
                  <a:pt x="147" y="115"/>
                  <a:pt x="147" y="116"/>
                </a:cubicBezTo>
                <a:cubicBezTo>
                  <a:pt x="146" y="117"/>
                  <a:pt x="145" y="118"/>
                  <a:pt x="145" y="119"/>
                </a:cubicBezTo>
                <a:cubicBezTo>
                  <a:pt x="142" y="124"/>
                  <a:pt x="142" y="130"/>
                  <a:pt x="143" y="135"/>
                </a:cubicBezTo>
                <a:close/>
                <a:moveTo>
                  <a:pt x="79" y="178"/>
                </a:moveTo>
                <a:cubicBezTo>
                  <a:pt x="78" y="173"/>
                  <a:pt x="76" y="169"/>
                  <a:pt x="74" y="165"/>
                </a:cubicBezTo>
                <a:cubicBezTo>
                  <a:pt x="72" y="161"/>
                  <a:pt x="72" y="161"/>
                  <a:pt x="68" y="163"/>
                </a:cubicBezTo>
                <a:cubicBezTo>
                  <a:pt x="67" y="164"/>
                  <a:pt x="67" y="164"/>
                  <a:pt x="68" y="165"/>
                </a:cubicBezTo>
                <a:cubicBezTo>
                  <a:pt x="71" y="170"/>
                  <a:pt x="75" y="174"/>
                  <a:pt x="79" y="178"/>
                </a:cubicBezTo>
                <a:close/>
                <a:moveTo>
                  <a:pt x="124" y="96"/>
                </a:moveTo>
                <a:cubicBezTo>
                  <a:pt x="126" y="93"/>
                  <a:pt x="128" y="91"/>
                  <a:pt x="130" y="88"/>
                </a:cubicBezTo>
                <a:cubicBezTo>
                  <a:pt x="131" y="87"/>
                  <a:pt x="132" y="85"/>
                  <a:pt x="133" y="84"/>
                </a:cubicBezTo>
                <a:cubicBezTo>
                  <a:pt x="134" y="82"/>
                  <a:pt x="135" y="80"/>
                  <a:pt x="134" y="78"/>
                </a:cubicBezTo>
                <a:cubicBezTo>
                  <a:pt x="134" y="76"/>
                  <a:pt x="133" y="76"/>
                  <a:pt x="132" y="77"/>
                </a:cubicBezTo>
                <a:cubicBezTo>
                  <a:pt x="131" y="79"/>
                  <a:pt x="130" y="80"/>
                  <a:pt x="129" y="82"/>
                </a:cubicBezTo>
                <a:cubicBezTo>
                  <a:pt x="127" y="86"/>
                  <a:pt x="125" y="91"/>
                  <a:pt x="124" y="96"/>
                </a:cubicBezTo>
                <a:close/>
                <a:moveTo>
                  <a:pt x="136" y="168"/>
                </a:moveTo>
                <a:cubicBezTo>
                  <a:pt x="134" y="166"/>
                  <a:pt x="132" y="165"/>
                  <a:pt x="130" y="165"/>
                </a:cubicBezTo>
                <a:cubicBezTo>
                  <a:pt x="125" y="163"/>
                  <a:pt x="120" y="161"/>
                  <a:pt x="116" y="158"/>
                </a:cubicBezTo>
                <a:cubicBezTo>
                  <a:pt x="116" y="161"/>
                  <a:pt x="118" y="164"/>
                  <a:pt x="122" y="166"/>
                </a:cubicBezTo>
                <a:cubicBezTo>
                  <a:pt x="126" y="167"/>
                  <a:pt x="131" y="168"/>
                  <a:pt x="136" y="168"/>
                </a:cubicBezTo>
                <a:close/>
                <a:moveTo>
                  <a:pt x="44" y="159"/>
                </a:moveTo>
                <a:cubicBezTo>
                  <a:pt x="45" y="162"/>
                  <a:pt x="46" y="163"/>
                  <a:pt x="47" y="164"/>
                </a:cubicBezTo>
                <a:cubicBezTo>
                  <a:pt x="52" y="167"/>
                  <a:pt x="57" y="166"/>
                  <a:pt x="62" y="164"/>
                </a:cubicBezTo>
                <a:cubicBezTo>
                  <a:pt x="63" y="163"/>
                  <a:pt x="63" y="162"/>
                  <a:pt x="62" y="162"/>
                </a:cubicBezTo>
                <a:cubicBezTo>
                  <a:pt x="61" y="161"/>
                  <a:pt x="60" y="161"/>
                  <a:pt x="59" y="161"/>
                </a:cubicBezTo>
                <a:cubicBezTo>
                  <a:pt x="54" y="162"/>
                  <a:pt x="49" y="161"/>
                  <a:pt x="44" y="159"/>
                </a:cubicBezTo>
                <a:close/>
                <a:moveTo>
                  <a:pt x="60" y="158"/>
                </a:moveTo>
                <a:cubicBezTo>
                  <a:pt x="58" y="157"/>
                  <a:pt x="58" y="155"/>
                  <a:pt x="57" y="154"/>
                </a:cubicBezTo>
                <a:cubicBezTo>
                  <a:pt x="54" y="153"/>
                  <a:pt x="52" y="153"/>
                  <a:pt x="49" y="153"/>
                </a:cubicBezTo>
                <a:cubicBezTo>
                  <a:pt x="48" y="153"/>
                  <a:pt x="47" y="153"/>
                  <a:pt x="46" y="154"/>
                </a:cubicBezTo>
                <a:cubicBezTo>
                  <a:pt x="44" y="155"/>
                  <a:pt x="44" y="156"/>
                  <a:pt x="46" y="157"/>
                </a:cubicBezTo>
                <a:cubicBezTo>
                  <a:pt x="50" y="158"/>
                  <a:pt x="55" y="159"/>
                  <a:pt x="60" y="158"/>
                </a:cubicBezTo>
                <a:close/>
                <a:moveTo>
                  <a:pt x="57" y="348"/>
                </a:moveTo>
                <a:cubicBezTo>
                  <a:pt x="57" y="347"/>
                  <a:pt x="57" y="347"/>
                  <a:pt x="57" y="347"/>
                </a:cubicBezTo>
                <a:cubicBezTo>
                  <a:pt x="53" y="343"/>
                  <a:pt x="50" y="340"/>
                  <a:pt x="47" y="336"/>
                </a:cubicBezTo>
                <a:cubicBezTo>
                  <a:pt x="47" y="335"/>
                  <a:pt x="46" y="335"/>
                  <a:pt x="45" y="336"/>
                </a:cubicBezTo>
                <a:cubicBezTo>
                  <a:pt x="45" y="338"/>
                  <a:pt x="45" y="340"/>
                  <a:pt x="46" y="341"/>
                </a:cubicBezTo>
                <a:cubicBezTo>
                  <a:pt x="48" y="346"/>
                  <a:pt x="52" y="347"/>
                  <a:pt x="57" y="348"/>
                </a:cubicBezTo>
                <a:close/>
                <a:moveTo>
                  <a:pt x="85" y="320"/>
                </a:moveTo>
                <a:cubicBezTo>
                  <a:pt x="80" y="321"/>
                  <a:pt x="73" y="331"/>
                  <a:pt x="72" y="338"/>
                </a:cubicBezTo>
                <a:cubicBezTo>
                  <a:pt x="75" y="336"/>
                  <a:pt x="83" y="324"/>
                  <a:pt x="85" y="320"/>
                </a:cubicBezTo>
                <a:close/>
                <a:moveTo>
                  <a:pt x="70" y="105"/>
                </a:moveTo>
                <a:cubicBezTo>
                  <a:pt x="64" y="104"/>
                  <a:pt x="58" y="111"/>
                  <a:pt x="58" y="119"/>
                </a:cubicBezTo>
                <a:cubicBezTo>
                  <a:pt x="62" y="114"/>
                  <a:pt x="67" y="110"/>
                  <a:pt x="70" y="105"/>
                </a:cubicBezTo>
                <a:close/>
                <a:moveTo>
                  <a:pt x="77" y="191"/>
                </a:moveTo>
                <a:cubicBezTo>
                  <a:pt x="74" y="188"/>
                  <a:pt x="72" y="185"/>
                  <a:pt x="68" y="183"/>
                </a:cubicBezTo>
                <a:cubicBezTo>
                  <a:pt x="67" y="183"/>
                  <a:pt x="65" y="182"/>
                  <a:pt x="63" y="183"/>
                </a:cubicBezTo>
                <a:cubicBezTo>
                  <a:pt x="63" y="183"/>
                  <a:pt x="62" y="183"/>
                  <a:pt x="61" y="183"/>
                </a:cubicBezTo>
                <a:cubicBezTo>
                  <a:pt x="60" y="184"/>
                  <a:pt x="60" y="185"/>
                  <a:pt x="61" y="185"/>
                </a:cubicBezTo>
                <a:cubicBezTo>
                  <a:pt x="64" y="186"/>
                  <a:pt x="66" y="187"/>
                  <a:pt x="68" y="188"/>
                </a:cubicBezTo>
                <a:cubicBezTo>
                  <a:pt x="71" y="189"/>
                  <a:pt x="74" y="190"/>
                  <a:pt x="77" y="191"/>
                </a:cubicBezTo>
                <a:close/>
                <a:moveTo>
                  <a:pt x="73" y="107"/>
                </a:moveTo>
                <a:cubicBezTo>
                  <a:pt x="68" y="111"/>
                  <a:pt x="62" y="118"/>
                  <a:pt x="61" y="121"/>
                </a:cubicBezTo>
                <a:cubicBezTo>
                  <a:pt x="64" y="119"/>
                  <a:pt x="67" y="118"/>
                  <a:pt x="69" y="116"/>
                </a:cubicBezTo>
                <a:cubicBezTo>
                  <a:pt x="73" y="114"/>
                  <a:pt x="74" y="112"/>
                  <a:pt x="73" y="107"/>
                </a:cubicBezTo>
                <a:close/>
                <a:moveTo>
                  <a:pt x="117" y="155"/>
                </a:moveTo>
                <a:cubicBezTo>
                  <a:pt x="119" y="157"/>
                  <a:pt x="121" y="158"/>
                  <a:pt x="123" y="159"/>
                </a:cubicBezTo>
                <a:cubicBezTo>
                  <a:pt x="127" y="161"/>
                  <a:pt x="132" y="162"/>
                  <a:pt x="137" y="165"/>
                </a:cubicBezTo>
                <a:cubicBezTo>
                  <a:pt x="135" y="162"/>
                  <a:pt x="127" y="156"/>
                  <a:pt x="124" y="155"/>
                </a:cubicBezTo>
                <a:cubicBezTo>
                  <a:pt x="123" y="155"/>
                  <a:pt x="122" y="154"/>
                  <a:pt x="121" y="154"/>
                </a:cubicBezTo>
                <a:cubicBezTo>
                  <a:pt x="120" y="154"/>
                  <a:pt x="119" y="153"/>
                  <a:pt x="117" y="155"/>
                </a:cubicBezTo>
                <a:close/>
                <a:moveTo>
                  <a:pt x="101" y="247"/>
                </a:moveTo>
                <a:cubicBezTo>
                  <a:pt x="102" y="247"/>
                  <a:pt x="103" y="247"/>
                  <a:pt x="105" y="247"/>
                </a:cubicBezTo>
                <a:cubicBezTo>
                  <a:pt x="108" y="246"/>
                  <a:pt x="111" y="244"/>
                  <a:pt x="113" y="242"/>
                </a:cubicBezTo>
                <a:cubicBezTo>
                  <a:pt x="116" y="239"/>
                  <a:pt x="116" y="237"/>
                  <a:pt x="116" y="234"/>
                </a:cubicBezTo>
                <a:cubicBezTo>
                  <a:pt x="112" y="240"/>
                  <a:pt x="106" y="243"/>
                  <a:pt x="101" y="247"/>
                </a:cubicBezTo>
                <a:close/>
                <a:moveTo>
                  <a:pt x="60" y="188"/>
                </a:moveTo>
                <a:cubicBezTo>
                  <a:pt x="60" y="189"/>
                  <a:pt x="60" y="190"/>
                  <a:pt x="61" y="191"/>
                </a:cubicBezTo>
                <a:cubicBezTo>
                  <a:pt x="63" y="193"/>
                  <a:pt x="65" y="194"/>
                  <a:pt x="67" y="194"/>
                </a:cubicBezTo>
                <a:cubicBezTo>
                  <a:pt x="70" y="195"/>
                  <a:pt x="73" y="195"/>
                  <a:pt x="76" y="195"/>
                </a:cubicBezTo>
                <a:cubicBezTo>
                  <a:pt x="77" y="195"/>
                  <a:pt x="78" y="195"/>
                  <a:pt x="78" y="194"/>
                </a:cubicBezTo>
                <a:cubicBezTo>
                  <a:pt x="72" y="192"/>
                  <a:pt x="66" y="190"/>
                  <a:pt x="60" y="188"/>
                </a:cubicBezTo>
                <a:close/>
                <a:moveTo>
                  <a:pt x="36" y="103"/>
                </a:moveTo>
                <a:cubicBezTo>
                  <a:pt x="35" y="103"/>
                  <a:pt x="35" y="103"/>
                  <a:pt x="35" y="102"/>
                </a:cubicBezTo>
                <a:cubicBezTo>
                  <a:pt x="34" y="102"/>
                  <a:pt x="32" y="103"/>
                  <a:pt x="31" y="103"/>
                </a:cubicBezTo>
                <a:cubicBezTo>
                  <a:pt x="28" y="104"/>
                  <a:pt x="25" y="104"/>
                  <a:pt x="23" y="105"/>
                </a:cubicBezTo>
                <a:cubicBezTo>
                  <a:pt x="22" y="105"/>
                  <a:pt x="21" y="105"/>
                  <a:pt x="20" y="105"/>
                </a:cubicBezTo>
                <a:cubicBezTo>
                  <a:pt x="20" y="105"/>
                  <a:pt x="19" y="104"/>
                  <a:pt x="19" y="103"/>
                </a:cubicBezTo>
                <a:cubicBezTo>
                  <a:pt x="19" y="103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5" y="102"/>
                  <a:pt x="28" y="101"/>
                  <a:pt x="30" y="100"/>
                </a:cubicBezTo>
                <a:cubicBezTo>
                  <a:pt x="31" y="100"/>
                  <a:pt x="31" y="100"/>
                  <a:pt x="32" y="99"/>
                </a:cubicBezTo>
                <a:cubicBezTo>
                  <a:pt x="28" y="99"/>
                  <a:pt x="24" y="99"/>
                  <a:pt x="21" y="101"/>
                </a:cubicBezTo>
                <a:cubicBezTo>
                  <a:pt x="19" y="101"/>
                  <a:pt x="18" y="102"/>
                  <a:pt x="18" y="103"/>
                </a:cubicBezTo>
                <a:cubicBezTo>
                  <a:pt x="19" y="105"/>
                  <a:pt x="20" y="105"/>
                  <a:pt x="21" y="106"/>
                </a:cubicBezTo>
                <a:cubicBezTo>
                  <a:pt x="23" y="106"/>
                  <a:pt x="26" y="106"/>
                  <a:pt x="28" y="106"/>
                </a:cubicBezTo>
                <a:cubicBezTo>
                  <a:pt x="31" y="105"/>
                  <a:pt x="33" y="104"/>
                  <a:pt x="36" y="103"/>
                </a:cubicBezTo>
                <a:close/>
                <a:moveTo>
                  <a:pt x="23" y="51"/>
                </a:moveTo>
                <a:cubicBezTo>
                  <a:pt x="22" y="48"/>
                  <a:pt x="22" y="46"/>
                  <a:pt x="21" y="43"/>
                </a:cubicBezTo>
                <a:cubicBezTo>
                  <a:pt x="21" y="41"/>
                  <a:pt x="20" y="40"/>
                  <a:pt x="18" y="39"/>
                </a:cubicBezTo>
                <a:cubicBezTo>
                  <a:pt x="16" y="38"/>
                  <a:pt x="15" y="39"/>
                  <a:pt x="15" y="41"/>
                </a:cubicBezTo>
                <a:cubicBezTo>
                  <a:pt x="15" y="42"/>
                  <a:pt x="16" y="44"/>
                  <a:pt x="17" y="45"/>
                </a:cubicBezTo>
                <a:cubicBezTo>
                  <a:pt x="18" y="47"/>
                  <a:pt x="20" y="49"/>
                  <a:pt x="23" y="51"/>
                </a:cubicBezTo>
                <a:close/>
                <a:moveTo>
                  <a:pt x="145" y="138"/>
                </a:moveTo>
                <a:cubicBezTo>
                  <a:pt x="147" y="136"/>
                  <a:pt x="149" y="134"/>
                  <a:pt x="151" y="131"/>
                </a:cubicBezTo>
                <a:cubicBezTo>
                  <a:pt x="153" y="129"/>
                  <a:pt x="154" y="126"/>
                  <a:pt x="155" y="124"/>
                </a:cubicBezTo>
                <a:cubicBezTo>
                  <a:pt x="155" y="122"/>
                  <a:pt x="155" y="120"/>
                  <a:pt x="153" y="118"/>
                </a:cubicBezTo>
                <a:cubicBezTo>
                  <a:pt x="152" y="125"/>
                  <a:pt x="148" y="132"/>
                  <a:pt x="145" y="138"/>
                </a:cubicBezTo>
                <a:close/>
                <a:moveTo>
                  <a:pt x="127" y="271"/>
                </a:moveTo>
                <a:cubicBezTo>
                  <a:pt x="121" y="272"/>
                  <a:pt x="115" y="273"/>
                  <a:pt x="110" y="278"/>
                </a:cubicBezTo>
                <a:cubicBezTo>
                  <a:pt x="117" y="278"/>
                  <a:pt x="123" y="276"/>
                  <a:pt x="127" y="271"/>
                </a:cubicBezTo>
                <a:close/>
                <a:moveTo>
                  <a:pt x="100" y="244"/>
                </a:moveTo>
                <a:cubicBezTo>
                  <a:pt x="105" y="240"/>
                  <a:pt x="111" y="237"/>
                  <a:pt x="114" y="231"/>
                </a:cubicBezTo>
                <a:cubicBezTo>
                  <a:pt x="109" y="232"/>
                  <a:pt x="103" y="237"/>
                  <a:pt x="100" y="244"/>
                </a:cubicBezTo>
                <a:close/>
                <a:moveTo>
                  <a:pt x="60" y="346"/>
                </a:moveTo>
                <a:cubicBezTo>
                  <a:pt x="59" y="342"/>
                  <a:pt x="58" y="339"/>
                  <a:pt x="56" y="336"/>
                </a:cubicBezTo>
                <a:cubicBezTo>
                  <a:pt x="55" y="334"/>
                  <a:pt x="53" y="333"/>
                  <a:pt x="51" y="333"/>
                </a:cubicBezTo>
                <a:cubicBezTo>
                  <a:pt x="51" y="332"/>
                  <a:pt x="50" y="332"/>
                  <a:pt x="49" y="333"/>
                </a:cubicBezTo>
                <a:cubicBezTo>
                  <a:pt x="49" y="333"/>
                  <a:pt x="49" y="334"/>
                  <a:pt x="50" y="335"/>
                </a:cubicBezTo>
                <a:cubicBezTo>
                  <a:pt x="53" y="338"/>
                  <a:pt x="56" y="342"/>
                  <a:pt x="60" y="346"/>
                </a:cubicBezTo>
                <a:close/>
                <a:moveTo>
                  <a:pt x="73" y="276"/>
                </a:moveTo>
                <a:cubicBezTo>
                  <a:pt x="66" y="273"/>
                  <a:pt x="61" y="267"/>
                  <a:pt x="60" y="259"/>
                </a:cubicBezTo>
                <a:cubicBezTo>
                  <a:pt x="56" y="266"/>
                  <a:pt x="63" y="276"/>
                  <a:pt x="73" y="276"/>
                </a:cubicBezTo>
                <a:close/>
                <a:moveTo>
                  <a:pt x="121" y="95"/>
                </a:moveTo>
                <a:cubicBezTo>
                  <a:pt x="123" y="88"/>
                  <a:pt x="125" y="81"/>
                  <a:pt x="130" y="75"/>
                </a:cubicBezTo>
                <a:cubicBezTo>
                  <a:pt x="127" y="76"/>
                  <a:pt x="126" y="77"/>
                  <a:pt x="125" y="78"/>
                </a:cubicBezTo>
                <a:cubicBezTo>
                  <a:pt x="122" y="83"/>
                  <a:pt x="121" y="89"/>
                  <a:pt x="121" y="95"/>
                </a:cubicBezTo>
                <a:close/>
                <a:moveTo>
                  <a:pt x="109" y="340"/>
                </a:moveTo>
                <a:cubicBezTo>
                  <a:pt x="111" y="340"/>
                  <a:pt x="113" y="340"/>
                  <a:pt x="115" y="340"/>
                </a:cubicBezTo>
                <a:cubicBezTo>
                  <a:pt x="117" y="340"/>
                  <a:pt x="119" y="340"/>
                  <a:pt x="120" y="339"/>
                </a:cubicBezTo>
                <a:cubicBezTo>
                  <a:pt x="122" y="338"/>
                  <a:pt x="123" y="337"/>
                  <a:pt x="124" y="335"/>
                </a:cubicBezTo>
                <a:cubicBezTo>
                  <a:pt x="118" y="336"/>
                  <a:pt x="113" y="337"/>
                  <a:pt x="109" y="340"/>
                </a:cubicBezTo>
                <a:close/>
                <a:moveTo>
                  <a:pt x="68" y="29"/>
                </a:moveTo>
                <a:cubicBezTo>
                  <a:pt x="71" y="23"/>
                  <a:pt x="73" y="16"/>
                  <a:pt x="72" y="13"/>
                </a:cubicBezTo>
                <a:cubicBezTo>
                  <a:pt x="71" y="13"/>
                  <a:pt x="70" y="14"/>
                  <a:pt x="70" y="16"/>
                </a:cubicBezTo>
                <a:cubicBezTo>
                  <a:pt x="68" y="19"/>
                  <a:pt x="68" y="22"/>
                  <a:pt x="68" y="26"/>
                </a:cubicBezTo>
                <a:cubicBezTo>
                  <a:pt x="68" y="27"/>
                  <a:pt x="68" y="28"/>
                  <a:pt x="68" y="29"/>
                </a:cubicBezTo>
                <a:close/>
                <a:moveTo>
                  <a:pt x="115" y="126"/>
                </a:moveTo>
                <a:cubicBezTo>
                  <a:pt x="113" y="123"/>
                  <a:pt x="111" y="121"/>
                  <a:pt x="109" y="119"/>
                </a:cubicBezTo>
                <a:cubicBezTo>
                  <a:pt x="107" y="118"/>
                  <a:pt x="105" y="117"/>
                  <a:pt x="103" y="118"/>
                </a:cubicBezTo>
                <a:cubicBezTo>
                  <a:pt x="106" y="123"/>
                  <a:pt x="109" y="125"/>
                  <a:pt x="115" y="126"/>
                </a:cubicBezTo>
                <a:close/>
                <a:moveTo>
                  <a:pt x="120" y="297"/>
                </a:moveTo>
                <a:cubicBezTo>
                  <a:pt x="114" y="292"/>
                  <a:pt x="106" y="294"/>
                  <a:pt x="104" y="301"/>
                </a:cubicBezTo>
                <a:cubicBezTo>
                  <a:pt x="109" y="298"/>
                  <a:pt x="114" y="297"/>
                  <a:pt x="120" y="297"/>
                </a:cubicBezTo>
                <a:close/>
                <a:moveTo>
                  <a:pt x="142" y="251"/>
                </a:moveTo>
                <a:cubicBezTo>
                  <a:pt x="144" y="253"/>
                  <a:pt x="151" y="254"/>
                  <a:pt x="157" y="256"/>
                </a:cubicBezTo>
                <a:cubicBezTo>
                  <a:pt x="155" y="252"/>
                  <a:pt x="148" y="249"/>
                  <a:pt x="142" y="251"/>
                </a:cubicBezTo>
                <a:close/>
                <a:moveTo>
                  <a:pt x="101" y="57"/>
                </a:moveTo>
                <a:cubicBezTo>
                  <a:pt x="103" y="51"/>
                  <a:pt x="105" y="45"/>
                  <a:pt x="100" y="38"/>
                </a:cubicBezTo>
                <a:cubicBezTo>
                  <a:pt x="100" y="45"/>
                  <a:pt x="100" y="51"/>
                  <a:pt x="101" y="57"/>
                </a:cubicBezTo>
                <a:close/>
                <a:moveTo>
                  <a:pt x="81" y="70"/>
                </a:moveTo>
                <a:cubicBezTo>
                  <a:pt x="80" y="66"/>
                  <a:pt x="80" y="61"/>
                  <a:pt x="78" y="57"/>
                </a:cubicBezTo>
                <a:cubicBezTo>
                  <a:pt x="77" y="55"/>
                  <a:pt x="77" y="55"/>
                  <a:pt x="80" y="55"/>
                </a:cubicBezTo>
                <a:cubicBezTo>
                  <a:pt x="79" y="54"/>
                  <a:pt x="78" y="53"/>
                  <a:pt x="77" y="53"/>
                </a:cubicBezTo>
                <a:cubicBezTo>
                  <a:pt x="76" y="54"/>
                  <a:pt x="76" y="55"/>
                  <a:pt x="76" y="56"/>
                </a:cubicBezTo>
                <a:cubicBezTo>
                  <a:pt x="76" y="57"/>
                  <a:pt x="76" y="57"/>
                  <a:pt x="76" y="58"/>
                </a:cubicBezTo>
                <a:cubicBezTo>
                  <a:pt x="77" y="62"/>
                  <a:pt x="78" y="66"/>
                  <a:pt x="81" y="70"/>
                </a:cubicBezTo>
                <a:close/>
                <a:moveTo>
                  <a:pt x="106" y="303"/>
                </a:moveTo>
                <a:cubicBezTo>
                  <a:pt x="110" y="303"/>
                  <a:pt x="113" y="303"/>
                  <a:pt x="117" y="303"/>
                </a:cubicBezTo>
                <a:cubicBezTo>
                  <a:pt x="119" y="303"/>
                  <a:pt x="120" y="302"/>
                  <a:pt x="121" y="300"/>
                </a:cubicBezTo>
                <a:cubicBezTo>
                  <a:pt x="116" y="299"/>
                  <a:pt x="111" y="300"/>
                  <a:pt x="106" y="303"/>
                </a:cubicBezTo>
                <a:close/>
                <a:moveTo>
                  <a:pt x="50" y="39"/>
                </a:moveTo>
                <a:cubicBezTo>
                  <a:pt x="49" y="43"/>
                  <a:pt x="48" y="47"/>
                  <a:pt x="48" y="52"/>
                </a:cubicBezTo>
                <a:cubicBezTo>
                  <a:pt x="53" y="48"/>
                  <a:pt x="54" y="43"/>
                  <a:pt x="50" y="39"/>
                </a:cubicBezTo>
                <a:close/>
                <a:moveTo>
                  <a:pt x="106" y="338"/>
                </a:moveTo>
                <a:cubicBezTo>
                  <a:pt x="108" y="337"/>
                  <a:pt x="110" y="335"/>
                  <a:pt x="113" y="335"/>
                </a:cubicBezTo>
                <a:cubicBezTo>
                  <a:pt x="115" y="334"/>
                  <a:pt x="118" y="333"/>
                  <a:pt x="121" y="332"/>
                </a:cubicBezTo>
                <a:cubicBezTo>
                  <a:pt x="115" y="330"/>
                  <a:pt x="108" y="332"/>
                  <a:pt x="106" y="338"/>
                </a:cubicBezTo>
                <a:close/>
                <a:moveTo>
                  <a:pt x="111" y="281"/>
                </a:moveTo>
                <a:cubicBezTo>
                  <a:pt x="117" y="284"/>
                  <a:pt x="125" y="281"/>
                  <a:pt x="128" y="275"/>
                </a:cubicBezTo>
                <a:cubicBezTo>
                  <a:pt x="125" y="277"/>
                  <a:pt x="123" y="278"/>
                  <a:pt x="120" y="279"/>
                </a:cubicBezTo>
                <a:cubicBezTo>
                  <a:pt x="117" y="280"/>
                  <a:pt x="114" y="280"/>
                  <a:pt x="111" y="281"/>
                </a:cubicBezTo>
                <a:close/>
                <a:moveTo>
                  <a:pt x="43" y="5"/>
                </a:moveTo>
                <a:cubicBezTo>
                  <a:pt x="39" y="12"/>
                  <a:pt x="37" y="17"/>
                  <a:pt x="37" y="21"/>
                </a:cubicBezTo>
                <a:cubicBezTo>
                  <a:pt x="40" y="16"/>
                  <a:pt x="43" y="11"/>
                  <a:pt x="43" y="5"/>
                </a:cubicBezTo>
                <a:close/>
                <a:moveTo>
                  <a:pt x="87" y="324"/>
                </a:moveTo>
                <a:cubicBezTo>
                  <a:pt x="83" y="329"/>
                  <a:pt x="80" y="334"/>
                  <a:pt x="76" y="338"/>
                </a:cubicBezTo>
                <a:cubicBezTo>
                  <a:pt x="81" y="335"/>
                  <a:pt x="86" y="330"/>
                  <a:pt x="87" y="324"/>
                </a:cubicBezTo>
                <a:close/>
                <a:moveTo>
                  <a:pt x="86" y="188"/>
                </a:moveTo>
                <a:cubicBezTo>
                  <a:pt x="87" y="191"/>
                  <a:pt x="88" y="195"/>
                  <a:pt x="89" y="199"/>
                </a:cubicBezTo>
                <a:cubicBezTo>
                  <a:pt x="90" y="197"/>
                  <a:pt x="90" y="196"/>
                  <a:pt x="90" y="195"/>
                </a:cubicBezTo>
                <a:cubicBezTo>
                  <a:pt x="91" y="191"/>
                  <a:pt x="91" y="191"/>
                  <a:pt x="88" y="189"/>
                </a:cubicBezTo>
                <a:cubicBezTo>
                  <a:pt x="87" y="188"/>
                  <a:pt x="87" y="188"/>
                  <a:pt x="86" y="188"/>
                </a:cubicBezTo>
                <a:close/>
                <a:moveTo>
                  <a:pt x="63" y="77"/>
                </a:moveTo>
                <a:cubicBezTo>
                  <a:pt x="60" y="73"/>
                  <a:pt x="55" y="72"/>
                  <a:pt x="53" y="75"/>
                </a:cubicBezTo>
                <a:cubicBezTo>
                  <a:pt x="56" y="77"/>
                  <a:pt x="59" y="77"/>
                  <a:pt x="63" y="77"/>
                </a:cubicBezTo>
                <a:close/>
                <a:moveTo>
                  <a:pt x="141" y="253"/>
                </a:moveTo>
                <a:cubicBezTo>
                  <a:pt x="144" y="258"/>
                  <a:pt x="152" y="261"/>
                  <a:pt x="156" y="259"/>
                </a:cubicBezTo>
                <a:cubicBezTo>
                  <a:pt x="151" y="257"/>
                  <a:pt x="145" y="256"/>
                  <a:pt x="141" y="253"/>
                </a:cubicBezTo>
                <a:close/>
                <a:moveTo>
                  <a:pt x="84" y="128"/>
                </a:moveTo>
                <a:cubicBezTo>
                  <a:pt x="81" y="132"/>
                  <a:pt x="78" y="135"/>
                  <a:pt x="76" y="139"/>
                </a:cubicBezTo>
                <a:cubicBezTo>
                  <a:pt x="80" y="137"/>
                  <a:pt x="84" y="134"/>
                  <a:pt x="84" y="128"/>
                </a:cubicBezTo>
                <a:close/>
                <a:moveTo>
                  <a:pt x="72" y="28"/>
                </a:moveTo>
                <a:cubicBezTo>
                  <a:pt x="77" y="24"/>
                  <a:pt x="78" y="19"/>
                  <a:pt x="76" y="15"/>
                </a:cubicBezTo>
                <a:cubicBezTo>
                  <a:pt x="75" y="20"/>
                  <a:pt x="73" y="24"/>
                  <a:pt x="72" y="28"/>
                </a:cubicBezTo>
                <a:close/>
                <a:moveTo>
                  <a:pt x="46" y="4"/>
                </a:moveTo>
                <a:cubicBezTo>
                  <a:pt x="45" y="9"/>
                  <a:pt x="45" y="14"/>
                  <a:pt x="42" y="18"/>
                </a:cubicBezTo>
                <a:cubicBezTo>
                  <a:pt x="47" y="15"/>
                  <a:pt x="49" y="9"/>
                  <a:pt x="46" y="4"/>
                </a:cubicBezTo>
                <a:close/>
                <a:moveTo>
                  <a:pt x="96" y="37"/>
                </a:moveTo>
                <a:cubicBezTo>
                  <a:pt x="95" y="39"/>
                  <a:pt x="95" y="46"/>
                  <a:pt x="98" y="53"/>
                </a:cubicBezTo>
                <a:cubicBezTo>
                  <a:pt x="97" y="47"/>
                  <a:pt x="98" y="42"/>
                  <a:pt x="96" y="37"/>
                </a:cubicBezTo>
                <a:close/>
                <a:moveTo>
                  <a:pt x="85" y="72"/>
                </a:moveTo>
                <a:cubicBezTo>
                  <a:pt x="86" y="66"/>
                  <a:pt x="84" y="59"/>
                  <a:pt x="81" y="56"/>
                </a:cubicBezTo>
                <a:cubicBezTo>
                  <a:pt x="83" y="61"/>
                  <a:pt x="83" y="67"/>
                  <a:pt x="85" y="72"/>
                </a:cubicBezTo>
                <a:close/>
                <a:moveTo>
                  <a:pt x="81" y="127"/>
                </a:moveTo>
                <a:cubicBezTo>
                  <a:pt x="75" y="129"/>
                  <a:pt x="74" y="135"/>
                  <a:pt x="72" y="140"/>
                </a:cubicBezTo>
                <a:cubicBezTo>
                  <a:pt x="75" y="135"/>
                  <a:pt x="78" y="131"/>
                  <a:pt x="81" y="127"/>
                </a:cubicBezTo>
                <a:close/>
                <a:moveTo>
                  <a:pt x="30" y="63"/>
                </a:moveTo>
                <a:cubicBezTo>
                  <a:pt x="28" y="63"/>
                  <a:pt x="26" y="64"/>
                  <a:pt x="26" y="66"/>
                </a:cubicBezTo>
                <a:cubicBezTo>
                  <a:pt x="26" y="68"/>
                  <a:pt x="26" y="70"/>
                  <a:pt x="26" y="72"/>
                </a:cubicBezTo>
                <a:cubicBezTo>
                  <a:pt x="28" y="69"/>
                  <a:pt x="30" y="66"/>
                  <a:pt x="30" y="63"/>
                </a:cubicBezTo>
                <a:close/>
                <a:moveTo>
                  <a:pt x="51" y="78"/>
                </a:moveTo>
                <a:cubicBezTo>
                  <a:pt x="51" y="80"/>
                  <a:pt x="52" y="81"/>
                  <a:pt x="54" y="81"/>
                </a:cubicBezTo>
                <a:cubicBezTo>
                  <a:pt x="57" y="82"/>
                  <a:pt x="59" y="81"/>
                  <a:pt x="61" y="80"/>
                </a:cubicBezTo>
                <a:cubicBezTo>
                  <a:pt x="58" y="79"/>
                  <a:pt x="54" y="79"/>
                  <a:pt x="51" y="78"/>
                </a:cubicBezTo>
                <a:close/>
                <a:moveTo>
                  <a:pt x="22" y="54"/>
                </a:moveTo>
                <a:cubicBezTo>
                  <a:pt x="20" y="52"/>
                  <a:pt x="19" y="51"/>
                  <a:pt x="17" y="50"/>
                </a:cubicBezTo>
                <a:cubicBezTo>
                  <a:pt x="15" y="48"/>
                  <a:pt x="14" y="46"/>
                  <a:pt x="13" y="44"/>
                </a:cubicBezTo>
                <a:cubicBezTo>
                  <a:pt x="14" y="50"/>
                  <a:pt x="17" y="53"/>
                  <a:pt x="22" y="54"/>
                </a:cubicBezTo>
                <a:close/>
                <a:moveTo>
                  <a:pt x="47" y="40"/>
                </a:moveTo>
                <a:cubicBezTo>
                  <a:pt x="44" y="45"/>
                  <a:pt x="44" y="48"/>
                  <a:pt x="46" y="52"/>
                </a:cubicBezTo>
                <a:cubicBezTo>
                  <a:pt x="46" y="48"/>
                  <a:pt x="46" y="44"/>
                  <a:pt x="47" y="40"/>
                </a:cubicBezTo>
                <a:close/>
                <a:moveTo>
                  <a:pt x="33" y="64"/>
                </a:moveTo>
                <a:cubicBezTo>
                  <a:pt x="32" y="67"/>
                  <a:pt x="31" y="70"/>
                  <a:pt x="30" y="73"/>
                </a:cubicBezTo>
                <a:cubicBezTo>
                  <a:pt x="32" y="71"/>
                  <a:pt x="35" y="68"/>
                  <a:pt x="33" y="64"/>
                </a:cubicBezTo>
                <a:close/>
                <a:moveTo>
                  <a:pt x="62" y="156"/>
                </a:moveTo>
                <a:cubicBezTo>
                  <a:pt x="63" y="159"/>
                  <a:pt x="63" y="159"/>
                  <a:pt x="66" y="158"/>
                </a:cubicBezTo>
                <a:cubicBezTo>
                  <a:pt x="64" y="157"/>
                  <a:pt x="63" y="157"/>
                  <a:pt x="62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>
            <a:spLocks noEditPoints="1"/>
          </p:cNvSpPr>
          <p:nvPr/>
        </p:nvSpPr>
        <p:spPr bwMode="auto">
          <a:xfrm>
            <a:off x="2604829" y="5322774"/>
            <a:ext cx="282041" cy="263991"/>
          </a:xfrm>
          <a:custGeom>
            <a:avLst/>
            <a:gdLst>
              <a:gd name="T0" fmla="*/ 2221 w 3375"/>
              <a:gd name="T1" fmla="*/ 1236 h 3159"/>
              <a:gd name="T2" fmla="*/ 2242 w 3375"/>
              <a:gd name="T3" fmla="*/ 1252 h 3159"/>
              <a:gd name="T4" fmla="*/ 2246 w 3375"/>
              <a:gd name="T5" fmla="*/ 1178 h 3159"/>
              <a:gd name="T6" fmla="*/ 2443 w 3375"/>
              <a:gd name="T7" fmla="*/ 1830 h 3159"/>
              <a:gd name="T8" fmla="*/ 1518 w 3375"/>
              <a:gd name="T9" fmla="*/ 982 h 3159"/>
              <a:gd name="T10" fmla="*/ 1704 w 3375"/>
              <a:gd name="T11" fmla="*/ 1062 h 3159"/>
              <a:gd name="T12" fmla="*/ 1771 w 3375"/>
              <a:gd name="T13" fmla="*/ 1272 h 3159"/>
              <a:gd name="T14" fmla="*/ 1664 w 3375"/>
              <a:gd name="T15" fmla="*/ 1457 h 3159"/>
              <a:gd name="T16" fmla="*/ 1501 w 3375"/>
              <a:gd name="T17" fmla="*/ 1570 h 3159"/>
              <a:gd name="T18" fmla="*/ 1787 w 3375"/>
              <a:gd name="T19" fmla="*/ 1655 h 3159"/>
              <a:gd name="T20" fmla="*/ 1208 w 3375"/>
              <a:gd name="T21" fmla="*/ 1662 h 3159"/>
              <a:gd name="T22" fmla="*/ 1331 w 3375"/>
              <a:gd name="T23" fmla="*/ 1466 h 3159"/>
              <a:gd name="T24" fmla="*/ 1494 w 3375"/>
              <a:gd name="T25" fmla="*/ 1347 h 3159"/>
              <a:gd name="T26" fmla="*/ 1558 w 3375"/>
              <a:gd name="T27" fmla="*/ 1236 h 3159"/>
              <a:gd name="T28" fmla="*/ 1470 w 3375"/>
              <a:gd name="T29" fmla="*/ 1173 h 3159"/>
              <a:gd name="T30" fmla="*/ 1358 w 3375"/>
              <a:gd name="T31" fmla="*/ 1243 h 3159"/>
              <a:gd name="T32" fmla="*/ 1203 w 3375"/>
              <a:gd name="T33" fmla="*/ 1144 h 3159"/>
              <a:gd name="T34" fmla="*/ 1300 w 3375"/>
              <a:gd name="T35" fmla="*/ 1038 h 3159"/>
              <a:gd name="T36" fmla="*/ 422 w 3375"/>
              <a:gd name="T37" fmla="*/ 734 h 3159"/>
              <a:gd name="T38" fmla="*/ 646 w 3375"/>
              <a:gd name="T39" fmla="*/ 863 h 3159"/>
              <a:gd name="T40" fmla="*/ 822 w 3375"/>
              <a:gd name="T41" fmla="*/ 1130 h 3159"/>
              <a:gd name="T42" fmla="*/ 827 w 3375"/>
              <a:gd name="T43" fmla="*/ 1309 h 3159"/>
              <a:gd name="T44" fmla="*/ 726 w 3375"/>
              <a:gd name="T45" fmla="*/ 1446 h 3159"/>
              <a:gd name="T46" fmla="*/ 639 w 3375"/>
              <a:gd name="T47" fmla="*/ 1590 h 3159"/>
              <a:gd name="T48" fmla="*/ 738 w 3375"/>
              <a:gd name="T49" fmla="*/ 1805 h 3159"/>
              <a:gd name="T50" fmla="*/ 955 w 3375"/>
              <a:gd name="T51" fmla="*/ 2061 h 3159"/>
              <a:gd name="T52" fmla="*/ 1210 w 3375"/>
              <a:gd name="T53" fmla="*/ 2306 h 3159"/>
              <a:gd name="T54" fmla="*/ 1454 w 3375"/>
              <a:gd name="T55" fmla="*/ 2483 h 3159"/>
              <a:gd name="T56" fmla="*/ 1636 w 3375"/>
              <a:gd name="T57" fmla="*/ 2506 h 3159"/>
              <a:gd name="T58" fmla="*/ 1770 w 3375"/>
              <a:gd name="T59" fmla="*/ 2381 h 3159"/>
              <a:gd name="T60" fmla="*/ 1919 w 3375"/>
              <a:gd name="T61" fmla="*/ 2316 h 3159"/>
              <a:gd name="T62" fmla="*/ 2131 w 3375"/>
              <a:gd name="T63" fmla="*/ 2388 h 3159"/>
              <a:gd name="T64" fmla="*/ 2384 w 3375"/>
              <a:gd name="T65" fmla="*/ 2614 h 3159"/>
              <a:gd name="T66" fmla="*/ 2412 w 3375"/>
              <a:gd name="T67" fmla="*/ 2819 h 3159"/>
              <a:gd name="T68" fmla="*/ 2291 w 3375"/>
              <a:gd name="T69" fmla="*/ 2989 h 3159"/>
              <a:gd name="T70" fmla="*/ 2131 w 3375"/>
              <a:gd name="T71" fmla="*/ 3129 h 3159"/>
              <a:gd name="T72" fmla="*/ 1830 w 3375"/>
              <a:gd name="T73" fmla="*/ 3144 h 3159"/>
              <a:gd name="T74" fmla="*/ 1384 w 3375"/>
              <a:gd name="T75" fmla="*/ 2974 h 3159"/>
              <a:gd name="T76" fmla="*/ 859 w 3375"/>
              <a:gd name="T77" fmla="*/ 2602 h 3159"/>
              <a:gd name="T78" fmla="*/ 372 w 3375"/>
              <a:gd name="T79" fmla="*/ 2070 h 3159"/>
              <a:gd name="T80" fmla="*/ 89 w 3375"/>
              <a:gd name="T81" fmla="*/ 1571 h 3159"/>
              <a:gd name="T82" fmla="*/ 0 w 3375"/>
              <a:gd name="T83" fmla="*/ 1179 h 3159"/>
              <a:gd name="T84" fmla="*/ 86 w 3375"/>
              <a:gd name="T85" fmla="*/ 956 h 3159"/>
              <a:gd name="T86" fmla="*/ 239 w 3375"/>
              <a:gd name="T87" fmla="*/ 807 h 3159"/>
              <a:gd name="T88" fmla="*/ 422 w 3375"/>
              <a:gd name="T89" fmla="*/ 734 h 3159"/>
              <a:gd name="T90" fmla="*/ 2434 w 3375"/>
              <a:gd name="T91" fmla="*/ 110 h 3159"/>
              <a:gd name="T92" fmla="*/ 2966 w 3375"/>
              <a:gd name="T93" fmla="*/ 475 h 3159"/>
              <a:gd name="T94" fmla="*/ 3298 w 3375"/>
              <a:gd name="T95" fmla="*/ 1030 h 3159"/>
              <a:gd name="T96" fmla="*/ 3364 w 3375"/>
              <a:gd name="T97" fmla="*/ 1692 h 3159"/>
              <a:gd name="T98" fmla="*/ 3155 w 3375"/>
              <a:gd name="T99" fmla="*/ 2287 h 3159"/>
              <a:gd name="T100" fmla="*/ 2733 w 3375"/>
              <a:gd name="T101" fmla="*/ 2737 h 3159"/>
              <a:gd name="T102" fmla="*/ 2574 w 3375"/>
              <a:gd name="T103" fmla="*/ 2633 h 3159"/>
              <a:gd name="T104" fmla="*/ 2907 w 3375"/>
              <a:gd name="T105" fmla="*/ 2260 h 3159"/>
              <a:gd name="T106" fmla="*/ 3132 w 3375"/>
              <a:gd name="T107" fmla="*/ 1742 h 3159"/>
              <a:gd name="T108" fmla="*/ 3057 w 3375"/>
              <a:gd name="T109" fmla="*/ 1016 h 3159"/>
              <a:gd name="T110" fmla="*/ 2716 w 3375"/>
              <a:gd name="T111" fmla="*/ 540 h 3159"/>
              <a:gd name="T112" fmla="*/ 2197 w 3375"/>
              <a:gd name="T113" fmla="*/ 264 h 3159"/>
              <a:gd name="T114" fmla="*/ 1463 w 3375"/>
              <a:gd name="T115" fmla="*/ 288 h 3159"/>
              <a:gd name="T116" fmla="*/ 964 w 3375"/>
              <a:gd name="T117" fmla="*/ 598 h 3159"/>
              <a:gd name="T118" fmla="*/ 640 w 3375"/>
              <a:gd name="T119" fmla="*/ 641 h 3159"/>
              <a:gd name="T120" fmla="*/ 1090 w 3375"/>
              <a:gd name="T121" fmla="*/ 220 h 3159"/>
              <a:gd name="T122" fmla="*/ 1683 w 3375"/>
              <a:gd name="T123" fmla="*/ 12 h 3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75" h="3159">
                <a:moveTo>
                  <a:pt x="2246" y="1178"/>
                </a:moveTo>
                <a:lnTo>
                  <a:pt x="2246" y="1180"/>
                </a:lnTo>
                <a:lnTo>
                  <a:pt x="2243" y="1186"/>
                </a:lnTo>
                <a:lnTo>
                  <a:pt x="2240" y="1197"/>
                </a:lnTo>
                <a:lnTo>
                  <a:pt x="2235" y="1208"/>
                </a:lnTo>
                <a:lnTo>
                  <a:pt x="2229" y="1222"/>
                </a:lnTo>
                <a:lnTo>
                  <a:pt x="2221" y="1236"/>
                </a:lnTo>
                <a:lnTo>
                  <a:pt x="2214" y="1251"/>
                </a:lnTo>
                <a:lnTo>
                  <a:pt x="2206" y="1264"/>
                </a:lnTo>
                <a:lnTo>
                  <a:pt x="2079" y="1456"/>
                </a:lnTo>
                <a:lnTo>
                  <a:pt x="2079" y="1458"/>
                </a:lnTo>
                <a:lnTo>
                  <a:pt x="2242" y="1458"/>
                </a:lnTo>
                <a:lnTo>
                  <a:pt x="2242" y="1271"/>
                </a:lnTo>
                <a:lnTo>
                  <a:pt x="2242" y="1252"/>
                </a:lnTo>
                <a:lnTo>
                  <a:pt x="2243" y="1233"/>
                </a:lnTo>
                <a:lnTo>
                  <a:pt x="2245" y="1216"/>
                </a:lnTo>
                <a:lnTo>
                  <a:pt x="2246" y="1201"/>
                </a:lnTo>
                <a:lnTo>
                  <a:pt x="2247" y="1188"/>
                </a:lnTo>
                <a:lnTo>
                  <a:pt x="2248" y="1181"/>
                </a:lnTo>
                <a:lnTo>
                  <a:pt x="2249" y="1178"/>
                </a:lnTo>
                <a:lnTo>
                  <a:pt x="2246" y="1178"/>
                </a:lnTo>
                <a:close/>
                <a:moveTo>
                  <a:pt x="2194" y="995"/>
                </a:moveTo>
                <a:lnTo>
                  <a:pt x="2443" y="995"/>
                </a:lnTo>
                <a:lnTo>
                  <a:pt x="2443" y="1458"/>
                </a:lnTo>
                <a:lnTo>
                  <a:pt x="2543" y="1458"/>
                </a:lnTo>
                <a:lnTo>
                  <a:pt x="2543" y="1627"/>
                </a:lnTo>
                <a:lnTo>
                  <a:pt x="2443" y="1627"/>
                </a:lnTo>
                <a:lnTo>
                  <a:pt x="2443" y="1830"/>
                </a:lnTo>
                <a:lnTo>
                  <a:pt x="2242" y="1830"/>
                </a:lnTo>
                <a:lnTo>
                  <a:pt x="2242" y="1627"/>
                </a:lnTo>
                <a:lnTo>
                  <a:pt x="1872" y="1627"/>
                </a:lnTo>
                <a:lnTo>
                  <a:pt x="1872" y="1503"/>
                </a:lnTo>
                <a:lnTo>
                  <a:pt x="2194" y="995"/>
                </a:lnTo>
                <a:close/>
                <a:moveTo>
                  <a:pt x="1489" y="981"/>
                </a:moveTo>
                <a:lnTo>
                  <a:pt x="1518" y="982"/>
                </a:lnTo>
                <a:lnTo>
                  <a:pt x="1547" y="986"/>
                </a:lnTo>
                <a:lnTo>
                  <a:pt x="1576" y="992"/>
                </a:lnTo>
                <a:lnTo>
                  <a:pt x="1605" y="1000"/>
                </a:lnTo>
                <a:lnTo>
                  <a:pt x="1632" y="1011"/>
                </a:lnTo>
                <a:lnTo>
                  <a:pt x="1658" y="1026"/>
                </a:lnTo>
                <a:lnTo>
                  <a:pt x="1682" y="1042"/>
                </a:lnTo>
                <a:lnTo>
                  <a:pt x="1704" y="1062"/>
                </a:lnTo>
                <a:lnTo>
                  <a:pt x="1724" y="1083"/>
                </a:lnTo>
                <a:lnTo>
                  <a:pt x="1741" y="1109"/>
                </a:lnTo>
                <a:lnTo>
                  <a:pt x="1755" y="1136"/>
                </a:lnTo>
                <a:lnTo>
                  <a:pt x="1765" y="1167"/>
                </a:lnTo>
                <a:lnTo>
                  <a:pt x="1771" y="1200"/>
                </a:lnTo>
                <a:lnTo>
                  <a:pt x="1773" y="1236"/>
                </a:lnTo>
                <a:lnTo>
                  <a:pt x="1771" y="1272"/>
                </a:lnTo>
                <a:lnTo>
                  <a:pt x="1765" y="1305"/>
                </a:lnTo>
                <a:lnTo>
                  <a:pt x="1755" y="1336"/>
                </a:lnTo>
                <a:lnTo>
                  <a:pt x="1742" y="1364"/>
                </a:lnTo>
                <a:lnTo>
                  <a:pt x="1725" y="1390"/>
                </a:lnTo>
                <a:lnTo>
                  <a:pt x="1707" y="1414"/>
                </a:lnTo>
                <a:lnTo>
                  <a:pt x="1686" y="1437"/>
                </a:lnTo>
                <a:lnTo>
                  <a:pt x="1664" y="1457"/>
                </a:lnTo>
                <a:lnTo>
                  <a:pt x="1640" y="1477"/>
                </a:lnTo>
                <a:lnTo>
                  <a:pt x="1617" y="1494"/>
                </a:lnTo>
                <a:lnTo>
                  <a:pt x="1592" y="1510"/>
                </a:lnTo>
                <a:lnTo>
                  <a:pt x="1569" y="1527"/>
                </a:lnTo>
                <a:lnTo>
                  <a:pt x="1545" y="1542"/>
                </a:lnTo>
                <a:lnTo>
                  <a:pt x="1523" y="1556"/>
                </a:lnTo>
                <a:lnTo>
                  <a:pt x="1501" y="1570"/>
                </a:lnTo>
                <a:lnTo>
                  <a:pt x="1483" y="1584"/>
                </a:lnTo>
                <a:lnTo>
                  <a:pt x="1466" y="1597"/>
                </a:lnTo>
                <a:lnTo>
                  <a:pt x="1452" y="1611"/>
                </a:lnTo>
                <a:lnTo>
                  <a:pt x="1441" y="1625"/>
                </a:lnTo>
                <a:lnTo>
                  <a:pt x="1435" y="1639"/>
                </a:lnTo>
                <a:lnTo>
                  <a:pt x="1432" y="1655"/>
                </a:lnTo>
                <a:lnTo>
                  <a:pt x="1787" y="1655"/>
                </a:lnTo>
                <a:lnTo>
                  <a:pt x="1787" y="1830"/>
                </a:lnTo>
                <a:lnTo>
                  <a:pt x="1209" y="1830"/>
                </a:lnTo>
                <a:lnTo>
                  <a:pt x="1204" y="1798"/>
                </a:lnTo>
                <a:lnTo>
                  <a:pt x="1201" y="1768"/>
                </a:lnTo>
                <a:lnTo>
                  <a:pt x="1199" y="1740"/>
                </a:lnTo>
                <a:lnTo>
                  <a:pt x="1202" y="1699"/>
                </a:lnTo>
                <a:lnTo>
                  <a:pt x="1208" y="1662"/>
                </a:lnTo>
                <a:lnTo>
                  <a:pt x="1217" y="1627"/>
                </a:lnTo>
                <a:lnTo>
                  <a:pt x="1230" y="1594"/>
                </a:lnTo>
                <a:lnTo>
                  <a:pt x="1247" y="1565"/>
                </a:lnTo>
                <a:lnTo>
                  <a:pt x="1265" y="1537"/>
                </a:lnTo>
                <a:lnTo>
                  <a:pt x="1286" y="1513"/>
                </a:lnTo>
                <a:lnTo>
                  <a:pt x="1307" y="1489"/>
                </a:lnTo>
                <a:lnTo>
                  <a:pt x="1331" y="1466"/>
                </a:lnTo>
                <a:lnTo>
                  <a:pt x="1355" y="1446"/>
                </a:lnTo>
                <a:lnTo>
                  <a:pt x="1380" y="1428"/>
                </a:lnTo>
                <a:lnTo>
                  <a:pt x="1404" y="1409"/>
                </a:lnTo>
                <a:lnTo>
                  <a:pt x="1428" y="1393"/>
                </a:lnTo>
                <a:lnTo>
                  <a:pt x="1451" y="1377"/>
                </a:lnTo>
                <a:lnTo>
                  <a:pt x="1474" y="1361"/>
                </a:lnTo>
                <a:lnTo>
                  <a:pt x="1494" y="1347"/>
                </a:lnTo>
                <a:lnTo>
                  <a:pt x="1513" y="1332"/>
                </a:lnTo>
                <a:lnTo>
                  <a:pt x="1528" y="1317"/>
                </a:lnTo>
                <a:lnTo>
                  <a:pt x="1541" y="1303"/>
                </a:lnTo>
                <a:lnTo>
                  <a:pt x="1551" y="1288"/>
                </a:lnTo>
                <a:lnTo>
                  <a:pt x="1558" y="1272"/>
                </a:lnTo>
                <a:lnTo>
                  <a:pt x="1560" y="1256"/>
                </a:lnTo>
                <a:lnTo>
                  <a:pt x="1558" y="1236"/>
                </a:lnTo>
                <a:lnTo>
                  <a:pt x="1551" y="1219"/>
                </a:lnTo>
                <a:lnTo>
                  <a:pt x="1542" y="1205"/>
                </a:lnTo>
                <a:lnTo>
                  <a:pt x="1531" y="1192"/>
                </a:lnTo>
                <a:lnTo>
                  <a:pt x="1518" y="1184"/>
                </a:lnTo>
                <a:lnTo>
                  <a:pt x="1502" y="1178"/>
                </a:lnTo>
                <a:lnTo>
                  <a:pt x="1486" y="1175"/>
                </a:lnTo>
                <a:lnTo>
                  <a:pt x="1470" y="1173"/>
                </a:lnTo>
                <a:lnTo>
                  <a:pt x="1447" y="1176"/>
                </a:lnTo>
                <a:lnTo>
                  <a:pt x="1427" y="1182"/>
                </a:lnTo>
                <a:lnTo>
                  <a:pt x="1408" y="1192"/>
                </a:lnTo>
                <a:lnTo>
                  <a:pt x="1392" y="1205"/>
                </a:lnTo>
                <a:lnTo>
                  <a:pt x="1379" y="1218"/>
                </a:lnTo>
                <a:lnTo>
                  <a:pt x="1366" y="1231"/>
                </a:lnTo>
                <a:lnTo>
                  <a:pt x="1358" y="1243"/>
                </a:lnTo>
                <a:lnTo>
                  <a:pt x="1351" y="1253"/>
                </a:lnTo>
                <a:lnTo>
                  <a:pt x="1348" y="1260"/>
                </a:lnTo>
                <a:lnTo>
                  <a:pt x="1346" y="1262"/>
                </a:lnTo>
                <a:lnTo>
                  <a:pt x="1195" y="1161"/>
                </a:lnTo>
                <a:lnTo>
                  <a:pt x="1196" y="1159"/>
                </a:lnTo>
                <a:lnTo>
                  <a:pt x="1199" y="1153"/>
                </a:lnTo>
                <a:lnTo>
                  <a:pt x="1203" y="1144"/>
                </a:lnTo>
                <a:lnTo>
                  <a:pt x="1210" y="1132"/>
                </a:lnTo>
                <a:lnTo>
                  <a:pt x="1219" y="1119"/>
                </a:lnTo>
                <a:lnTo>
                  <a:pt x="1230" y="1103"/>
                </a:lnTo>
                <a:lnTo>
                  <a:pt x="1244" y="1087"/>
                </a:lnTo>
                <a:lnTo>
                  <a:pt x="1260" y="1071"/>
                </a:lnTo>
                <a:lnTo>
                  <a:pt x="1278" y="1054"/>
                </a:lnTo>
                <a:lnTo>
                  <a:pt x="1300" y="1038"/>
                </a:lnTo>
                <a:lnTo>
                  <a:pt x="1324" y="1023"/>
                </a:lnTo>
                <a:lnTo>
                  <a:pt x="1351" y="1008"/>
                </a:lnTo>
                <a:lnTo>
                  <a:pt x="1381" y="997"/>
                </a:lnTo>
                <a:lnTo>
                  <a:pt x="1413" y="989"/>
                </a:lnTo>
                <a:lnTo>
                  <a:pt x="1449" y="983"/>
                </a:lnTo>
                <a:lnTo>
                  <a:pt x="1489" y="981"/>
                </a:lnTo>
                <a:close/>
                <a:moveTo>
                  <a:pt x="422" y="734"/>
                </a:moveTo>
                <a:lnTo>
                  <a:pt x="452" y="738"/>
                </a:lnTo>
                <a:lnTo>
                  <a:pt x="482" y="746"/>
                </a:lnTo>
                <a:lnTo>
                  <a:pt x="513" y="758"/>
                </a:lnTo>
                <a:lnTo>
                  <a:pt x="545" y="775"/>
                </a:lnTo>
                <a:lnTo>
                  <a:pt x="578" y="799"/>
                </a:lnTo>
                <a:lnTo>
                  <a:pt x="612" y="827"/>
                </a:lnTo>
                <a:lnTo>
                  <a:pt x="646" y="863"/>
                </a:lnTo>
                <a:lnTo>
                  <a:pt x="682" y="905"/>
                </a:lnTo>
                <a:lnTo>
                  <a:pt x="716" y="948"/>
                </a:lnTo>
                <a:lnTo>
                  <a:pt x="746" y="990"/>
                </a:lnTo>
                <a:lnTo>
                  <a:pt x="771" y="1028"/>
                </a:lnTo>
                <a:lnTo>
                  <a:pt x="792" y="1065"/>
                </a:lnTo>
                <a:lnTo>
                  <a:pt x="809" y="1098"/>
                </a:lnTo>
                <a:lnTo>
                  <a:pt x="822" y="1130"/>
                </a:lnTo>
                <a:lnTo>
                  <a:pt x="833" y="1161"/>
                </a:lnTo>
                <a:lnTo>
                  <a:pt x="839" y="1188"/>
                </a:lnTo>
                <a:lnTo>
                  <a:pt x="842" y="1215"/>
                </a:lnTo>
                <a:lnTo>
                  <a:pt x="843" y="1240"/>
                </a:lnTo>
                <a:lnTo>
                  <a:pt x="841" y="1264"/>
                </a:lnTo>
                <a:lnTo>
                  <a:pt x="836" y="1288"/>
                </a:lnTo>
                <a:lnTo>
                  <a:pt x="827" y="1309"/>
                </a:lnTo>
                <a:lnTo>
                  <a:pt x="818" y="1329"/>
                </a:lnTo>
                <a:lnTo>
                  <a:pt x="807" y="1350"/>
                </a:lnTo>
                <a:lnTo>
                  <a:pt x="794" y="1369"/>
                </a:lnTo>
                <a:lnTo>
                  <a:pt x="778" y="1389"/>
                </a:lnTo>
                <a:lnTo>
                  <a:pt x="762" y="1408"/>
                </a:lnTo>
                <a:lnTo>
                  <a:pt x="745" y="1428"/>
                </a:lnTo>
                <a:lnTo>
                  <a:pt x="726" y="1446"/>
                </a:lnTo>
                <a:lnTo>
                  <a:pt x="707" y="1465"/>
                </a:lnTo>
                <a:lnTo>
                  <a:pt x="687" y="1485"/>
                </a:lnTo>
                <a:lnTo>
                  <a:pt x="667" y="1505"/>
                </a:lnTo>
                <a:lnTo>
                  <a:pt x="653" y="1523"/>
                </a:lnTo>
                <a:lnTo>
                  <a:pt x="643" y="1543"/>
                </a:lnTo>
                <a:lnTo>
                  <a:pt x="639" y="1566"/>
                </a:lnTo>
                <a:lnTo>
                  <a:pt x="639" y="1590"/>
                </a:lnTo>
                <a:lnTo>
                  <a:pt x="643" y="1616"/>
                </a:lnTo>
                <a:lnTo>
                  <a:pt x="650" y="1644"/>
                </a:lnTo>
                <a:lnTo>
                  <a:pt x="662" y="1674"/>
                </a:lnTo>
                <a:lnTo>
                  <a:pt x="677" y="1705"/>
                </a:lnTo>
                <a:lnTo>
                  <a:pt x="694" y="1737"/>
                </a:lnTo>
                <a:lnTo>
                  <a:pt x="715" y="1770"/>
                </a:lnTo>
                <a:lnTo>
                  <a:pt x="738" y="1805"/>
                </a:lnTo>
                <a:lnTo>
                  <a:pt x="764" y="1840"/>
                </a:lnTo>
                <a:lnTo>
                  <a:pt x="793" y="1876"/>
                </a:lnTo>
                <a:lnTo>
                  <a:pt x="822" y="1912"/>
                </a:lnTo>
                <a:lnTo>
                  <a:pt x="853" y="1949"/>
                </a:lnTo>
                <a:lnTo>
                  <a:pt x="887" y="1986"/>
                </a:lnTo>
                <a:lnTo>
                  <a:pt x="920" y="2023"/>
                </a:lnTo>
                <a:lnTo>
                  <a:pt x="955" y="2061"/>
                </a:lnTo>
                <a:lnTo>
                  <a:pt x="990" y="2096"/>
                </a:lnTo>
                <a:lnTo>
                  <a:pt x="1026" y="2133"/>
                </a:lnTo>
                <a:lnTo>
                  <a:pt x="1063" y="2169"/>
                </a:lnTo>
                <a:lnTo>
                  <a:pt x="1099" y="2205"/>
                </a:lnTo>
                <a:lnTo>
                  <a:pt x="1136" y="2240"/>
                </a:lnTo>
                <a:lnTo>
                  <a:pt x="1173" y="2273"/>
                </a:lnTo>
                <a:lnTo>
                  <a:pt x="1210" y="2306"/>
                </a:lnTo>
                <a:lnTo>
                  <a:pt x="1247" y="2338"/>
                </a:lnTo>
                <a:lnTo>
                  <a:pt x="1284" y="2367"/>
                </a:lnTo>
                <a:lnTo>
                  <a:pt x="1319" y="2395"/>
                </a:lnTo>
                <a:lnTo>
                  <a:pt x="1354" y="2421"/>
                </a:lnTo>
                <a:lnTo>
                  <a:pt x="1389" y="2444"/>
                </a:lnTo>
                <a:lnTo>
                  <a:pt x="1423" y="2465"/>
                </a:lnTo>
                <a:lnTo>
                  <a:pt x="1454" y="2483"/>
                </a:lnTo>
                <a:lnTo>
                  <a:pt x="1486" y="2497"/>
                </a:lnTo>
                <a:lnTo>
                  <a:pt x="1516" y="2509"/>
                </a:lnTo>
                <a:lnTo>
                  <a:pt x="1543" y="2517"/>
                </a:lnTo>
                <a:lnTo>
                  <a:pt x="1570" y="2521"/>
                </a:lnTo>
                <a:lnTo>
                  <a:pt x="1593" y="2520"/>
                </a:lnTo>
                <a:lnTo>
                  <a:pt x="1616" y="2516"/>
                </a:lnTo>
                <a:lnTo>
                  <a:pt x="1636" y="2506"/>
                </a:lnTo>
                <a:lnTo>
                  <a:pt x="1654" y="2492"/>
                </a:lnTo>
                <a:lnTo>
                  <a:pt x="1674" y="2472"/>
                </a:lnTo>
                <a:lnTo>
                  <a:pt x="1694" y="2452"/>
                </a:lnTo>
                <a:lnTo>
                  <a:pt x="1713" y="2433"/>
                </a:lnTo>
                <a:lnTo>
                  <a:pt x="1733" y="2414"/>
                </a:lnTo>
                <a:lnTo>
                  <a:pt x="1751" y="2397"/>
                </a:lnTo>
                <a:lnTo>
                  <a:pt x="1770" y="2381"/>
                </a:lnTo>
                <a:lnTo>
                  <a:pt x="1790" y="2365"/>
                </a:lnTo>
                <a:lnTo>
                  <a:pt x="1809" y="2352"/>
                </a:lnTo>
                <a:lnTo>
                  <a:pt x="1830" y="2341"/>
                </a:lnTo>
                <a:lnTo>
                  <a:pt x="1850" y="2332"/>
                </a:lnTo>
                <a:lnTo>
                  <a:pt x="1873" y="2324"/>
                </a:lnTo>
                <a:lnTo>
                  <a:pt x="1895" y="2319"/>
                </a:lnTo>
                <a:lnTo>
                  <a:pt x="1919" y="2316"/>
                </a:lnTo>
                <a:lnTo>
                  <a:pt x="1944" y="2317"/>
                </a:lnTo>
                <a:lnTo>
                  <a:pt x="1971" y="2320"/>
                </a:lnTo>
                <a:lnTo>
                  <a:pt x="1999" y="2326"/>
                </a:lnTo>
                <a:lnTo>
                  <a:pt x="2029" y="2337"/>
                </a:lnTo>
                <a:lnTo>
                  <a:pt x="2061" y="2350"/>
                </a:lnTo>
                <a:lnTo>
                  <a:pt x="2095" y="2367"/>
                </a:lnTo>
                <a:lnTo>
                  <a:pt x="2131" y="2388"/>
                </a:lnTo>
                <a:lnTo>
                  <a:pt x="2170" y="2413"/>
                </a:lnTo>
                <a:lnTo>
                  <a:pt x="2211" y="2443"/>
                </a:lnTo>
                <a:lnTo>
                  <a:pt x="2255" y="2477"/>
                </a:lnTo>
                <a:lnTo>
                  <a:pt x="2297" y="2513"/>
                </a:lnTo>
                <a:lnTo>
                  <a:pt x="2332" y="2547"/>
                </a:lnTo>
                <a:lnTo>
                  <a:pt x="2360" y="2581"/>
                </a:lnTo>
                <a:lnTo>
                  <a:pt x="2384" y="2614"/>
                </a:lnTo>
                <a:lnTo>
                  <a:pt x="2401" y="2647"/>
                </a:lnTo>
                <a:lnTo>
                  <a:pt x="2414" y="2677"/>
                </a:lnTo>
                <a:lnTo>
                  <a:pt x="2422" y="2707"/>
                </a:lnTo>
                <a:lnTo>
                  <a:pt x="2425" y="2737"/>
                </a:lnTo>
                <a:lnTo>
                  <a:pt x="2424" y="2765"/>
                </a:lnTo>
                <a:lnTo>
                  <a:pt x="2419" y="2793"/>
                </a:lnTo>
                <a:lnTo>
                  <a:pt x="2412" y="2819"/>
                </a:lnTo>
                <a:lnTo>
                  <a:pt x="2400" y="2846"/>
                </a:lnTo>
                <a:lnTo>
                  <a:pt x="2387" y="2872"/>
                </a:lnTo>
                <a:lnTo>
                  <a:pt x="2371" y="2896"/>
                </a:lnTo>
                <a:lnTo>
                  <a:pt x="2352" y="2920"/>
                </a:lnTo>
                <a:lnTo>
                  <a:pt x="2333" y="2943"/>
                </a:lnTo>
                <a:lnTo>
                  <a:pt x="2312" y="2967"/>
                </a:lnTo>
                <a:lnTo>
                  <a:pt x="2291" y="2989"/>
                </a:lnTo>
                <a:lnTo>
                  <a:pt x="2269" y="3011"/>
                </a:lnTo>
                <a:lnTo>
                  <a:pt x="2247" y="3032"/>
                </a:lnTo>
                <a:lnTo>
                  <a:pt x="2224" y="3054"/>
                </a:lnTo>
                <a:lnTo>
                  <a:pt x="2203" y="3074"/>
                </a:lnTo>
                <a:lnTo>
                  <a:pt x="2183" y="3093"/>
                </a:lnTo>
                <a:lnTo>
                  <a:pt x="2160" y="3113"/>
                </a:lnTo>
                <a:lnTo>
                  <a:pt x="2131" y="3129"/>
                </a:lnTo>
                <a:lnTo>
                  <a:pt x="2100" y="3142"/>
                </a:lnTo>
                <a:lnTo>
                  <a:pt x="2064" y="3151"/>
                </a:lnTo>
                <a:lnTo>
                  <a:pt x="2024" y="3157"/>
                </a:lnTo>
                <a:lnTo>
                  <a:pt x="1980" y="3159"/>
                </a:lnTo>
                <a:lnTo>
                  <a:pt x="1933" y="3158"/>
                </a:lnTo>
                <a:lnTo>
                  <a:pt x="1883" y="3153"/>
                </a:lnTo>
                <a:lnTo>
                  <a:pt x="1830" y="3144"/>
                </a:lnTo>
                <a:lnTo>
                  <a:pt x="1773" y="3131"/>
                </a:lnTo>
                <a:lnTo>
                  <a:pt x="1714" y="3115"/>
                </a:lnTo>
                <a:lnTo>
                  <a:pt x="1652" y="3094"/>
                </a:lnTo>
                <a:lnTo>
                  <a:pt x="1588" y="3071"/>
                </a:lnTo>
                <a:lnTo>
                  <a:pt x="1522" y="3042"/>
                </a:lnTo>
                <a:lnTo>
                  <a:pt x="1453" y="3011"/>
                </a:lnTo>
                <a:lnTo>
                  <a:pt x="1384" y="2974"/>
                </a:lnTo>
                <a:lnTo>
                  <a:pt x="1312" y="2934"/>
                </a:lnTo>
                <a:lnTo>
                  <a:pt x="1240" y="2889"/>
                </a:lnTo>
                <a:lnTo>
                  <a:pt x="1165" y="2841"/>
                </a:lnTo>
                <a:lnTo>
                  <a:pt x="1089" y="2788"/>
                </a:lnTo>
                <a:lnTo>
                  <a:pt x="1014" y="2729"/>
                </a:lnTo>
                <a:lnTo>
                  <a:pt x="937" y="2668"/>
                </a:lnTo>
                <a:lnTo>
                  <a:pt x="859" y="2602"/>
                </a:lnTo>
                <a:lnTo>
                  <a:pt x="781" y="2531"/>
                </a:lnTo>
                <a:lnTo>
                  <a:pt x="704" y="2455"/>
                </a:lnTo>
                <a:lnTo>
                  <a:pt x="629" y="2378"/>
                </a:lnTo>
                <a:lnTo>
                  <a:pt x="557" y="2300"/>
                </a:lnTo>
                <a:lnTo>
                  <a:pt x="491" y="2222"/>
                </a:lnTo>
                <a:lnTo>
                  <a:pt x="430" y="2145"/>
                </a:lnTo>
                <a:lnTo>
                  <a:pt x="372" y="2070"/>
                </a:lnTo>
                <a:lnTo>
                  <a:pt x="319" y="1994"/>
                </a:lnTo>
                <a:lnTo>
                  <a:pt x="270" y="1921"/>
                </a:lnTo>
                <a:lnTo>
                  <a:pt x="225" y="1847"/>
                </a:lnTo>
                <a:lnTo>
                  <a:pt x="185" y="1775"/>
                </a:lnTo>
                <a:lnTo>
                  <a:pt x="148" y="1706"/>
                </a:lnTo>
                <a:lnTo>
                  <a:pt x="117" y="1637"/>
                </a:lnTo>
                <a:lnTo>
                  <a:pt x="89" y="1571"/>
                </a:lnTo>
                <a:lnTo>
                  <a:pt x="64" y="1507"/>
                </a:lnTo>
                <a:lnTo>
                  <a:pt x="44" y="1446"/>
                </a:lnTo>
                <a:lnTo>
                  <a:pt x="28" y="1387"/>
                </a:lnTo>
                <a:lnTo>
                  <a:pt x="15" y="1330"/>
                </a:lnTo>
                <a:lnTo>
                  <a:pt x="6" y="1276"/>
                </a:lnTo>
                <a:lnTo>
                  <a:pt x="1" y="1226"/>
                </a:lnTo>
                <a:lnTo>
                  <a:pt x="0" y="1179"/>
                </a:lnTo>
                <a:lnTo>
                  <a:pt x="2" y="1135"/>
                </a:lnTo>
                <a:lnTo>
                  <a:pt x="8" y="1095"/>
                </a:lnTo>
                <a:lnTo>
                  <a:pt x="17" y="1059"/>
                </a:lnTo>
                <a:lnTo>
                  <a:pt x="30" y="1028"/>
                </a:lnTo>
                <a:lnTo>
                  <a:pt x="46" y="1000"/>
                </a:lnTo>
                <a:lnTo>
                  <a:pt x="65" y="977"/>
                </a:lnTo>
                <a:lnTo>
                  <a:pt x="86" y="956"/>
                </a:lnTo>
                <a:lnTo>
                  <a:pt x="106" y="935"/>
                </a:lnTo>
                <a:lnTo>
                  <a:pt x="127" y="912"/>
                </a:lnTo>
                <a:lnTo>
                  <a:pt x="148" y="891"/>
                </a:lnTo>
                <a:lnTo>
                  <a:pt x="171" y="868"/>
                </a:lnTo>
                <a:lnTo>
                  <a:pt x="192" y="847"/>
                </a:lnTo>
                <a:lnTo>
                  <a:pt x="216" y="826"/>
                </a:lnTo>
                <a:lnTo>
                  <a:pt x="239" y="807"/>
                </a:lnTo>
                <a:lnTo>
                  <a:pt x="263" y="789"/>
                </a:lnTo>
                <a:lnTo>
                  <a:pt x="288" y="773"/>
                </a:lnTo>
                <a:lnTo>
                  <a:pt x="314" y="759"/>
                </a:lnTo>
                <a:lnTo>
                  <a:pt x="340" y="749"/>
                </a:lnTo>
                <a:lnTo>
                  <a:pt x="367" y="740"/>
                </a:lnTo>
                <a:lnTo>
                  <a:pt x="395" y="735"/>
                </a:lnTo>
                <a:lnTo>
                  <a:pt x="422" y="734"/>
                </a:lnTo>
                <a:close/>
                <a:moveTo>
                  <a:pt x="1872" y="0"/>
                </a:moveTo>
                <a:lnTo>
                  <a:pt x="1970" y="4"/>
                </a:lnTo>
                <a:lnTo>
                  <a:pt x="2067" y="13"/>
                </a:lnTo>
                <a:lnTo>
                  <a:pt x="2162" y="29"/>
                </a:lnTo>
                <a:lnTo>
                  <a:pt x="2255" y="50"/>
                </a:lnTo>
                <a:lnTo>
                  <a:pt x="2346" y="77"/>
                </a:lnTo>
                <a:lnTo>
                  <a:pt x="2434" y="110"/>
                </a:lnTo>
                <a:lnTo>
                  <a:pt x="2520" y="147"/>
                </a:lnTo>
                <a:lnTo>
                  <a:pt x="2603" y="190"/>
                </a:lnTo>
                <a:lnTo>
                  <a:pt x="2683" y="238"/>
                </a:lnTo>
                <a:lnTo>
                  <a:pt x="2758" y="291"/>
                </a:lnTo>
                <a:lnTo>
                  <a:pt x="2832" y="348"/>
                </a:lnTo>
                <a:lnTo>
                  <a:pt x="2900" y="409"/>
                </a:lnTo>
                <a:lnTo>
                  <a:pt x="2966" y="475"/>
                </a:lnTo>
                <a:lnTo>
                  <a:pt x="3027" y="544"/>
                </a:lnTo>
                <a:lnTo>
                  <a:pt x="3085" y="617"/>
                </a:lnTo>
                <a:lnTo>
                  <a:pt x="3137" y="693"/>
                </a:lnTo>
                <a:lnTo>
                  <a:pt x="3185" y="773"/>
                </a:lnTo>
                <a:lnTo>
                  <a:pt x="3228" y="855"/>
                </a:lnTo>
                <a:lnTo>
                  <a:pt x="3266" y="941"/>
                </a:lnTo>
                <a:lnTo>
                  <a:pt x="3298" y="1030"/>
                </a:lnTo>
                <a:lnTo>
                  <a:pt x="3325" y="1120"/>
                </a:lnTo>
                <a:lnTo>
                  <a:pt x="3346" y="1213"/>
                </a:lnTo>
                <a:lnTo>
                  <a:pt x="3363" y="1308"/>
                </a:lnTo>
                <a:lnTo>
                  <a:pt x="3372" y="1405"/>
                </a:lnTo>
                <a:lnTo>
                  <a:pt x="3375" y="1504"/>
                </a:lnTo>
                <a:lnTo>
                  <a:pt x="3372" y="1598"/>
                </a:lnTo>
                <a:lnTo>
                  <a:pt x="3364" y="1692"/>
                </a:lnTo>
                <a:lnTo>
                  <a:pt x="3349" y="1783"/>
                </a:lnTo>
                <a:lnTo>
                  <a:pt x="3329" y="1873"/>
                </a:lnTo>
                <a:lnTo>
                  <a:pt x="3304" y="1960"/>
                </a:lnTo>
                <a:lnTo>
                  <a:pt x="3274" y="2046"/>
                </a:lnTo>
                <a:lnTo>
                  <a:pt x="3239" y="2129"/>
                </a:lnTo>
                <a:lnTo>
                  <a:pt x="3199" y="2209"/>
                </a:lnTo>
                <a:lnTo>
                  <a:pt x="3155" y="2287"/>
                </a:lnTo>
                <a:lnTo>
                  <a:pt x="3106" y="2361"/>
                </a:lnTo>
                <a:lnTo>
                  <a:pt x="3054" y="2433"/>
                </a:lnTo>
                <a:lnTo>
                  <a:pt x="2997" y="2500"/>
                </a:lnTo>
                <a:lnTo>
                  <a:pt x="2936" y="2565"/>
                </a:lnTo>
                <a:lnTo>
                  <a:pt x="2872" y="2626"/>
                </a:lnTo>
                <a:lnTo>
                  <a:pt x="2803" y="2683"/>
                </a:lnTo>
                <a:lnTo>
                  <a:pt x="2733" y="2737"/>
                </a:lnTo>
                <a:lnTo>
                  <a:pt x="2658" y="2785"/>
                </a:lnTo>
                <a:lnTo>
                  <a:pt x="2580" y="2830"/>
                </a:lnTo>
                <a:lnTo>
                  <a:pt x="2586" y="2797"/>
                </a:lnTo>
                <a:lnTo>
                  <a:pt x="2590" y="2763"/>
                </a:lnTo>
                <a:lnTo>
                  <a:pt x="2591" y="2728"/>
                </a:lnTo>
                <a:lnTo>
                  <a:pt x="2585" y="2680"/>
                </a:lnTo>
                <a:lnTo>
                  <a:pt x="2574" y="2633"/>
                </a:lnTo>
                <a:lnTo>
                  <a:pt x="2557" y="2587"/>
                </a:lnTo>
                <a:lnTo>
                  <a:pt x="2623" y="2541"/>
                </a:lnTo>
                <a:lnTo>
                  <a:pt x="2687" y="2492"/>
                </a:lnTo>
                <a:lnTo>
                  <a:pt x="2747" y="2440"/>
                </a:lnTo>
                <a:lnTo>
                  <a:pt x="2803" y="2383"/>
                </a:lnTo>
                <a:lnTo>
                  <a:pt x="2856" y="2323"/>
                </a:lnTo>
                <a:lnTo>
                  <a:pt x="2907" y="2260"/>
                </a:lnTo>
                <a:lnTo>
                  <a:pt x="2952" y="2194"/>
                </a:lnTo>
                <a:lnTo>
                  <a:pt x="2994" y="2124"/>
                </a:lnTo>
                <a:lnTo>
                  <a:pt x="3030" y="2052"/>
                </a:lnTo>
                <a:lnTo>
                  <a:pt x="3063" y="1978"/>
                </a:lnTo>
                <a:lnTo>
                  <a:pt x="3091" y="1901"/>
                </a:lnTo>
                <a:lnTo>
                  <a:pt x="3114" y="1822"/>
                </a:lnTo>
                <a:lnTo>
                  <a:pt x="3132" y="1742"/>
                </a:lnTo>
                <a:lnTo>
                  <a:pt x="3145" y="1659"/>
                </a:lnTo>
                <a:lnTo>
                  <a:pt x="2883" y="1504"/>
                </a:lnTo>
                <a:lnTo>
                  <a:pt x="3145" y="1350"/>
                </a:lnTo>
                <a:lnTo>
                  <a:pt x="3132" y="1263"/>
                </a:lnTo>
                <a:lnTo>
                  <a:pt x="3112" y="1178"/>
                </a:lnTo>
                <a:lnTo>
                  <a:pt x="3088" y="1096"/>
                </a:lnTo>
                <a:lnTo>
                  <a:pt x="3057" y="1016"/>
                </a:lnTo>
                <a:lnTo>
                  <a:pt x="3022" y="939"/>
                </a:lnTo>
                <a:lnTo>
                  <a:pt x="2982" y="864"/>
                </a:lnTo>
                <a:lnTo>
                  <a:pt x="2937" y="793"/>
                </a:lnTo>
                <a:lnTo>
                  <a:pt x="2888" y="724"/>
                </a:lnTo>
                <a:lnTo>
                  <a:pt x="2835" y="659"/>
                </a:lnTo>
                <a:lnTo>
                  <a:pt x="2778" y="597"/>
                </a:lnTo>
                <a:lnTo>
                  <a:pt x="2716" y="540"/>
                </a:lnTo>
                <a:lnTo>
                  <a:pt x="2652" y="487"/>
                </a:lnTo>
                <a:lnTo>
                  <a:pt x="2583" y="438"/>
                </a:lnTo>
                <a:lnTo>
                  <a:pt x="2512" y="393"/>
                </a:lnTo>
                <a:lnTo>
                  <a:pt x="2437" y="353"/>
                </a:lnTo>
                <a:lnTo>
                  <a:pt x="2359" y="318"/>
                </a:lnTo>
                <a:lnTo>
                  <a:pt x="2280" y="288"/>
                </a:lnTo>
                <a:lnTo>
                  <a:pt x="2197" y="264"/>
                </a:lnTo>
                <a:lnTo>
                  <a:pt x="2112" y="244"/>
                </a:lnTo>
                <a:lnTo>
                  <a:pt x="2025" y="231"/>
                </a:lnTo>
                <a:lnTo>
                  <a:pt x="1872" y="492"/>
                </a:lnTo>
                <a:lnTo>
                  <a:pt x="1717" y="231"/>
                </a:lnTo>
                <a:lnTo>
                  <a:pt x="1630" y="244"/>
                </a:lnTo>
                <a:lnTo>
                  <a:pt x="1545" y="264"/>
                </a:lnTo>
                <a:lnTo>
                  <a:pt x="1463" y="288"/>
                </a:lnTo>
                <a:lnTo>
                  <a:pt x="1383" y="318"/>
                </a:lnTo>
                <a:lnTo>
                  <a:pt x="1305" y="354"/>
                </a:lnTo>
                <a:lnTo>
                  <a:pt x="1230" y="394"/>
                </a:lnTo>
                <a:lnTo>
                  <a:pt x="1159" y="439"/>
                </a:lnTo>
                <a:lnTo>
                  <a:pt x="1091" y="488"/>
                </a:lnTo>
                <a:lnTo>
                  <a:pt x="1026" y="541"/>
                </a:lnTo>
                <a:lnTo>
                  <a:pt x="964" y="598"/>
                </a:lnTo>
                <a:lnTo>
                  <a:pt x="907" y="660"/>
                </a:lnTo>
                <a:lnTo>
                  <a:pt x="854" y="725"/>
                </a:lnTo>
                <a:lnTo>
                  <a:pt x="805" y="794"/>
                </a:lnTo>
                <a:lnTo>
                  <a:pt x="765" y="748"/>
                </a:lnTo>
                <a:lnTo>
                  <a:pt x="724" y="707"/>
                </a:lnTo>
                <a:lnTo>
                  <a:pt x="682" y="672"/>
                </a:lnTo>
                <a:lnTo>
                  <a:pt x="640" y="641"/>
                </a:lnTo>
                <a:lnTo>
                  <a:pt x="693" y="571"/>
                </a:lnTo>
                <a:lnTo>
                  <a:pt x="751" y="503"/>
                </a:lnTo>
                <a:lnTo>
                  <a:pt x="812" y="439"/>
                </a:lnTo>
                <a:lnTo>
                  <a:pt x="876" y="378"/>
                </a:lnTo>
                <a:lnTo>
                  <a:pt x="944" y="321"/>
                </a:lnTo>
                <a:lnTo>
                  <a:pt x="1016" y="268"/>
                </a:lnTo>
                <a:lnTo>
                  <a:pt x="1090" y="220"/>
                </a:lnTo>
                <a:lnTo>
                  <a:pt x="1167" y="176"/>
                </a:lnTo>
                <a:lnTo>
                  <a:pt x="1248" y="136"/>
                </a:lnTo>
                <a:lnTo>
                  <a:pt x="1331" y="101"/>
                </a:lnTo>
                <a:lnTo>
                  <a:pt x="1415" y="71"/>
                </a:lnTo>
                <a:lnTo>
                  <a:pt x="1502" y="46"/>
                </a:lnTo>
                <a:lnTo>
                  <a:pt x="1592" y="27"/>
                </a:lnTo>
                <a:lnTo>
                  <a:pt x="1683" y="12"/>
                </a:lnTo>
                <a:lnTo>
                  <a:pt x="1776" y="3"/>
                </a:lnTo>
                <a:lnTo>
                  <a:pt x="187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Group 132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>
            <a:grpSpLocks noChangeAspect="1"/>
          </p:cNvGrpSpPr>
          <p:nvPr/>
        </p:nvGrpSpPr>
        <p:grpSpPr bwMode="auto">
          <a:xfrm>
            <a:off x="7339280" y="5304415"/>
            <a:ext cx="238750" cy="300709"/>
            <a:chOff x="5113" y="193"/>
            <a:chExt cx="578" cy="728"/>
          </a:xfrm>
          <a:solidFill>
            <a:schemeClr val="accent1"/>
          </a:solidFill>
        </p:grpSpPr>
        <p:sp>
          <p:nvSpPr>
            <p:cNvPr id="44" name="Freeform 1330"/>
            <p:cNvSpPr>
              <a:spLocks noEditPoints="1"/>
            </p:cNvSpPr>
            <p:nvPr/>
          </p:nvSpPr>
          <p:spPr bwMode="auto">
            <a:xfrm>
              <a:off x="5113" y="193"/>
              <a:ext cx="578" cy="728"/>
            </a:xfrm>
            <a:custGeom>
              <a:avLst/>
              <a:gdLst>
                <a:gd name="T0" fmla="*/ 1224 w 2891"/>
                <a:gd name="T1" fmla="*/ 610 h 3639"/>
                <a:gd name="T2" fmla="*/ 962 w 2891"/>
                <a:gd name="T3" fmla="*/ 726 h 3639"/>
                <a:gd name="T4" fmla="*/ 754 w 2891"/>
                <a:gd name="T5" fmla="*/ 918 h 3639"/>
                <a:gd name="T6" fmla="*/ 617 w 2891"/>
                <a:gd name="T7" fmla="*/ 1166 h 3639"/>
                <a:gd name="T8" fmla="*/ 567 w 2891"/>
                <a:gd name="T9" fmla="*/ 1457 h 3639"/>
                <a:gd name="T10" fmla="*/ 613 w 2891"/>
                <a:gd name="T11" fmla="*/ 1736 h 3639"/>
                <a:gd name="T12" fmla="*/ 740 w 2891"/>
                <a:gd name="T13" fmla="*/ 1978 h 3639"/>
                <a:gd name="T14" fmla="*/ 833 w 2891"/>
                <a:gd name="T15" fmla="*/ 1974 h 3639"/>
                <a:gd name="T16" fmla="*/ 962 w 2891"/>
                <a:gd name="T17" fmla="*/ 1927 h 3639"/>
                <a:gd name="T18" fmla="*/ 1093 w 2891"/>
                <a:gd name="T19" fmla="*/ 1871 h 3639"/>
                <a:gd name="T20" fmla="*/ 1177 w 2891"/>
                <a:gd name="T21" fmla="*/ 1822 h 3639"/>
                <a:gd name="T22" fmla="*/ 1310 w 2891"/>
                <a:gd name="T23" fmla="*/ 2156 h 3639"/>
                <a:gd name="T24" fmla="*/ 1406 w 2891"/>
                <a:gd name="T25" fmla="*/ 2111 h 3639"/>
                <a:gd name="T26" fmla="*/ 1353 w 2891"/>
                <a:gd name="T27" fmla="*/ 2011 h 3639"/>
                <a:gd name="T28" fmla="*/ 1357 w 2891"/>
                <a:gd name="T29" fmla="*/ 1952 h 3639"/>
                <a:gd name="T30" fmla="*/ 1392 w 2891"/>
                <a:gd name="T31" fmla="*/ 1924 h 3639"/>
                <a:gd name="T32" fmla="*/ 1430 w 2891"/>
                <a:gd name="T33" fmla="*/ 1915 h 3639"/>
                <a:gd name="T34" fmla="*/ 1448 w 2891"/>
                <a:gd name="T35" fmla="*/ 1915 h 3639"/>
                <a:gd name="T36" fmla="*/ 1478 w 2891"/>
                <a:gd name="T37" fmla="*/ 1919 h 3639"/>
                <a:gd name="T38" fmla="*/ 1518 w 2891"/>
                <a:gd name="T39" fmla="*/ 1935 h 3639"/>
                <a:gd name="T40" fmla="*/ 1540 w 2891"/>
                <a:gd name="T41" fmla="*/ 1977 h 3639"/>
                <a:gd name="T42" fmla="*/ 1519 w 2891"/>
                <a:gd name="T43" fmla="*/ 2055 h 3639"/>
                <a:gd name="T44" fmla="*/ 1560 w 2891"/>
                <a:gd name="T45" fmla="*/ 2220 h 3639"/>
                <a:gd name="T46" fmla="*/ 1693 w 2891"/>
                <a:gd name="T47" fmla="*/ 1810 h 3639"/>
                <a:gd name="T48" fmla="*/ 1748 w 2891"/>
                <a:gd name="T49" fmla="*/ 1843 h 3639"/>
                <a:gd name="T50" fmla="*/ 1858 w 2891"/>
                <a:gd name="T51" fmla="*/ 1900 h 3639"/>
                <a:gd name="T52" fmla="*/ 2006 w 2891"/>
                <a:gd name="T53" fmla="*/ 1952 h 3639"/>
                <a:gd name="T54" fmla="*/ 2093 w 2891"/>
                <a:gd name="T55" fmla="*/ 2009 h 3639"/>
                <a:gd name="T56" fmla="*/ 2222 w 2891"/>
                <a:gd name="T57" fmla="*/ 1862 h 3639"/>
                <a:gd name="T58" fmla="*/ 2310 w 2891"/>
                <a:gd name="T59" fmla="*/ 1601 h 3639"/>
                <a:gd name="T60" fmla="*/ 2310 w 2891"/>
                <a:gd name="T61" fmla="*/ 1308 h 3639"/>
                <a:gd name="T62" fmla="*/ 2215 w 2891"/>
                <a:gd name="T63" fmla="*/ 1036 h 3639"/>
                <a:gd name="T64" fmla="*/ 2040 w 2891"/>
                <a:gd name="T65" fmla="*/ 814 h 3639"/>
                <a:gd name="T66" fmla="*/ 1803 w 2891"/>
                <a:gd name="T67" fmla="*/ 658 h 3639"/>
                <a:gd name="T68" fmla="*/ 1521 w 2891"/>
                <a:gd name="T69" fmla="*/ 586 h 3639"/>
                <a:gd name="T70" fmla="*/ 1693 w 2891"/>
                <a:gd name="T71" fmla="*/ 20 h 3639"/>
                <a:gd name="T72" fmla="*/ 2062 w 2891"/>
                <a:gd name="T73" fmla="*/ 136 h 3639"/>
                <a:gd name="T74" fmla="*/ 2380 w 2891"/>
                <a:gd name="T75" fmla="*/ 341 h 3639"/>
                <a:gd name="T76" fmla="*/ 2634 w 2891"/>
                <a:gd name="T77" fmla="*/ 619 h 3639"/>
                <a:gd name="T78" fmla="*/ 2807 w 2891"/>
                <a:gd name="T79" fmla="*/ 957 h 3639"/>
                <a:gd name="T80" fmla="*/ 2887 w 2891"/>
                <a:gd name="T81" fmla="*/ 1339 h 3639"/>
                <a:gd name="T82" fmla="*/ 2865 w 2891"/>
                <a:gd name="T83" fmla="*/ 1714 h 3639"/>
                <a:gd name="T84" fmla="*/ 2856 w 2891"/>
                <a:gd name="T85" fmla="*/ 1758 h 3639"/>
                <a:gd name="T86" fmla="*/ 2758 w 2891"/>
                <a:gd name="T87" fmla="*/ 2044 h 3639"/>
                <a:gd name="T88" fmla="*/ 2635 w 2891"/>
                <a:gd name="T89" fmla="*/ 2296 h 3639"/>
                <a:gd name="T90" fmla="*/ 2445 w 2891"/>
                <a:gd name="T91" fmla="*/ 2603 h 3639"/>
                <a:gd name="T92" fmla="*/ 2172 w 2891"/>
                <a:gd name="T93" fmla="*/ 2953 h 3639"/>
                <a:gd name="T94" fmla="*/ 1807 w 2891"/>
                <a:gd name="T95" fmla="*/ 3334 h 3639"/>
                <a:gd name="T96" fmla="*/ 1451 w 2891"/>
                <a:gd name="T97" fmla="*/ 3639 h 3639"/>
                <a:gd name="T98" fmla="*/ 1193 w 2891"/>
                <a:gd name="T99" fmla="*/ 3433 h 3639"/>
                <a:gd name="T100" fmla="*/ 800 w 2891"/>
                <a:gd name="T101" fmla="*/ 3045 h 3639"/>
                <a:gd name="T102" fmla="*/ 507 w 2891"/>
                <a:gd name="T103" fmla="*/ 2687 h 3639"/>
                <a:gd name="T104" fmla="*/ 298 w 2891"/>
                <a:gd name="T105" fmla="*/ 2368 h 3639"/>
                <a:gd name="T106" fmla="*/ 158 w 2891"/>
                <a:gd name="T107" fmla="*/ 2101 h 3639"/>
                <a:gd name="T108" fmla="*/ 54 w 2891"/>
                <a:gd name="T109" fmla="*/ 1831 h 3639"/>
                <a:gd name="T110" fmla="*/ 27 w 2891"/>
                <a:gd name="T111" fmla="*/ 1716 h 3639"/>
                <a:gd name="T112" fmla="*/ 0 w 2891"/>
                <a:gd name="T113" fmla="*/ 1468 h 3639"/>
                <a:gd name="T114" fmla="*/ 38 w 2891"/>
                <a:gd name="T115" fmla="*/ 1108 h 3639"/>
                <a:gd name="T116" fmla="*/ 172 w 2891"/>
                <a:gd name="T117" fmla="*/ 755 h 3639"/>
                <a:gd name="T118" fmla="*/ 389 w 2891"/>
                <a:gd name="T119" fmla="*/ 455 h 3639"/>
                <a:gd name="T120" fmla="*/ 674 w 2891"/>
                <a:gd name="T121" fmla="*/ 220 h 3639"/>
                <a:gd name="T122" fmla="*/ 1014 w 2891"/>
                <a:gd name="T123" fmla="*/ 64 h 3639"/>
                <a:gd name="T124" fmla="*/ 1393 w 2891"/>
                <a:gd name="T125" fmla="*/ 0 h 3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91" h="3639">
                  <a:moveTo>
                    <a:pt x="1445" y="582"/>
                  </a:moveTo>
                  <a:lnTo>
                    <a:pt x="1370" y="586"/>
                  </a:lnTo>
                  <a:lnTo>
                    <a:pt x="1295" y="595"/>
                  </a:lnTo>
                  <a:lnTo>
                    <a:pt x="1224" y="610"/>
                  </a:lnTo>
                  <a:lnTo>
                    <a:pt x="1154" y="631"/>
                  </a:lnTo>
                  <a:lnTo>
                    <a:pt x="1087" y="658"/>
                  </a:lnTo>
                  <a:lnTo>
                    <a:pt x="1023" y="690"/>
                  </a:lnTo>
                  <a:lnTo>
                    <a:pt x="962" y="726"/>
                  </a:lnTo>
                  <a:lnTo>
                    <a:pt x="904" y="769"/>
                  </a:lnTo>
                  <a:lnTo>
                    <a:pt x="850" y="814"/>
                  </a:lnTo>
                  <a:lnTo>
                    <a:pt x="800" y="864"/>
                  </a:lnTo>
                  <a:lnTo>
                    <a:pt x="754" y="918"/>
                  </a:lnTo>
                  <a:lnTo>
                    <a:pt x="713" y="976"/>
                  </a:lnTo>
                  <a:lnTo>
                    <a:pt x="676" y="1036"/>
                  </a:lnTo>
                  <a:lnTo>
                    <a:pt x="644" y="1100"/>
                  </a:lnTo>
                  <a:lnTo>
                    <a:pt x="617" y="1166"/>
                  </a:lnTo>
                  <a:lnTo>
                    <a:pt x="596" y="1236"/>
                  </a:lnTo>
                  <a:lnTo>
                    <a:pt x="580" y="1308"/>
                  </a:lnTo>
                  <a:lnTo>
                    <a:pt x="570" y="1381"/>
                  </a:lnTo>
                  <a:lnTo>
                    <a:pt x="567" y="1457"/>
                  </a:lnTo>
                  <a:lnTo>
                    <a:pt x="570" y="1530"/>
                  </a:lnTo>
                  <a:lnTo>
                    <a:pt x="579" y="1601"/>
                  </a:lnTo>
                  <a:lnTo>
                    <a:pt x="594" y="1669"/>
                  </a:lnTo>
                  <a:lnTo>
                    <a:pt x="613" y="1736"/>
                  </a:lnTo>
                  <a:lnTo>
                    <a:pt x="638" y="1801"/>
                  </a:lnTo>
                  <a:lnTo>
                    <a:pt x="667" y="1862"/>
                  </a:lnTo>
                  <a:lnTo>
                    <a:pt x="702" y="1922"/>
                  </a:lnTo>
                  <a:lnTo>
                    <a:pt x="740" y="1978"/>
                  </a:lnTo>
                  <a:lnTo>
                    <a:pt x="783" y="2030"/>
                  </a:lnTo>
                  <a:lnTo>
                    <a:pt x="796" y="2009"/>
                  </a:lnTo>
                  <a:lnTo>
                    <a:pt x="813" y="1991"/>
                  </a:lnTo>
                  <a:lnTo>
                    <a:pt x="833" y="1974"/>
                  </a:lnTo>
                  <a:lnTo>
                    <a:pt x="856" y="1961"/>
                  </a:lnTo>
                  <a:lnTo>
                    <a:pt x="884" y="1952"/>
                  </a:lnTo>
                  <a:lnTo>
                    <a:pt x="924" y="1941"/>
                  </a:lnTo>
                  <a:lnTo>
                    <a:pt x="962" y="1927"/>
                  </a:lnTo>
                  <a:lnTo>
                    <a:pt x="997" y="1914"/>
                  </a:lnTo>
                  <a:lnTo>
                    <a:pt x="1032" y="1900"/>
                  </a:lnTo>
                  <a:lnTo>
                    <a:pt x="1064" y="1885"/>
                  </a:lnTo>
                  <a:lnTo>
                    <a:pt x="1093" y="1871"/>
                  </a:lnTo>
                  <a:lnTo>
                    <a:pt x="1120" y="1857"/>
                  </a:lnTo>
                  <a:lnTo>
                    <a:pt x="1143" y="1843"/>
                  </a:lnTo>
                  <a:lnTo>
                    <a:pt x="1162" y="1832"/>
                  </a:lnTo>
                  <a:lnTo>
                    <a:pt x="1177" y="1822"/>
                  </a:lnTo>
                  <a:lnTo>
                    <a:pt x="1190" y="1814"/>
                  </a:lnTo>
                  <a:lnTo>
                    <a:pt x="1196" y="1810"/>
                  </a:lnTo>
                  <a:lnTo>
                    <a:pt x="1200" y="1808"/>
                  </a:lnTo>
                  <a:lnTo>
                    <a:pt x="1310" y="2156"/>
                  </a:lnTo>
                  <a:lnTo>
                    <a:pt x="1330" y="2221"/>
                  </a:lnTo>
                  <a:lnTo>
                    <a:pt x="1330" y="2220"/>
                  </a:lnTo>
                  <a:lnTo>
                    <a:pt x="1349" y="2275"/>
                  </a:lnTo>
                  <a:lnTo>
                    <a:pt x="1406" y="2111"/>
                  </a:lnTo>
                  <a:lnTo>
                    <a:pt x="1386" y="2081"/>
                  </a:lnTo>
                  <a:lnTo>
                    <a:pt x="1371" y="2055"/>
                  </a:lnTo>
                  <a:lnTo>
                    <a:pt x="1360" y="2032"/>
                  </a:lnTo>
                  <a:lnTo>
                    <a:pt x="1353" y="2011"/>
                  </a:lnTo>
                  <a:lnTo>
                    <a:pt x="1350" y="1993"/>
                  </a:lnTo>
                  <a:lnTo>
                    <a:pt x="1350" y="1977"/>
                  </a:lnTo>
                  <a:lnTo>
                    <a:pt x="1353" y="1964"/>
                  </a:lnTo>
                  <a:lnTo>
                    <a:pt x="1357" y="1952"/>
                  </a:lnTo>
                  <a:lnTo>
                    <a:pt x="1364" y="1943"/>
                  </a:lnTo>
                  <a:lnTo>
                    <a:pt x="1373" y="1935"/>
                  </a:lnTo>
                  <a:lnTo>
                    <a:pt x="1382" y="1929"/>
                  </a:lnTo>
                  <a:lnTo>
                    <a:pt x="1392" y="1924"/>
                  </a:lnTo>
                  <a:lnTo>
                    <a:pt x="1402" y="1921"/>
                  </a:lnTo>
                  <a:lnTo>
                    <a:pt x="1412" y="1919"/>
                  </a:lnTo>
                  <a:lnTo>
                    <a:pt x="1422" y="1916"/>
                  </a:lnTo>
                  <a:lnTo>
                    <a:pt x="1430" y="1915"/>
                  </a:lnTo>
                  <a:lnTo>
                    <a:pt x="1437" y="1915"/>
                  </a:lnTo>
                  <a:lnTo>
                    <a:pt x="1442" y="1915"/>
                  </a:lnTo>
                  <a:lnTo>
                    <a:pt x="1445" y="1915"/>
                  </a:lnTo>
                  <a:lnTo>
                    <a:pt x="1448" y="1915"/>
                  </a:lnTo>
                  <a:lnTo>
                    <a:pt x="1453" y="1915"/>
                  </a:lnTo>
                  <a:lnTo>
                    <a:pt x="1460" y="1915"/>
                  </a:lnTo>
                  <a:lnTo>
                    <a:pt x="1469" y="1916"/>
                  </a:lnTo>
                  <a:lnTo>
                    <a:pt x="1478" y="1919"/>
                  </a:lnTo>
                  <a:lnTo>
                    <a:pt x="1488" y="1921"/>
                  </a:lnTo>
                  <a:lnTo>
                    <a:pt x="1498" y="1924"/>
                  </a:lnTo>
                  <a:lnTo>
                    <a:pt x="1508" y="1929"/>
                  </a:lnTo>
                  <a:lnTo>
                    <a:pt x="1518" y="1935"/>
                  </a:lnTo>
                  <a:lnTo>
                    <a:pt x="1525" y="1943"/>
                  </a:lnTo>
                  <a:lnTo>
                    <a:pt x="1532" y="1952"/>
                  </a:lnTo>
                  <a:lnTo>
                    <a:pt x="1538" y="1964"/>
                  </a:lnTo>
                  <a:lnTo>
                    <a:pt x="1540" y="1977"/>
                  </a:lnTo>
                  <a:lnTo>
                    <a:pt x="1540" y="1993"/>
                  </a:lnTo>
                  <a:lnTo>
                    <a:pt x="1536" y="2011"/>
                  </a:lnTo>
                  <a:lnTo>
                    <a:pt x="1530" y="2032"/>
                  </a:lnTo>
                  <a:lnTo>
                    <a:pt x="1519" y="2055"/>
                  </a:lnTo>
                  <a:lnTo>
                    <a:pt x="1504" y="2081"/>
                  </a:lnTo>
                  <a:lnTo>
                    <a:pt x="1483" y="2111"/>
                  </a:lnTo>
                  <a:lnTo>
                    <a:pt x="1542" y="2275"/>
                  </a:lnTo>
                  <a:lnTo>
                    <a:pt x="1560" y="2220"/>
                  </a:lnTo>
                  <a:lnTo>
                    <a:pt x="1560" y="2221"/>
                  </a:lnTo>
                  <a:lnTo>
                    <a:pt x="1581" y="2156"/>
                  </a:lnTo>
                  <a:lnTo>
                    <a:pt x="1691" y="1808"/>
                  </a:lnTo>
                  <a:lnTo>
                    <a:pt x="1693" y="1810"/>
                  </a:lnTo>
                  <a:lnTo>
                    <a:pt x="1700" y="1814"/>
                  </a:lnTo>
                  <a:lnTo>
                    <a:pt x="1712" y="1822"/>
                  </a:lnTo>
                  <a:lnTo>
                    <a:pt x="1728" y="1832"/>
                  </a:lnTo>
                  <a:lnTo>
                    <a:pt x="1748" y="1843"/>
                  </a:lnTo>
                  <a:lnTo>
                    <a:pt x="1770" y="1857"/>
                  </a:lnTo>
                  <a:lnTo>
                    <a:pt x="1797" y="1871"/>
                  </a:lnTo>
                  <a:lnTo>
                    <a:pt x="1825" y="1885"/>
                  </a:lnTo>
                  <a:lnTo>
                    <a:pt x="1858" y="1900"/>
                  </a:lnTo>
                  <a:lnTo>
                    <a:pt x="1892" y="1914"/>
                  </a:lnTo>
                  <a:lnTo>
                    <a:pt x="1929" y="1927"/>
                  </a:lnTo>
                  <a:lnTo>
                    <a:pt x="1967" y="1941"/>
                  </a:lnTo>
                  <a:lnTo>
                    <a:pt x="2006" y="1952"/>
                  </a:lnTo>
                  <a:lnTo>
                    <a:pt x="2033" y="1962"/>
                  </a:lnTo>
                  <a:lnTo>
                    <a:pt x="2058" y="1975"/>
                  </a:lnTo>
                  <a:lnTo>
                    <a:pt x="2078" y="1991"/>
                  </a:lnTo>
                  <a:lnTo>
                    <a:pt x="2093" y="2009"/>
                  </a:lnTo>
                  <a:lnTo>
                    <a:pt x="2107" y="2030"/>
                  </a:lnTo>
                  <a:lnTo>
                    <a:pt x="2150" y="1978"/>
                  </a:lnTo>
                  <a:lnTo>
                    <a:pt x="2188" y="1922"/>
                  </a:lnTo>
                  <a:lnTo>
                    <a:pt x="2222" y="1862"/>
                  </a:lnTo>
                  <a:lnTo>
                    <a:pt x="2252" y="1801"/>
                  </a:lnTo>
                  <a:lnTo>
                    <a:pt x="2277" y="1736"/>
                  </a:lnTo>
                  <a:lnTo>
                    <a:pt x="2297" y="1669"/>
                  </a:lnTo>
                  <a:lnTo>
                    <a:pt x="2310" y="1601"/>
                  </a:lnTo>
                  <a:lnTo>
                    <a:pt x="2319" y="1530"/>
                  </a:lnTo>
                  <a:lnTo>
                    <a:pt x="2322" y="1457"/>
                  </a:lnTo>
                  <a:lnTo>
                    <a:pt x="2319" y="1381"/>
                  </a:lnTo>
                  <a:lnTo>
                    <a:pt x="2310" y="1308"/>
                  </a:lnTo>
                  <a:lnTo>
                    <a:pt x="2295" y="1236"/>
                  </a:lnTo>
                  <a:lnTo>
                    <a:pt x="2272" y="1166"/>
                  </a:lnTo>
                  <a:lnTo>
                    <a:pt x="2246" y="1100"/>
                  </a:lnTo>
                  <a:lnTo>
                    <a:pt x="2215" y="1036"/>
                  </a:lnTo>
                  <a:lnTo>
                    <a:pt x="2178" y="976"/>
                  </a:lnTo>
                  <a:lnTo>
                    <a:pt x="2136" y="918"/>
                  </a:lnTo>
                  <a:lnTo>
                    <a:pt x="2090" y="864"/>
                  </a:lnTo>
                  <a:lnTo>
                    <a:pt x="2040" y="814"/>
                  </a:lnTo>
                  <a:lnTo>
                    <a:pt x="1986" y="769"/>
                  </a:lnTo>
                  <a:lnTo>
                    <a:pt x="1928" y="726"/>
                  </a:lnTo>
                  <a:lnTo>
                    <a:pt x="1867" y="690"/>
                  </a:lnTo>
                  <a:lnTo>
                    <a:pt x="1803" y="658"/>
                  </a:lnTo>
                  <a:lnTo>
                    <a:pt x="1735" y="631"/>
                  </a:lnTo>
                  <a:lnTo>
                    <a:pt x="1667" y="610"/>
                  </a:lnTo>
                  <a:lnTo>
                    <a:pt x="1594" y="595"/>
                  </a:lnTo>
                  <a:lnTo>
                    <a:pt x="1521" y="586"/>
                  </a:lnTo>
                  <a:lnTo>
                    <a:pt x="1445" y="582"/>
                  </a:lnTo>
                  <a:close/>
                  <a:moveTo>
                    <a:pt x="1495" y="0"/>
                  </a:moveTo>
                  <a:lnTo>
                    <a:pt x="1595" y="6"/>
                  </a:lnTo>
                  <a:lnTo>
                    <a:pt x="1693" y="20"/>
                  </a:lnTo>
                  <a:lnTo>
                    <a:pt x="1790" y="41"/>
                  </a:lnTo>
                  <a:lnTo>
                    <a:pt x="1883" y="66"/>
                  </a:lnTo>
                  <a:lnTo>
                    <a:pt x="1974" y="98"/>
                  </a:lnTo>
                  <a:lnTo>
                    <a:pt x="2062" y="136"/>
                  </a:lnTo>
                  <a:lnTo>
                    <a:pt x="2147" y="180"/>
                  </a:lnTo>
                  <a:lnTo>
                    <a:pt x="2228" y="229"/>
                  </a:lnTo>
                  <a:lnTo>
                    <a:pt x="2306" y="282"/>
                  </a:lnTo>
                  <a:lnTo>
                    <a:pt x="2380" y="341"/>
                  </a:lnTo>
                  <a:lnTo>
                    <a:pt x="2450" y="404"/>
                  </a:lnTo>
                  <a:lnTo>
                    <a:pt x="2516" y="472"/>
                  </a:lnTo>
                  <a:lnTo>
                    <a:pt x="2577" y="544"/>
                  </a:lnTo>
                  <a:lnTo>
                    <a:pt x="2634" y="619"/>
                  </a:lnTo>
                  <a:lnTo>
                    <a:pt x="2685" y="699"/>
                  </a:lnTo>
                  <a:lnTo>
                    <a:pt x="2732" y="782"/>
                  </a:lnTo>
                  <a:lnTo>
                    <a:pt x="2773" y="868"/>
                  </a:lnTo>
                  <a:lnTo>
                    <a:pt x="2807" y="957"/>
                  </a:lnTo>
                  <a:lnTo>
                    <a:pt x="2837" y="1049"/>
                  </a:lnTo>
                  <a:lnTo>
                    <a:pt x="2861" y="1143"/>
                  </a:lnTo>
                  <a:lnTo>
                    <a:pt x="2877" y="1241"/>
                  </a:lnTo>
                  <a:lnTo>
                    <a:pt x="2887" y="1339"/>
                  </a:lnTo>
                  <a:lnTo>
                    <a:pt x="2891" y="1440"/>
                  </a:lnTo>
                  <a:lnTo>
                    <a:pt x="2888" y="1533"/>
                  </a:lnTo>
                  <a:lnTo>
                    <a:pt x="2879" y="1624"/>
                  </a:lnTo>
                  <a:lnTo>
                    <a:pt x="2865" y="1714"/>
                  </a:lnTo>
                  <a:lnTo>
                    <a:pt x="2865" y="1716"/>
                  </a:lnTo>
                  <a:lnTo>
                    <a:pt x="2863" y="1725"/>
                  </a:lnTo>
                  <a:lnTo>
                    <a:pt x="2861" y="1738"/>
                  </a:lnTo>
                  <a:lnTo>
                    <a:pt x="2856" y="1758"/>
                  </a:lnTo>
                  <a:lnTo>
                    <a:pt x="2837" y="1831"/>
                  </a:lnTo>
                  <a:lnTo>
                    <a:pt x="2814" y="1904"/>
                  </a:lnTo>
                  <a:lnTo>
                    <a:pt x="2788" y="1975"/>
                  </a:lnTo>
                  <a:lnTo>
                    <a:pt x="2758" y="2044"/>
                  </a:lnTo>
                  <a:lnTo>
                    <a:pt x="2733" y="2101"/>
                  </a:lnTo>
                  <a:lnTo>
                    <a:pt x="2704" y="2162"/>
                  </a:lnTo>
                  <a:lnTo>
                    <a:pt x="2672" y="2228"/>
                  </a:lnTo>
                  <a:lnTo>
                    <a:pt x="2635" y="2296"/>
                  </a:lnTo>
                  <a:lnTo>
                    <a:pt x="2594" y="2368"/>
                  </a:lnTo>
                  <a:lnTo>
                    <a:pt x="2549" y="2444"/>
                  </a:lnTo>
                  <a:lnTo>
                    <a:pt x="2499" y="2522"/>
                  </a:lnTo>
                  <a:lnTo>
                    <a:pt x="2445" y="2603"/>
                  </a:lnTo>
                  <a:lnTo>
                    <a:pt x="2385" y="2687"/>
                  </a:lnTo>
                  <a:lnTo>
                    <a:pt x="2319" y="2774"/>
                  </a:lnTo>
                  <a:lnTo>
                    <a:pt x="2249" y="2862"/>
                  </a:lnTo>
                  <a:lnTo>
                    <a:pt x="2172" y="2953"/>
                  </a:lnTo>
                  <a:lnTo>
                    <a:pt x="2091" y="3045"/>
                  </a:lnTo>
                  <a:lnTo>
                    <a:pt x="2002" y="3141"/>
                  </a:lnTo>
                  <a:lnTo>
                    <a:pt x="1908" y="3236"/>
                  </a:lnTo>
                  <a:lnTo>
                    <a:pt x="1807" y="3334"/>
                  </a:lnTo>
                  <a:lnTo>
                    <a:pt x="1699" y="3433"/>
                  </a:lnTo>
                  <a:lnTo>
                    <a:pt x="1583" y="3533"/>
                  </a:lnTo>
                  <a:lnTo>
                    <a:pt x="1461" y="3635"/>
                  </a:lnTo>
                  <a:lnTo>
                    <a:pt x="1451" y="3639"/>
                  </a:lnTo>
                  <a:lnTo>
                    <a:pt x="1440" y="3639"/>
                  </a:lnTo>
                  <a:lnTo>
                    <a:pt x="1430" y="3635"/>
                  </a:lnTo>
                  <a:lnTo>
                    <a:pt x="1307" y="3533"/>
                  </a:lnTo>
                  <a:lnTo>
                    <a:pt x="1193" y="3433"/>
                  </a:lnTo>
                  <a:lnTo>
                    <a:pt x="1085" y="3334"/>
                  </a:lnTo>
                  <a:lnTo>
                    <a:pt x="984" y="3236"/>
                  </a:lnTo>
                  <a:lnTo>
                    <a:pt x="889" y="3141"/>
                  </a:lnTo>
                  <a:lnTo>
                    <a:pt x="800" y="3045"/>
                  </a:lnTo>
                  <a:lnTo>
                    <a:pt x="718" y="2953"/>
                  </a:lnTo>
                  <a:lnTo>
                    <a:pt x="643" y="2862"/>
                  </a:lnTo>
                  <a:lnTo>
                    <a:pt x="571" y="2774"/>
                  </a:lnTo>
                  <a:lnTo>
                    <a:pt x="507" y="2687"/>
                  </a:lnTo>
                  <a:lnTo>
                    <a:pt x="447" y="2603"/>
                  </a:lnTo>
                  <a:lnTo>
                    <a:pt x="392" y="2522"/>
                  </a:lnTo>
                  <a:lnTo>
                    <a:pt x="342" y="2444"/>
                  </a:lnTo>
                  <a:lnTo>
                    <a:pt x="298" y="2368"/>
                  </a:lnTo>
                  <a:lnTo>
                    <a:pt x="257" y="2296"/>
                  </a:lnTo>
                  <a:lnTo>
                    <a:pt x="220" y="2228"/>
                  </a:lnTo>
                  <a:lnTo>
                    <a:pt x="187" y="2162"/>
                  </a:lnTo>
                  <a:lnTo>
                    <a:pt x="158" y="2101"/>
                  </a:lnTo>
                  <a:lnTo>
                    <a:pt x="133" y="2044"/>
                  </a:lnTo>
                  <a:lnTo>
                    <a:pt x="103" y="1975"/>
                  </a:lnTo>
                  <a:lnTo>
                    <a:pt x="77" y="1904"/>
                  </a:lnTo>
                  <a:lnTo>
                    <a:pt x="54" y="1831"/>
                  </a:lnTo>
                  <a:lnTo>
                    <a:pt x="36" y="1758"/>
                  </a:lnTo>
                  <a:lnTo>
                    <a:pt x="31" y="1738"/>
                  </a:lnTo>
                  <a:lnTo>
                    <a:pt x="28" y="1725"/>
                  </a:lnTo>
                  <a:lnTo>
                    <a:pt x="27" y="1716"/>
                  </a:lnTo>
                  <a:lnTo>
                    <a:pt x="26" y="1714"/>
                  </a:lnTo>
                  <a:lnTo>
                    <a:pt x="12" y="1633"/>
                  </a:lnTo>
                  <a:lnTo>
                    <a:pt x="4" y="1551"/>
                  </a:lnTo>
                  <a:lnTo>
                    <a:pt x="0" y="1468"/>
                  </a:lnTo>
                  <a:lnTo>
                    <a:pt x="1" y="1383"/>
                  </a:lnTo>
                  <a:lnTo>
                    <a:pt x="7" y="1299"/>
                  </a:lnTo>
                  <a:lnTo>
                    <a:pt x="19" y="1202"/>
                  </a:lnTo>
                  <a:lnTo>
                    <a:pt x="38" y="1108"/>
                  </a:lnTo>
                  <a:lnTo>
                    <a:pt x="63" y="1014"/>
                  </a:lnTo>
                  <a:lnTo>
                    <a:pt x="93" y="925"/>
                  </a:lnTo>
                  <a:lnTo>
                    <a:pt x="130" y="838"/>
                  </a:lnTo>
                  <a:lnTo>
                    <a:pt x="172" y="755"/>
                  </a:lnTo>
                  <a:lnTo>
                    <a:pt x="219" y="674"/>
                  </a:lnTo>
                  <a:lnTo>
                    <a:pt x="271" y="597"/>
                  </a:lnTo>
                  <a:lnTo>
                    <a:pt x="328" y="524"/>
                  </a:lnTo>
                  <a:lnTo>
                    <a:pt x="389" y="455"/>
                  </a:lnTo>
                  <a:lnTo>
                    <a:pt x="455" y="390"/>
                  </a:lnTo>
                  <a:lnTo>
                    <a:pt x="524" y="329"/>
                  </a:lnTo>
                  <a:lnTo>
                    <a:pt x="597" y="272"/>
                  </a:lnTo>
                  <a:lnTo>
                    <a:pt x="674" y="220"/>
                  </a:lnTo>
                  <a:lnTo>
                    <a:pt x="755" y="172"/>
                  </a:lnTo>
                  <a:lnTo>
                    <a:pt x="838" y="131"/>
                  </a:lnTo>
                  <a:lnTo>
                    <a:pt x="925" y="95"/>
                  </a:lnTo>
                  <a:lnTo>
                    <a:pt x="1014" y="64"/>
                  </a:lnTo>
                  <a:lnTo>
                    <a:pt x="1105" y="38"/>
                  </a:lnTo>
                  <a:lnTo>
                    <a:pt x="1200" y="20"/>
                  </a:lnTo>
                  <a:lnTo>
                    <a:pt x="1295" y="6"/>
                  </a:lnTo>
                  <a:lnTo>
                    <a:pt x="1393" y="0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331"/>
            <p:cNvSpPr/>
            <p:nvPr/>
          </p:nvSpPr>
          <p:spPr bwMode="auto">
            <a:xfrm>
              <a:off x="5329" y="369"/>
              <a:ext cx="146" cy="194"/>
            </a:xfrm>
            <a:custGeom>
              <a:avLst/>
              <a:gdLst>
                <a:gd name="T0" fmla="*/ 414 w 731"/>
                <a:gd name="T1" fmla="*/ 2 h 971"/>
                <a:gd name="T2" fmla="*/ 473 w 731"/>
                <a:gd name="T3" fmla="*/ 17 h 971"/>
                <a:gd name="T4" fmla="*/ 520 w 731"/>
                <a:gd name="T5" fmla="*/ 39 h 971"/>
                <a:gd name="T6" fmla="*/ 564 w 731"/>
                <a:gd name="T7" fmla="*/ 69 h 971"/>
                <a:gd name="T8" fmla="*/ 591 w 731"/>
                <a:gd name="T9" fmla="*/ 98 h 971"/>
                <a:gd name="T10" fmla="*/ 604 w 731"/>
                <a:gd name="T11" fmla="*/ 115 h 971"/>
                <a:gd name="T12" fmla="*/ 607 w 731"/>
                <a:gd name="T13" fmla="*/ 118 h 971"/>
                <a:gd name="T14" fmla="*/ 615 w 731"/>
                <a:gd name="T15" fmla="*/ 120 h 971"/>
                <a:gd name="T16" fmla="*/ 631 w 731"/>
                <a:gd name="T17" fmla="*/ 127 h 971"/>
                <a:gd name="T18" fmla="*/ 651 w 731"/>
                <a:gd name="T19" fmla="*/ 139 h 971"/>
                <a:gd name="T20" fmla="*/ 671 w 731"/>
                <a:gd name="T21" fmla="*/ 160 h 971"/>
                <a:gd name="T22" fmla="*/ 690 w 731"/>
                <a:gd name="T23" fmla="*/ 191 h 971"/>
                <a:gd name="T24" fmla="*/ 703 w 731"/>
                <a:gd name="T25" fmla="*/ 235 h 971"/>
                <a:gd name="T26" fmla="*/ 710 w 731"/>
                <a:gd name="T27" fmla="*/ 295 h 971"/>
                <a:gd name="T28" fmla="*/ 707 w 731"/>
                <a:gd name="T29" fmla="*/ 371 h 971"/>
                <a:gd name="T30" fmla="*/ 694 w 731"/>
                <a:gd name="T31" fmla="*/ 440 h 971"/>
                <a:gd name="T32" fmla="*/ 695 w 731"/>
                <a:gd name="T33" fmla="*/ 463 h 971"/>
                <a:gd name="T34" fmla="*/ 711 w 731"/>
                <a:gd name="T35" fmla="*/ 467 h 971"/>
                <a:gd name="T36" fmla="*/ 723 w 731"/>
                <a:gd name="T37" fmla="*/ 478 h 971"/>
                <a:gd name="T38" fmla="*/ 731 w 731"/>
                <a:gd name="T39" fmla="*/ 501 h 971"/>
                <a:gd name="T40" fmla="*/ 730 w 731"/>
                <a:gd name="T41" fmla="*/ 536 h 971"/>
                <a:gd name="T42" fmla="*/ 719 w 731"/>
                <a:gd name="T43" fmla="*/ 589 h 971"/>
                <a:gd name="T44" fmla="*/ 700 w 731"/>
                <a:gd name="T45" fmla="*/ 645 h 971"/>
                <a:gd name="T46" fmla="*/ 681 w 731"/>
                <a:gd name="T47" fmla="*/ 677 h 971"/>
                <a:gd name="T48" fmla="*/ 665 w 731"/>
                <a:gd name="T49" fmla="*/ 692 h 971"/>
                <a:gd name="T50" fmla="*/ 651 w 731"/>
                <a:gd name="T51" fmla="*/ 724 h 971"/>
                <a:gd name="T52" fmla="*/ 628 w 731"/>
                <a:gd name="T53" fmla="*/ 786 h 971"/>
                <a:gd name="T54" fmla="*/ 591 w 731"/>
                <a:gd name="T55" fmla="*/ 846 h 971"/>
                <a:gd name="T56" fmla="*/ 541 w 731"/>
                <a:gd name="T57" fmla="*/ 900 h 971"/>
                <a:gd name="T58" fmla="*/ 479 w 731"/>
                <a:gd name="T59" fmla="*/ 942 h 971"/>
                <a:gd name="T60" fmla="*/ 413 w 731"/>
                <a:gd name="T61" fmla="*/ 966 h 971"/>
                <a:gd name="T62" fmla="*/ 350 w 731"/>
                <a:gd name="T63" fmla="*/ 971 h 971"/>
                <a:gd name="T64" fmla="*/ 287 w 731"/>
                <a:gd name="T65" fmla="*/ 957 h 971"/>
                <a:gd name="T66" fmla="*/ 220 w 731"/>
                <a:gd name="T67" fmla="*/ 923 h 971"/>
                <a:gd name="T68" fmla="*/ 163 w 731"/>
                <a:gd name="T69" fmla="*/ 874 h 971"/>
                <a:gd name="T70" fmla="*/ 120 w 731"/>
                <a:gd name="T71" fmla="*/ 817 h 971"/>
                <a:gd name="T72" fmla="*/ 90 w 731"/>
                <a:gd name="T73" fmla="*/ 755 h 971"/>
                <a:gd name="T74" fmla="*/ 74 w 731"/>
                <a:gd name="T75" fmla="*/ 694 h 971"/>
                <a:gd name="T76" fmla="*/ 58 w 731"/>
                <a:gd name="T77" fmla="*/ 687 h 971"/>
                <a:gd name="T78" fmla="*/ 41 w 731"/>
                <a:gd name="T79" fmla="*/ 664 h 971"/>
                <a:gd name="T80" fmla="*/ 23 w 731"/>
                <a:gd name="T81" fmla="*/ 620 h 971"/>
                <a:gd name="T82" fmla="*/ 5 w 731"/>
                <a:gd name="T83" fmla="*/ 561 h 971"/>
                <a:gd name="T84" fmla="*/ 0 w 731"/>
                <a:gd name="T85" fmla="*/ 517 h 971"/>
                <a:gd name="T86" fmla="*/ 4 w 731"/>
                <a:gd name="T87" fmla="*/ 488 h 971"/>
                <a:gd name="T88" fmla="*/ 14 w 731"/>
                <a:gd name="T89" fmla="*/ 471 h 971"/>
                <a:gd name="T90" fmla="*/ 27 w 731"/>
                <a:gd name="T91" fmla="*/ 464 h 971"/>
                <a:gd name="T92" fmla="*/ 43 w 731"/>
                <a:gd name="T93" fmla="*/ 463 h 971"/>
                <a:gd name="T94" fmla="*/ 31 w 731"/>
                <a:gd name="T95" fmla="*/ 417 h 971"/>
                <a:gd name="T96" fmla="*/ 22 w 731"/>
                <a:gd name="T97" fmla="*/ 341 h 971"/>
                <a:gd name="T98" fmla="*/ 30 w 731"/>
                <a:gd name="T99" fmla="*/ 271 h 971"/>
                <a:gd name="T100" fmla="*/ 55 w 731"/>
                <a:gd name="T101" fmla="*/ 201 h 971"/>
                <a:gd name="T102" fmla="*/ 94 w 731"/>
                <a:gd name="T103" fmla="*/ 144 h 971"/>
                <a:gd name="T104" fmla="*/ 141 w 731"/>
                <a:gd name="T105" fmla="*/ 96 h 971"/>
                <a:gd name="T106" fmla="*/ 196 w 731"/>
                <a:gd name="T107" fmla="*/ 55 h 971"/>
                <a:gd name="T108" fmla="*/ 245 w 731"/>
                <a:gd name="T109" fmla="*/ 26 h 971"/>
                <a:gd name="T110" fmla="*/ 307 w 731"/>
                <a:gd name="T111" fmla="*/ 6 h 971"/>
                <a:gd name="T112" fmla="*/ 380 w 731"/>
                <a:gd name="T1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1" h="971">
                  <a:moveTo>
                    <a:pt x="380" y="0"/>
                  </a:moveTo>
                  <a:lnTo>
                    <a:pt x="414" y="2"/>
                  </a:lnTo>
                  <a:lnTo>
                    <a:pt x="444" y="8"/>
                  </a:lnTo>
                  <a:lnTo>
                    <a:pt x="473" y="17"/>
                  </a:lnTo>
                  <a:lnTo>
                    <a:pt x="498" y="27"/>
                  </a:lnTo>
                  <a:lnTo>
                    <a:pt x="520" y="39"/>
                  </a:lnTo>
                  <a:lnTo>
                    <a:pt x="544" y="53"/>
                  </a:lnTo>
                  <a:lnTo>
                    <a:pt x="564" y="69"/>
                  </a:lnTo>
                  <a:lnTo>
                    <a:pt x="580" y="84"/>
                  </a:lnTo>
                  <a:lnTo>
                    <a:pt x="591" y="98"/>
                  </a:lnTo>
                  <a:lnTo>
                    <a:pt x="600" y="108"/>
                  </a:lnTo>
                  <a:lnTo>
                    <a:pt x="604" y="115"/>
                  </a:lnTo>
                  <a:lnTo>
                    <a:pt x="605" y="118"/>
                  </a:lnTo>
                  <a:lnTo>
                    <a:pt x="607" y="118"/>
                  </a:lnTo>
                  <a:lnTo>
                    <a:pt x="610" y="119"/>
                  </a:lnTo>
                  <a:lnTo>
                    <a:pt x="615" y="120"/>
                  </a:lnTo>
                  <a:lnTo>
                    <a:pt x="623" y="122"/>
                  </a:lnTo>
                  <a:lnTo>
                    <a:pt x="631" y="127"/>
                  </a:lnTo>
                  <a:lnTo>
                    <a:pt x="641" y="131"/>
                  </a:lnTo>
                  <a:lnTo>
                    <a:pt x="651" y="139"/>
                  </a:lnTo>
                  <a:lnTo>
                    <a:pt x="661" y="148"/>
                  </a:lnTo>
                  <a:lnTo>
                    <a:pt x="671" y="160"/>
                  </a:lnTo>
                  <a:lnTo>
                    <a:pt x="681" y="173"/>
                  </a:lnTo>
                  <a:lnTo>
                    <a:pt x="690" y="191"/>
                  </a:lnTo>
                  <a:lnTo>
                    <a:pt x="697" y="211"/>
                  </a:lnTo>
                  <a:lnTo>
                    <a:pt x="703" y="235"/>
                  </a:lnTo>
                  <a:lnTo>
                    <a:pt x="708" y="263"/>
                  </a:lnTo>
                  <a:lnTo>
                    <a:pt x="710" y="295"/>
                  </a:lnTo>
                  <a:lnTo>
                    <a:pt x="710" y="330"/>
                  </a:lnTo>
                  <a:lnTo>
                    <a:pt x="707" y="371"/>
                  </a:lnTo>
                  <a:lnTo>
                    <a:pt x="700" y="417"/>
                  </a:lnTo>
                  <a:lnTo>
                    <a:pt x="694" y="440"/>
                  </a:lnTo>
                  <a:lnTo>
                    <a:pt x="688" y="463"/>
                  </a:lnTo>
                  <a:lnTo>
                    <a:pt x="695" y="463"/>
                  </a:lnTo>
                  <a:lnTo>
                    <a:pt x="703" y="464"/>
                  </a:lnTo>
                  <a:lnTo>
                    <a:pt x="711" y="467"/>
                  </a:lnTo>
                  <a:lnTo>
                    <a:pt x="718" y="471"/>
                  </a:lnTo>
                  <a:lnTo>
                    <a:pt x="723" y="478"/>
                  </a:lnTo>
                  <a:lnTo>
                    <a:pt x="728" y="488"/>
                  </a:lnTo>
                  <a:lnTo>
                    <a:pt x="731" y="501"/>
                  </a:lnTo>
                  <a:lnTo>
                    <a:pt x="731" y="517"/>
                  </a:lnTo>
                  <a:lnTo>
                    <a:pt x="730" y="536"/>
                  </a:lnTo>
                  <a:lnTo>
                    <a:pt x="725" y="561"/>
                  </a:lnTo>
                  <a:lnTo>
                    <a:pt x="719" y="589"/>
                  </a:lnTo>
                  <a:lnTo>
                    <a:pt x="709" y="620"/>
                  </a:lnTo>
                  <a:lnTo>
                    <a:pt x="700" y="645"/>
                  </a:lnTo>
                  <a:lnTo>
                    <a:pt x="690" y="664"/>
                  </a:lnTo>
                  <a:lnTo>
                    <a:pt x="681" y="677"/>
                  </a:lnTo>
                  <a:lnTo>
                    <a:pt x="673" y="687"/>
                  </a:lnTo>
                  <a:lnTo>
                    <a:pt x="665" y="692"/>
                  </a:lnTo>
                  <a:lnTo>
                    <a:pt x="658" y="694"/>
                  </a:lnTo>
                  <a:lnTo>
                    <a:pt x="651" y="724"/>
                  </a:lnTo>
                  <a:lnTo>
                    <a:pt x="641" y="755"/>
                  </a:lnTo>
                  <a:lnTo>
                    <a:pt x="628" y="786"/>
                  </a:lnTo>
                  <a:lnTo>
                    <a:pt x="611" y="816"/>
                  </a:lnTo>
                  <a:lnTo>
                    <a:pt x="591" y="846"/>
                  </a:lnTo>
                  <a:lnTo>
                    <a:pt x="568" y="874"/>
                  </a:lnTo>
                  <a:lnTo>
                    <a:pt x="541" y="900"/>
                  </a:lnTo>
                  <a:lnTo>
                    <a:pt x="511" y="923"/>
                  </a:lnTo>
                  <a:lnTo>
                    <a:pt x="479" y="942"/>
                  </a:lnTo>
                  <a:lnTo>
                    <a:pt x="444" y="957"/>
                  </a:lnTo>
                  <a:lnTo>
                    <a:pt x="413" y="966"/>
                  </a:lnTo>
                  <a:lnTo>
                    <a:pt x="382" y="971"/>
                  </a:lnTo>
                  <a:lnTo>
                    <a:pt x="350" y="971"/>
                  </a:lnTo>
                  <a:lnTo>
                    <a:pt x="319" y="966"/>
                  </a:lnTo>
                  <a:lnTo>
                    <a:pt x="287" y="957"/>
                  </a:lnTo>
                  <a:lnTo>
                    <a:pt x="252" y="942"/>
                  </a:lnTo>
                  <a:lnTo>
                    <a:pt x="220" y="923"/>
                  </a:lnTo>
                  <a:lnTo>
                    <a:pt x="190" y="900"/>
                  </a:lnTo>
                  <a:lnTo>
                    <a:pt x="163" y="874"/>
                  </a:lnTo>
                  <a:lnTo>
                    <a:pt x="140" y="846"/>
                  </a:lnTo>
                  <a:lnTo>
                    <a:pt x="120" y="817"/>
                  </a:lnTo>
                  <a:lnTo>
                    <a:pt x="103" y="786"/>
                  </a:lnTo>
                  <a:lnTo>
                    <a:pt x="90" y="755"/>
                  </a:lnTo>
                  <a:lnTo>
                    <a:pt x="80" y="724"/>
                  </a:lnTo>
                  <a:lnTo>
                    <a:pt x="74" y="694"/>
                  </a:lnTo>
                  <a:lnTo>
                    <a:pt x="66" y="693"/>
                  </a:lnTo>
                  <a:lnTo>
                    <a:pt x="58" y="687"/>
                  </a:lnTo>
                  <a:lnTo>
                    <a:pt x="50" y="678"/>
                  </a:lnTo>
                  <a:lnTo>
                    <a:pt x="41" y="664"/>
                  </a:lnTo>
                  <a:lnTo>
                    <a:pt x="32" y="645"/>
                  </a:lnTo>
                  <a:lnTo>
                    <a:pt x="23" y="620"/>
                  </a:lnTo>
                  <a:lnTo>
                    <a:pt x="13" y="589"/>
                  </a:lnTo>
                  <a:lnTo>
                    <a:pt x="5" y="561"/>
                  </a:lnTo>
                  <a:lnTo>
                    <a:pt x="2" y="536"/>
                  </a:lnTo>
                  <a:lnTo>
                    <a:pt x="0" y="517"/>
                  </a:lnTo>
                  <a:lnTo>
                    <a:pt x="1" y="501"/>
                  </a:lnTo>
                  <a:lnTo>
                    <a:pt x="4" y="488"/>
                  </a:lnTo>
                  <a:lnTo>
                    <a:pt x="7" y="479"/>
                  </a:lnTo>
                  <a:lnTo>
                    <a:pt x="14" y="471"/>
                  </a:lnTo>
                  <a:lnTo>
                    <a:pt x="21" y="467"/>
                  </a:lnTo>
                  <a:lnTo>
                    <a:pt x="27" y="464"/>
                  </a:lnTo>
                  <a:lnTo>
                    <a:pt x="35" y="463"/>
                  </a:lnTo>
                  <a:lnTo>
                    <a:pt x="43" y="463"/>
                  </a:lnTo>
                  <a:lnTo>
                    <a:pt x="35" y="440"/>
                  </a:lnTo>
                  <a:lnTo>
                    <a:pt x="31" y="417"/>
                  </a:lnTo>
                  <a:lnTo>
                    <a:pt x="24" y="379"/>
                  </a:lnTo>
                  <a:lnTo>
                    <a:pt x="22" y="341"/>
                  </a:lnTo>
                  <a:lnTo>
                    <a:pt x="23" y="306"/>
                  </a:lnTo>
                  <a:lnTo>
                    <a:pt x="30" y="271"/>
                  </a:lnTo>
                  <a:lnTo>
                    <a:pt x="41" y="234"/>
                  </a:lnTo>
                  <a:lnTo>
                    <a:pt x="55" y="201"/>
                  </a:lnTo>
                  <a:lnTo>
                    <a:pt x="74" y="171"/>
                  </a:lnTo>
                  <a:lnTo>
                    <a:pt x="94" y="144"/>
                  </a:lnTo>
                  <a:lnTo>
                    <a:pt x="116" y="120"/>
                  </a:lnTo>
                  <a:lnTo>
                    <a:pt x="141" y="96"/>
                  </a:lnTo>
                  <a:lnTo>
                    <a:pt x="167" y="73"/>
                  </a:lnTo>
                  <a:lnTo>
                    <a:pt x="196" y="55"/>
                  </a:lnTo>
                  <a:lnTo>
                    <a:pt x="220" y="39"/>
                  </a:lnTo>
                  <a:lnTo>
                    <a:pt x="245" y="26"/>
                  </a:lnTo>
                  <a:lnTo>
                    <a:pt x="273" y="15"/>
                  </a:lnTo>
                  <a:lnTo>
                    <a:pt x="307" y="6"/>
                  </a:lnTo>
                  <a:lnTo>
                    <a:pt x="343" y="1"/>
                  </a:lnTo>
                  <a:lnTo>
                    <a:pt x="3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Freeform 1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>
            <a:spLocks noEditPoints="1"/>
          </p:cNvSpPr>
          <p:nvPr/>
        </p:nvSpPr>
        <p:spPr bwMode="auto">
          <a:xfrm>
            <a:off x="4589765" y="5319549"/>
            <a:ext cx="270440" cy="270440"/>
          </a:xfrm>
          <a:custGeom>
            <a:avLst/>
            <a:gdLst>
              <a:gd name="T0" fmla="*/ 683 w 3405"/>
              <a:gd name="T1" fmla="*/ 1266 h 3405"/>
              <a:gd name="T2" fmla="*/ 694 w 3405"/>
              <a:gd name="T3" fmla="*/ 2293 h 3405"/>
              <a:gd name="T4" fmla="*/ 747 w 3405"/>
              <a:gd name="T5" fmla="*/ 2369 h 3405"/>
              <a:gd name="T6" fmla="*/ 832 w 3405"/>
              <a:gd name="T7" fmla="*/ 2410 h 3405"/>
              <a:gd name="T8" fmla="*/ 2573 w 3405"/>
              <a:gd name="T9" fmla="*/ 2410 h 3405"/>
              <a:gd name="T10" fmla="*/ 2658 w 3405"/>
              <a:gd name="T11" fmla="*/ 2369 h 3405"/>
              <a:gd name="T12" fmla="*/ 2711 w 3405"/>
              <a:gd name="T13" fmla="*/ 2293 h 3405"/>
              <a:gd name="T14" fmla="*/ 2722 w 3405"/>
              <a:gd name="T15" fmla="*/ 2230 h 3405"/>
              <a:gd name="T16" fmla="*/ 2720 w 3405"/>
              <a:gd name="T17" fmla="*/ 1235 h 3405"/>
              <a:gd name="T18" fmla="*/ 1749 w 3405"/>
              <a:gd name="T19" fmla="*/ 1840 h 3405"/>
              <a:gd name="T20" fmla="*/ 1703 w 3405"/>
              <a:gd name="T21" fmla="*/ 1851 h 3405"/>
              <a:gd name="T22" fmla="*/ 1677 w 3405"/>
              <a:gd name="T23" fmla="*/ 1848 h 3405"/>
              <a:gd name="T24" fmla="*/ 1648 w 3405"/>
              <a:gd name="T25" fmla="*/ 1835 h 3405"/>
              <a:gd name="T26" fmla="*/ 695 w 3405"/>
              <a:gd name="T27" fmla="*/ 1227 h 3405"/>
              <a:gd name="T28" fmla="*/ 1701 w 3405"/>
              <a:gd name="T29" fmla="*/ 0 h 3405"/>
              <a:gd name="T30" fmla="*/ 2008 w 3405"/>
              <a:gd name="T31" fmla="*/ 28 h 3405"/>
              <a:gd name="T32" fmla="*/ 2296 w 3405"/>
              <a:gd name="T33" fmla="*/ 107 h 3405"/>
              <a:gd name="T34" fmla="*/ 2562 w 3405"/>
              <a:gd name="T35" fmla="*/ 232 h 3405"/>
              <a:gd name="T36" fmla="*/ 2800 w 3405"/>
              <a:gd name="T37" fmla="*/ 400 h 3405"/>
              <a:gd name="T38" fmla="*/ 3005 w 3405"/>
              <a:gd name="T39" fmla="*/ 606 h 3405"/>
              <a:gd name="T40" fmla="*/ 3173 w 3405"/>
              <a:gd name="T41" fmla="*/ 844 h 3405"/>
              <a:gd name="T42" fmla="*/ 3298 w 3405"/>
              <a:gd name="T43" fmla="*/ 1109 h 3405"/>
              <a:gd name="T44" fmla="*/ 3378 w 3405"/>
              <a:gd name="T45" fmla="*/ 1397 h 3405"/>
              <a:gd name="T46" fmla="*/ 3405 w 3405"/>
              <a:gd name="T47" fmla="*/ 1703 h 3405"/>
              <a:gd name="T48" fmla="*/ 3378 w 3405"/>
              <a:gd name="T49" fmla="*/ 2008 h 3405"/>
              <a:gd name="T50" fmla="*/ 3298 w 3405"/>
              <a:gd name="T51" fmla="*/ 2297 h 3405"/>
              <a:gd name="T52" fmla="*/ 3173 w 3405"/>
              <a:gd name="T53" fmla="*/ 2562 h 3405"/>
              <a:gd name="T54" fmla="*/ 3005 w 3405"/>
              <a:gd name="T55" fmla="*/ 2800 h 3405"/>
              <a:gd name="T56" fmla="*/ 2800 w 3405"/>
              <a:gd name="T57" fmla="*/ 3005 h 3405"/>
              <a:gd name="T58" fmla="*/ 2562 w 3405"/>
              <a:gd name="T59" fmla="*/ 3173 h 3405"/>
              <a:gd name="T60" fmla="*/ 2296 w 3405"/>
              <a:gd name="T61" fmla="*/ 3299 h 3405"/>
              <a:gd name="T62" fmla="*/ 2008 w 3405"/>
              <a:gd name="T63" fmla="*/ 3379 h 3405"/>
              <a:gd name="T64" fmla="*/ 1701 w 3405"/>
              <a:gd name="T65" fmla="*/ 3405 h 3405"/>
              <a:gd name="T66" fmla="*/ 1397 w 3405"/>
              <a:gd name="T67" fmla="*/ 3379 h 3405"/>
              <a:gd name="T68" fmla="*/ 1109 w 3405"/>
              <a:gd name="T69" fmla="*/ 3299 h 3405"/>
              <a:gd name="T70" fmla="*/ 843 w 3405"/>
              <a:gd name="T71" fmla="*/ 3173 h 3405"/>
              <a:gd name="T72" fmla="*/ 605 w 3405"/>
              <a:gd name="T73" fmla="*/ 3005 h 3405"/>
              <a:gd name="T74" fmla="*/ 400 w 3405"/>
              <a:gd name="T75" fmla="*/ 2800 h 3405"/>
              <a:gd name="T76" fmla="*/ 232 w 3405"/>
              <a:gd name="T77" fmla="*/ 2562 h 3405"/>
              <a:gd name="T78" fmla="*/ 107 w 3405"/>
              <a:gd name="T79" fmla="*/ 2297 h 3405"/>
              <a:gd name="T80" fmla="*/ 27 w 3405"/>
              <a:gd name="T81" fmla="*/ 2008 h 3405"/>
              <a:gd name="T82" fmla="*/ 0 w 3405"/>
              <a:gd name="T83" fmla="*/ 1703 h 3405"/>
              <a:gd name="T84" fmla="*/ 27 w 3405"/>
              <a:gd name="T85" fmla="*/ 1397 h 3405"/>
              <a:gd name="T86" fmla="*/ 107 w 3405"/>
              <a:gd name="T87" fmla="*/ 1109 h 3405"/>
              <a:gd name="T88" fmla="*/ 232 w 3405"/>
              <a:gd name="T89" fmla="*/ 844 h 3405"/>
              <a:gd name="T90" fmla="*/ 400 w 3405"/>
              <a:gd name="T91" fmla="*/ 606 h 3405"/>
              <a:gd name="T92" fmla="*/ 605 w 3405"/>
              <a:gd name="T93" fmla="*/ 400 h 3405"/>
              <a:gd name="T94" fmla="*/ 843 w 3405"/>
              <a:gd name="T95" fmla="*/ 232 h 3405"/>
              <a:gd name="T96" fmla="*/ 1109 w 3405"/>
              <a:gd name="T97" fmla="*/ 107 h 3405"/>
              <a:gd name="T98" fmla="*/ 1397 w 3405"/>
              <a:gd name="T99" fmla="*/ 28 h 3405"/>
              <a:gd name="T100" fmla="*/ 1701 w 3405"/>
              <a:gd name="T101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05" h="3405">
                <a:moveTo>
                  <a:pt x="685" y="1235"/>
                </a:moveTo>
                <a:lnTo>
                  <a:pt x="683" y="1251"/>
                </a:lnTo>
                <a:lnTo>
                  <a:pt x="683" y="1266"/>
                </a:lnTo>
                <a:lnTo>
                  <a:pt x="683" y="2230"/>
                </a:lnTo>
                <a:lnTo>
                  <a:pt x="685" y="2262"/>
                </a:lnTo>
                <a:lnTo>
                  <a:pt x="694" y="2293"/>
                </a:lnTo>
                <a:lnTo>
                  <a:pt x="708" y="2322"/>
                </a:lnTo>
                <a:lnTo>
                  <a:pt x="725" y="2347"/>
                </a:lnTo>
                <a:lnTo>
                  <a:pt x="747" y="2369"/>
                </a:lnTo>
                <a:lnTo>
                  <a:pt x="773" y="2388"/>
                </a:lnTo>
                <a:lnTo>
                  <a:pt x="801" y="2401"/>
                </a:lnTo>
                <a:lnTo>
                  <a:pt x="832" y="2410"/>
                </a:lnTo>
                <a:lnTo>
                  <a:pt x="865" y="2413"/>
                </a:lnTo>
                <a:lnTo>
                  <a:pt x="2540" y="2413"/>
                </a:lnTo>
                <a:lnTo>
                  <a:pt x="2573" y="2410"/>
                </a:lnTo>
                <a:lnTo>
                  <a:pt x="2604" y="2401"/>
                </a:lnTo>
                <a:lnTo>
                  <a:pt x="2632" y="2388"/>
                </a:lnTo>
                <a:lnTo>
                  <a:pt x="2658" y="2369"/>
                </a:lnTo>
                <a:lnTo>
                  <a:pt x="2680" y="2347"/>
                </a:lnTo>
                <a:lnTo>
                  <a:pt x="2697" y="2322"/>
                </a:lnTo>
                <a:lnTo>
                  <a:pt x="2711" y="2293"/>
                </a:lnTo>
                <a:lnTo>
                  <a:pt x="2720" y="2262"/>
                </a:lnTo>
                <a:lnTo>
                  <a:pt x="2722" y="2230"/>
                </a:lnTo>
                <a:lnTo>
                  <a:pt x="2722" y="2230"/>
                </a:lnTo>
                <a:lnTo>
                  <a:pt x="2722" y="1266"/>
                </a:lnTo>
                <a:lnTo>
                  <a:pt x="2722" y="1251"/>
                </a:lnTo>
                <a:lnTo>
                  <a:pt x="2720" y="1235"/>
                </a:lnTo>
                <a:lnTo>
                  <a:pt x="1757" y="1835"/>
                </a:lnTo>
                <a:lnTo>
                  <a:pt x="1753" y="1837"/>
                </a:lnTo>
                <a:lnTo>
                  <a:pt x="1749" y="1840"/>
                </a:lnTo>
                <a:lnTo>
                  <a:pt x="1728" y="1848"/>
                </a:lnTo>
                <a:lnTo>
                  <a:pt x="1726" y="1848"/>
                </a:lnTo>
                <a:lnTo>
                  <a:pt x="1703" y="1851"/>
                </a:lnTo>
                <a:lnTo>
                  <a:pt x="1701" y="1851"/>
                </a:lnTo>
                <a:lnTo>
                  <a:pt x="1679" y="1848"/>
                </a:lnTo>
                <a:lnTo>
                  <a:pt x="1677" y="1848"/>
                </a:lnTo>
                <a:lnTo>
                  <a:pt x="1656" y="1840"/>
                </a:lnTo>
                <a:lnTo>
                  <a:pt x="1652" y="1837"/>
                </a:lnTo>
                <a:lnTo>
                  <a:pt x="1648" y="1835"/>
                </a:lnTo>
                <a:lnTo>
                  <a:pt x="685" y="1235"/>
                </a:lnTo>
                <a:close/>
                <a:moveTo>
                  <a:pt x="1703" y="598"/>
                </a:moveTo>
                <a:lnTo>
                  <a:pt x="695" y="1227"/>
                </a:lnTo>
                <a:lnTo>
                  <a:pt x="2710" y="1227"/>
                </a:lnTo>
                <a:lnTo>
                  <a:pt x="1703" y="598"/>
                </a:lnTo>
                <a:close/>
                <a:moveTo>
                  <a:pt x="1701" y="0"/>
                </a:moveTo>
                <a:lnTo>
                  <a:pt x="1806" y="3"/>
                </a:lnTo>
                <a:lnTo>
                  <a:pt x="1909" y="12"/>
                </a:lnTo>
                <a:lnTo>
                  <a:pt x="2008" y="28"/>
                </a:lnTo>
                <a:lnTo>
                  <a:pt x="2107" y="49"/>
                </a:lnTo>
                <a:lnTo>
                  <a:pt x="2203" y="75"/>
                </a:lnTo>
                <a:lnTo>
                  <a:pt x="2296" y="107"/>
                </a:lnTo>
                <a:lnTo>
                  <a:pt x="2387" y="144"/>
                </a:lnTo>
                <a:lnTo>
                  <a:pt x="2477" y="186"/>
                </a:lnTo>
                <a:lnTo>
                  <a:pt x="2562" y="232"/>
                </a:lnTo>
                <a:lnTo>
                  <a:pt x="2644" y="284"/>
                </a:lnTo>
                <a:lnTo>
                  <a:pt x="2723" y="340"/>
                </a:lnTo>
                <a:lnTo>
                  <a:pt x="2800" y="400"/>
                </a:lnTo>
                <a:lnTo>
                  <a:pt x="2871" y="465"/>
                </a:lnTo>
                <a:lnTo>
                  <a:pt x="2940" y="534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1"/>
                </a:lnTo>
                <a:lnTo>
                  <a:pt x="3173" y="844"/>
                </a:lnTo>
                <a:lnTo>
                  <a:pt x="3220" y="929"/>
                </a:lnTo>
                <a:lnTo>
                  <a:pt x="3262" y="1018"/>
                </a:lnTo>
                <a:lnTo>
                  <a:pt x="3298" y="1109"/>
                </a:lnTo>
                <a:lnTo>
                  <a:pt x="3330" y="1202"/>
                </a:lnTo>
                <a:lnTo>
                  <a:pt x="3356" y="1299"/>
                </a:lnTo>
                <a:lnTo>
                  <a:pt x="3378" y="1397"/>
                </a:lnTo>
                <a:lnTo>
                  <a:pt x="3393" y="1498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9"/>
                </a:lnTo>
                <a:lnTo>
                  <a:pt x="3378" y="2008"/>
                </a:lnTo>
                <a:lnTo>
                  <a:pt x="3356" y="2107"/>
                </a:lnTo>
                <a:lnTo>
                  <a:pt x="3330" y="2203"/>
                </a:lnTo>
                <a:lnTo>
                  <a:pt x="3298" y="2297"/>
                </a:lnTo>
                <a:lnTo>
                  <a:pt x="3262" y="2388"/>
                </a:lnTo>
                <a:lnTo>
                  <a:pt x="3220" y="2477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5"/>
                </a:lnTo>
                <a:lnTo>
                  <a:pt x="3005" y="2800"/>
                </a:lnTo>
                <a:lnTo>
                  <a:pt x="2940" y="2872"/>
                </a:lnTo>
                <a:lnTo>
                  <a:pt x="2871" y="2941"/>
                </a:lnTo>
                <a:lnTo>
                  <a:pt x="2800" y="3005"/>
                </a:lnTo>
                <a:lnTo>
                  <a:pt x="2723" y="3066"/>
                </a:lnTo>
                <a:lnTo>
                  <a:pt x="2644" y="3122"/>
                </a:lnTo>
                <a:lnTo>
                  <a:pt x="2562" y="3173"/>
                </a:lnTo>
                <a:lnTo>
                  <a:pt x="2477" y="3220"/>
                </a:lnTo>
                <a:lnTo>
                  <a:pt x="2387" y="3262"/>
                </a:lnTo>
                <a:lnTo>
                  <a:pt x="2296" y="3299"/>
                </a:lnTo>
                <a:lnTo>
                  <a:pt x="2203" y="3331"/>
                </a:lnTo>
                <a:lnTo>
                  <a:pt x="2107" y="3358"/>
                </a:lnTo>
                <a:lnTo>
                  <a:pt x="2008" y="3379"/>
                </a:lnTo>
                <a:lnTo>
                  <a:pt x="1909" y="3393"/>
                </a:lnTo>
                <a:lnTo>
                  <a:pt x="1806" y="3402"/>
                </a:lnTo>
                <a:lnTo>
                  <a:pt x="1701" y="3405"/>
                </a:lnTo>
                <a:lnTo>
                  <a:pt x="1599" y="3402"/>
                </a:lnTo>
                <a:lnTo>
                  <a:pt x="1496" y="3393"/>
                </a:lnTo>
                <a:lnTo>
                  <a:pt x="1397" y="3379"/>
                </a:lnTo>
                <a:lnTo>
                  <a:pt x="1298" y="3358"/>
                </a:lnTo>
                <a:lnTo>
                  <a:pt x="1202" y="3331"/>
                </a:lnTo>
                <a:lnTo>
                  <a:pt x="1109" y="3299"/>
                </a:lnTo>
                <a:lnTo>
                  <a:pt x="1018" y="3262"/>
                </a:lnTo>
                <a:lnTo>
                  <a:pt x="928" y="3220"/>
                </a:lnTo>
                <a:lnTo>
                  <a:pt x="843" y="3173"/>
                </a:lnTo>
                <a:lnTo>
                  <a:pt x="761" y="3122"/>
                </a:lnTo>
                <a:lnTo>
                  <a:pt x="682" y="3066"/>
                </a:lnTo>
                <a:lnTo>
                  <a:pt x="605" y="3005"/>
                </a:lnTo>
                <a:lnTo>
                  <a:pt x="534" y="2941"/>
                </a:lnTo>
                <a:lnTo>
                  <a:pt x="465" y="2872"/>
                </a:lnTo>
                <a:lnTo>
                  <a:pt x="400" y="2800"/>
                </a:lnTo>
                <a:lnTo>
                  <a:pt x="340" y="2725"/>
                </a:lnTo>
                <a:lnTo>
                  <a:pt x="284" y="2645"/>
                </a:lnTo>
                <a:lnTo>
                  <a:pt x="232" y="2562"/>
                </a:lnTo>
                <a:lnTo>
                  <a:pt x="185" y="2477"/>
                </a:lnTo>
                <a:lnTo>
                  <a:pt x="143" y="2388"/>
                </a:lnTo>
                <a:lnTo>
                  <a:pt x="107" y="2297"/>
                </a:lnTo>
                <a:lnTo>
                  <a:pt x="75" y="2203"/>
                </a:lnTo>
                <a:lnTo>
                  <a:pt x="48" y="2107"/>
                </a:lnTo>
                <a:lnTo>
                  <a:pt x="27" y="2008"/>
                </a:lnTo>
                <a:lnTo>
                  <a:pt x="12" y="1909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8"/>
                </a:lnTo>
                <a:lnTo>
                  <a:pt x="27" y="1397"/>
                </a:lnTo>
                <a:lnTo>
                  <a:pt x="48" y="1299"/>
                </a:lnTo>
                <a:lnTo>
                  <a:pt x="75" y="1202"/>
                </a:lnTo>
                <a:lnTo>
                  <a:pt x="107" y="1109"/>
                </a:lnTo>
                <a:lnTo>
                  <a:pt x="143" y="1018"/>
                </a:lnTo>
                <a:lnTo>
                  <a:pt x="185" y="929"/>
                </a:lnTo>
                <a:lnTo>
                  <a:pt x="232" y="844"/>
                </a:lnTo>
                <a:lnTo>
                  <a:pt x="284" y="761"/>
                </a:lnTo>
                <a:lnTo>
                  <a:pt x="340" y="682"/>
                </a:lnTo>
                <a:lnTo>
                  <a:pt x="400" y="606"/>
                </a:lnTo>
                <a:lnTo>
                  <a:pt x="465" y="534"/>
                </a:lnTo>
                <a:lnTo>
                  <a:pt x="534" y="465"/>
                </a:lnTo>
                <a:lnTo>
                  <a:pt x="605" y="400"/>
                </a:lnTo>
                <a:lnTo>
                  <a:pt x="682" y="340"/>
                </a:lnTo>
                <a:lnTo>
                  <a:pt x="761" y="284"/>
                </a:lnTo>
                <a:lnTo>
                  <a:pt x="843" y="232"/>
                </a:lnTo>
                <a:lnTo>
                  <a:pt x="928" y="186"/>
                </a:lnTo>
                <a:lnTo>
                  <a:pt x="1018" y="144"/>
                </a:lnTo>
                <a:lnTo>
                  <a:pt x="1109" y="107"/>
                </a:lnTo>
                <a:lnTo>
                  <a:pt x="1202" y="75"/>
                </a:lnTo>
                <a:lnTo>
                  <a:pt x="1298" y="49"/>
                </a:lnTo>
                <a:lnTo>
                  <a:pt x="1397" y="28"/>
                </a:lnTo>
                <a:lnTo>
                  <a:pt x="1496" y="12"/>
                </a:lnTo>
                <a:lnTo>
                  <a:pt x="1599" y="3"/>
                </a:lnTo>
                <a:lnTo>
                  <a:pt x="170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9" name="Group 4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>
            <a:grpSpLocks noChangeAspect="1"/>
          </p:cNvGrpSpPr>
          <p:nvPr/>
        </p:nvGrpSpPr>
        <p:grpSpPr bwMode="auto">
          <a:xfrm rot="20715039">
            <a:off x="5230823" y="781724"/>
            <a:ext cx="1859182" cy="1640561"/>
            <a:chOff x="1275" y="-205"/>
            <a:chExt cx="5128" cy="4525"/>
          </a:xfrm>
        </p:grpSpPr>
        <p:sp>
          <p:nvSpPr>
            <p:cNvPr id="50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277" y="0"/>
              <a:ext cx="512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1"/>
            <p:cNvSpPr/>
            <p:nvPr/>
          </p:nvSpPr>
          <p:spPr bwMode="auto">
            <a:xfrm>
              <a:off x="2288" y="911"/>
              <a:ext cx="1499" cy="1680"/>
            </a:xfrm>
            <a:custGeom>
              <a:avLst/>
              <a:gdLst>
                <a:gd name="T0" fmla="*/ 402 w 1109"/>
                <a:gd name="T1" fmla="*/ 46 h 1243"/>
                <a:gd name="T2" fmla="*/ 339 w 1109"/>
                <a:gd name="T3" fmla="*/ 62 h 1243"/>
                <a:gd name="T4" fmla="*/ 290 w 1109"/>
                <a:gd name="T5" fmla="*/ 113 h 1243"/>
                <a:gd name="T6" fmla="*/ 203 w 1109"/>
                <a:gd name="T7" fmla="*/ 181 h 1243"/>
                <a:gd name="T8" fmla="*/ 97 w 1109"/>
                <a:gd name="T9" fmla="*/ 240 h 1243"/>
                <a:gd name="T10" fmla="*/ 9 w 1109"/>
                <a:gd name="T11" fmla="*/ 353 h 1243"/>
                <a:gd name="T12" fmla="*/ 9 w 1109"/>
                <a:gd name="T13" fmla="*/ 414 h 1243"/>
                <a:gd name="T14" fmla="*/ 41 w 1109"/>
                <a:gd name="T15" fmla="*/ 473 h 1243"/>
                <a:gd name="T16" fmla="*/ 92 w 1109"/>
                <a:gd name="T17" fmla="*/ 526 h 1243"/>
                <a:gd name="T18" fmla="*/ 206 w 1109"/>
                <a:gd name="T19" fmla="*/ 659 h 1243"/>
                <a:gd name="T20" fmla="*/ 306 w 1109"/>
                <a:gd name="T21" fmla="*/ 856 h 1243"/>
                <a:gd name="T22" fmla="*/ 341 w 1109"/>
                <a:gd name="T23" fmla="*/ 924 h 1243"/>
                <a:gd name="T24" fmla="*/ 467 w 1109"/>
                <a:gd name="T25" fmla="*/ 972 h 1243"/>
                <a:gd name="T26" fmla="*/ 487 w 1109"/>
                <a:gd name="T27" fmla="*/ 968 h 1243"/>
                <a:gd name="T28" fmla="*/ 516 w 1109"/>
                <a:gd name="T29" fmla="*/ 1021 h 1243"/>
                <a:gd name="T30" fmla="*/ 706 w 1109"/>
                <a:gd name="T31" fmla="*/ 1202 h 1243"/>
                <a:gd name="T32" fmla="*/ 852 w 1109"/>
                <a:gd name="T33" fmla="*/ 1241 h 1243"/>
                <a:gd name="T34" fmla="*/ 994 w 1109"/>
                <a:gd name="T35" fmla="*/ 1182 h 1243"/>
                <a:gd name="T36" fmla="*/ 1094 w 1109"/>
                <a:gd name="T37" fmla="*/ 1036 h 1243"/>
                <a:gd name="T38" fmla="*/ 1096 w 1109"/>
                <a:gd name="T39" fmla="*/ 930 h 1243"/>
                <a:gd name="T40" fmla="*/ 1055 w 1109"/>
                <a:gd name="T41" fmla="*/ 827 h 1243"/>
                <a:gd name="T42" fmla="*/ 959 w 1109"/>
                <a:gd name="T43" fmla="*/ 594 h 1243"/>
                <a:gd name="T44" fmla="*/ 916 w 1109"/>
                <a:gd name="T45" fmla="*/ 383 h 1243"/>
                <a:gd name="T46" fmla="*/ 853 w 1109"/>
                <a:gd name="T47" fmla="*/ 125 h 1243"/>
                <a:gd name="T48" fmla="*/ 798 w 1109"/>
                <a:gd name="T49" fmla="*/ 63 h 1243"/>
                <a:gd name="T50" fmla="*/ 754 w 1109"/>
                <a:gd name="T51" fmla="*/ 43 h 1243"/>
                <a:gd name="T52" fmla="*/ 432 w 1109"/>
                <a:gd name="T53" fmla="*/ 42 h 1243"/>
                <a:gd name="T54" fmla="*/ 402 w 1109"/>
                <a:gd name="T55" fmla="*/ 46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9" h="1243">
                  <a:moveTo>
                    <a:pt x="402" y="46"/>
                  </a:moveTo>
                  <a:cubicBezTo>
                    <a:pt x="377" y="39"/>
                    <a:pt x="357" y="46"/>
                    <a:pt x="339" y="62"/>
                  </a:cubicBezTo>
                  <a:cubicBezTo>
                    <a:pt x="321" y="78"/>
                    <a:pt x="304" y="95"/>
                    <a:pt x="290" y="113"/>
                  </a:cubicBezTo>
                  <a:cubicBezTo>
                    <a:pt x="266" y="143"/>
                    <a:pt x="237" y="164"/>
                    <a:pt x="203" y="181"/>
                  </a:cubicBezTo>
                  <a:cubicBezTo>
                    <a:pt x="167" y="199"/>
                    <a:pt x="131" y="219"/>
                    <a:pt x="97" y="240"/>
                  </a:cubicBezTo>
                  <a:cubicBezTo>
                    <a:pt x="55" y="267"/>
                    <a:pt x="27" y="306"/>
                    <a:pt x="9" y="353"/>
                  </a:cubicBezTo>
                  <a:cubicBezTo>
                    <a:pt x="2" y="373"/>
                    <a:pt x="0" y="394"/>
                    <a:pt x="9" y="414"/>
                  </a:cubicBezTo>
                  <a:cubicBezTo>
                    <a:pt x="18" y="434"/>
                    <a:pt x="27" y="455"/>
                    <a:pt x="41" y="473"/>
                  </a:cubicBezTo>
                  <a:cubicBezTo>
                    <a:pt x="55" y="493"/>
                    <a:pt x="74" y="509"/>
                    <a:pt x="92" y="526"/>
                  </a:cubicBezTo>
                  <a:cubicBezTo>
                    <a:pt x="136" y="565"/>
                    <a:pt x="179" y="606"/>
                    <a:pt x="206" y="659"/>
                  </a:cubicBezTo>
                  <a:cubicBezTo>
                    <a:pt x="241" y="724"/>
                    <a:pt x="273" y="790"/>
                    <a:pt x="306" y="856"/>
                  </a:cubicBezTo>
                  <a:cubicBezTo>
                    <a:pt x="317" y="879"/>
                    <a:pt x="328" y="903"/>
                    <a:pt x="341" y="924"/>
                  </a:cubicBezTo>
                  <a:cubicBezTo>
                    <a:pt x="370" y="969"/>
                    <a:pt x="415" y="985"/>
                    <a:pt x="467" y="972"/>
                  </a:cubicBezTo>
                  <a:cubicBezTo>
                    <a:pt x="473" y="971"/>
                    <a:pt x="480" y="970"/>
                    <a:pt x="487" y="968"/>
                  </a:cubicBezTo>
                  <a:cubicBezTo>
                    <a:pt x="498" y="988"/>
                    <a:pt x="504" y="1006"/>
                    <a:pt x="516" y="1021"/>
                  </a:cubicBezTo>
                  <a:cubicBezTo>
                    <a:pt x="569" y="1092"/>
                    <a:pt x="632" y="1153"/>
                    <a:pt x="706" y="1202"/>
                  </a:cubicBezTo>
                  <a:cubicBezTo>
                    <a:pt x="750" y="1231"/>
                    <a:pt x="801" y="1243"/>
                    <a:pt x="852" y="1241"/>
                  </a:cubicBezTo>
                  <a:cubicBezTo>
                    <a:pt x="906" y="1239"/>
                    <a:pt x="954" y="1217"/>
                    <a:pt x="994" y="1182"/>
                  </a:cubicBezTo>
                  <a:cubicBezTo>
                    <a:pt x="1040" y="1142"/>
                    <a:pt x="1073" y="1093"/>
                    <a:pt x="1094" y="1036"/>
                  </a:cubicBezTo>
                  <a:cubicBezTo>
                    <a:pt x="1106" y="1001"/>
                    <a:pt x="1109" y="965"/>
                    <a:pt x="1096" y="930"/>
                  </a:cubicBezTo>
                  <a:cubicBezTo>
                    <a:pt x="1083" y="895"/>
                    <a:pt x="1069" y="861"/>
                    <a:pt x="1055" y="827"/>
                  </a:cubicBezTo>
                  <a:cubicBezTo>
                    <a:pt x="1023" y="749"/>
                    <a:pt x="989" y="672"/>
                    <a:pt x="959" y="594"/>
                  </a:cubicBezTo>
                  <a:cubicBezTo>
                    <a:pt x="933" y="526"/>
                    <a:pt x="917" y="456"/>
                    <a:pt x="916" y="383"/>
                  </a:cubicBezTo>
                  <a:cubicBezTo>
                    <a:pt x="914" y="292"/>
                    <a:pt x="884" y="208"/>
                    <a:pt x="853" y="125"/>
                  </a:cubicBezTo>
                  <a:cubicBezTo>
                    <a:pt x="843" y="97"/>
                    <a:pt x="824" y="77"/>
                    <a:pt x="798" y="63"/>
                  </a:cubicBezTo>
                  <a:cubicBezTo>
                    <a:pt x="784" y="55"/>
                    <a:pt x="769" y="48"/>
                    <a:pt x="754" y="43"/>
                  </a:cubicBezTo>
                  <a:cubicBezTo>
                    <a:pt x="647" y="7"/>
                    <a:pt x="539" y="0"/>
                    <a:pt x="432" y="42"/>
                  </a:cubicBezTo>
                  <a:cubicBezTo>
                    <a:pt x="422" y="46"/>
                    <a:pt x="411" y="49"/>
                    <a:pt x="402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1275" y="-205"/>
              <a:ext cx="5128" cy="4321"/>
            </a:xfrm>
            <a:custGeom>
              <a:avLst/>
              <a:gdLst>
                <a:gd name="T0" fmla="*/ 2161 w 3794"/>
                <a:gd name="T1" fmla="*/ 2773 h 3196"/>
                <a:gd name="T2" fmla="*/ 2080 w 3794"/>
                <a:gd name="T3" fmla="*/ 3054 h 3196"/>
                <a:gd name="T4" fmla="*/ 1694 w 3794"/>
                <a:gd name="T5" fmla="*/ 2153 h 3196"/>
                <a:gd name="T6" fmla="*/ 1001 w 3794"/>
                <a:gd name="T7" fmla="*/ 504 h 3196"/>
                <a:gd name="T8" fmla="*/ 18 w 3794"/>
                <a:gd name="T9" fmla="*/ 122 h 3196"/>
                <a:gd name="T10" fmla="*/ 817 w 3794"/>
                <a:gd name="T11" fmla="*/ 126 h 3196"/>
                <a:gd name="T12" fmla="*/ 1541 w 3794"/>
                <a:gd name="T13" fmla="*/ 565 h 3196"/>
                <a:gd name="T14" fmla="*/ 3765 w 3794"/>
                <a:gd name="T15" fmla="*/ 376 h 3196"/>
                <a:gd name="T16" fmla="*/ 2661 w 3794"/>
                <a:gd name="T17" fmla="*/ 978 h 3196"/>
                <a:gd name="T18" fmla="*/ 2189 w 3794"/>
                <a:gd name="T19" fmla="*/ 1167 h 3196"/>
                <a:gd name="T20" fmla="*/ 2066 w 3794"/>
                <a:gd name="T21" fmla="*/ 1297 h 3196"/>
                <a:gd name="T22" fmla="*/ 2206 w 3794"/>
                <a:gd name="T23" fmla="*/ 1770 h 3196"/>
                <a:gd name="T24" fmla="*/ 1919 w 3794"/>
                <a:gd name="T25" fmla="*/ 1710 h 3196"/>
                <a:gd name="T26" fmla="*/ 1357 w 3794"/>
                <a:gd name="T27" fmla="*/ 717 h 3196"/>
                <a:gd name="T28" fmla="*/ 1433 w 3794"/>
                <a:gd name="T29" fmla="*/ 1061 h 3196"/>
                <a:gd name="T30" fmla="*/ 1303 w 3794"/>
                <a:gd name="T31" fmla="*/ 936 h 3196"/>
                <a:gd name="T32" fmla="*/ 1660 w 3794"/>
                <a:gd name="T33" fmla="*/ 1946 h 3196"/>
                <a:gd name="T34" fmla="*/ 2052 w 3794"/>
                <a:gd name="T35" fmla="*/ 2771 h 3196"/>
                <a:gd name="T36" fmla="*/ 2056 w 3794"/>
                <a:gd name="T37" fmla="*/ 2420 h 3196"/>
                <a:gd name="T38" fmla="*/ 2717 w 3794"/>
                <a:gd name="T39" fmla="*/ 413 h 3196"/>
                <a:gd name="T40" fmla="*/ 3246 w 3794"/>
                <a:gd name="T41" fmla="*/ 563 h 3196"/>
                <a:gd name="T42" fmla="*/ 2781 w 3794"/>
                <a:gd name="T43" fmla="*/ 865 h 3196"/>
                <a:gd name="T44" fmla="*/ 2130 w 3794"/>
                <a:gd name="T45" fmla="*/ 725 h 3196"/>
                <a:gd name="T46" fmla="*/ 1602 w 3794"/>
                <a:gd name="T47" fmla="*/ 750 h 3196"/>
                <a:gd name="T48" fmla="*/ 1076 w 3794"/>
                <a:gd name="T49" fmla="*/ 849 h 3196"/>
                <a:gd name="T50" fmla="*/ 1370 w 3794"/>
                <a:gd name="T51" fmla="*/ 1731 h 3196"/>
                <a:gd name="T52" fmla="*/ 2356 w 3794"/>
                <a:gd name="T53" fmla="*/ 1058 h 3196"/>
                <a:gd name="T54" fmla="*/ 1823 w 3794"/>
                <a:gd name="T55" fmla="*/ 1252 h 3196"/>
                <a:gd name="T56" fmla="*/ 2072 w 3794"/>
                <a:gd name="T57" fmla="*/ 1115 h 3196"/>
                <a:gd name="T58" fmla="*/ 1388 w 3794"/>
                <a:gd name="T59" fmla="*/ 432 h 3196"/>
                <a:gd name="T60" fmla="*/ 1080 w 3794"/>
                <a:gd name="T61" fmla="*/ 303 h 3196"/>
                <a:gd name="T62" fmla="*/ 1307 w 3794"/>
                <a:gd name="T63" fmla="*/ 653 h 3196"/>
                <a:gd name="T64" fmla="*/ 2141 w 3794"/>
                <a:gd name="T65" fmla="*/ 962 h 3196"/>
                <a:gd name="T66" fmla="*/ 1684 w 3794"/>
                <a:gd name="T67" fmla="*/ 889 h 3196"/>
                <a:gd name="T68" fmla="*/ 1463 w 3794"/>
                <a:gd name="T69" fmla="*/ 787 h 3196"/>
                <a:gd name="T70" fmla="*/ 1911 w 3794"/>
                <a:gd name="T71" fmla="*/ 1687 h 3196"/>
                <a:gd name="T72" fmla="*/ 1528 w 3794"/>
                <a:gd name="T73" fmla="*/ 944 h 3196"/>
                <a:gd name="T74" fmla="*/ 1542 w 3794"/>
                <a:gd name="T75" fmla="*/ 1888 h 3196"/>
                <a:gd name="T76" fmla="*/ 1031 w 3794"/>
                <a:gd name="T77" fmla="*/ 694 h 3196"/>
                <a:gd name="T78" fmla="*/ 1587 w 3794"/>
                <a:gd name="T79" fmla="*/ 1983 h 3196"/>
                <a:gd name="T80" fmla="*/ 1754 w 3794"/>
                <a:gd name="T81" fmla="*/ 1947 h 3196"/>
                <a:gd name="T82" fmla="*/ 2052 w 3794"/>
                <a:gd name="T83" fmla="*/ 2956 h 3196"/>
                <a:gd name="T84" fmla="*/ 2216 w 3794"/>
                <a:gd name="T85" fmla="*/ 525 h 3196"/>
                <a:gd name="T86" fmla="*/ 1643 w 3794"/>
                <a:gd name="T87" fmla="*/ 682 h 3196"/>
                <a:gd name="T88" fmla="*/ 3384 w 3794"/>
                <a:gd name="T89" fmla="*/ 642 h 3196"/>
                <a:gd name="T90" fmla="*/ 2706 w 3794"/>
                <a:gd name="T91" fmla="*/ 954 h 3196"/>
                <a:gd name="T92" fmla="*/ 649 w 3794"/>
                <a:gd name="T93" fmla="*/ 103 h 3196"/>
                <a:gd name="T94" fmla="*/ 892 w 3794"/>
                <a:gd name="T95" fmla="*/ 309 h 3196"/>
                <a:gd name="T96" fmla="*/ 2108 w 3794"/>
                <a:gd name="T97" fmla="*/ 3049 h 3196"/>
                <a:gd name="T98" fmla="*/ 973 w 3794"/>
                <a:gd name="T99" fmla="*/ 345 h 3196"/>
                <a:gd name="T100" fmla="*/ 2424 w 3794"/>
                <a:gd name="T101" fmla="*/ 1086 h 3196"/>
                <a:gd name="T102" fmla="*/ 2050 w 3794"/>
                <a:gd name="T103" fmla="*/ 1222 h 3196"/>
                <a:gd name="T104" fmla="*/ 1521 w 3794"/>
                <a:gd name="T105" fmla="*/ 1238 h 3196"/>
                <a:gd name="T106" fmla="*/ 1623 w 3794"/>
                <a:gd name="T107" fmla="*/ 775 h 3196"/>
                <a:gd name="T108" fmla="*/ 803 w 3794"/>
                <a:gd name="T109" fmla="*/ 146 h 3196"/>
                <a:gd name="T110" fmla="*/ 1745 w 3794"/>
                <a:gd name="T111" fmla="*/ 2252 h 3196"/>
                <a:gd name="T112" fmla="*/ 1148 w 3794"/>
                <a:gd name="T113" fmla="*/ 361 h 3196"/>
                <a:gd name="T114" fmla="*/ 1915 w 3794"/>
                <a:gd name="T115" fmla="*/ 1285 h 3196"/>
                <a:gd name="T116" fmla="*/ 348 w 3794"/>
                <a:gd name="T117" fmla="*/ 31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94" h="3196">
                  <a:moveTo>
                    <a:pt x="1880" y="1303"/>
                  </a:moveTo>
                  <a:cubicBezTo>
                    <a:pt x="1872" y="1301"/>
                    <a:pt x="1864" y="1299"/>
                    <a:pt x="1855" y="1296"/>
                  </a:cubicBezTo>
                  <a:cubicBezTo>
                    <a:pt x="1855" y="1299"/>
                    <a:pt x="1855" y="1302"/>
                    <a:pt x="1856" y="1303"/>
                  </a:cubicBezTo>
                  <a:cubicBezTo>
                    <a:pt x="1884" y="1352"/>
                    <a:pt x="1899" y="1406"/>
                    <a:pt x="1910" y="1461"/>
                  </a:cubicBezTo>
                  <a:cubicBezTo>
                    <a:pt x="1920" y="1506"/>
                    <a:pt x="1932" y="1551"/>
                    <a:pt x="1942" y="1597"/>
                  </a:cubicBezTo>
                  <a:cubicBezTo>
                    <a:pt x="1952" y="1647"/>
                    <a:pt x="1961" y="1697"/>
                    <a:pt x="1968" y="1747"/>
                  </a:cubicBezTo>
                  <a:cubicBezTo>
                    <a:pt x="1978" y="1824"/>
                    <a:pt x="1993" y="1900"/>
                    <a:pt x="2010" y="1976"/>
                  </a:cubicBezTo>
                  <a:cubicBezTo>
                    <a:pt x="2021" y="2032"/>
                    <a:pt x="2030" y="2089"/>
                    <a:pt x="2029" y="2145"/>
                  </a:cubicBezTo>
                  <a:cubicBezTo>
                    <a:pt x="2027" y="2240"/>
                    <a:pt x="2040" y="2332"/>
                    <a:pt x="2070" y="2422"/>
                  </a:cubicBezTo>
                  <a:cubicBezTo>
                    <a:pt x="2094" y="2496"/>
                    <a:pt x="2112" y="2571"/>
                    <a:pt x="2124" y="2648"/>
                  </a:cubicBezTo>
                  <a:cubicBezTo>
                    <a:pt x="2131" y="2691"/>
                    <a:pt x="2144" y="2733"/>
                    <a:pt x="2161" y="2773"/>
                  </a:cubicBezTo>
                  <a:cubicBezTo>
                    <a:pt x="2189" y="2839"/>
                    <a:pt x="2217" y="2906"/>
                    <a:pt x="2254" y="2968"/>
                  </a:cubicBezTo>
                  <a:cubicBezTo>
                    <a:pt x="2288" y="3026"/>
                    <a:pt x="2328" y="3080"/>
                    <a:pt x="2377" y="3125"/>
                  </a:cubicBezTo>
                  <a:cubicBezTo>
                    <a:pt x="2389" y="3136"/>
                    <a:pt x="2400" y="3148"/>
                    <a:pt x="2410" y="3160"/>
                  </a:cubicBezTo>
                  <a:cubicBezTo>
                    <a:pt x="2415" y="3165"/>
                    <a:pt x="2420" y="3171"/>
                    <a:pt x="2423" y="3178"/>
                  </a:cubicBezTo>
                  <a:cubicBezTo>
                    <a:pt x="2430" y="3190"/>
                    <a:pt x="2426" y="3196"/>
                    <a:pt x="2413" y="3196"/>
                  </a:cubicBezTo>
                  <a:cubicBezTo>
                    <a:pt x="2402" y="3196"/>
                    <a:pt x="2391" y="3194"/>
                    <a:pt x="2381" y="3191"/>
                  </a:cubicBezTo>
                  <a:cubicBezTo>
                    <a:pt x="2368" y="3187"/>
                    <a:pt x="2355" y="3181"/>
                    <a:pt x="2342" y="3177"/>
                  </a:cubicBezTo>
                  <a:cubicBezTo>
                    <a:pt x="2334" y="3174"/>
                    <a:pt x="2325" y="3172"/>
                    <a:pt x="2317" y="3171"/>
                  </a:cubicBezTo>
                  <a:cubicBezTo>
                    <a:pt x="2274" y="3167"/>
                    <a:pt x="2234" y="3154"/>
                    <a:pt x="2199" y="3130"/>
                  </a:cubicBezTo>
                  <a:cubicBezTo>
                    <a:pt x="2184" y="3121"/>
                    <a:pt x="2171" y="3110"/>
                    <a:pt x="2156" y="3100"/>
                  </a:cubicBezTo>
                  <a:cubicBezTo>
                    <a:pt x="2131" y="3084"/>
                    <a:pt x="2105" y="3069"/>
                    <a:pt x="2080" y="3054"/>
                  </a:cubicBezTo>
                  <a:cubicBezTo>
                    <a:pt x="2072" y="3049"/>
                    <a:pt x="2063" y="3045"/>
                    <a:pt x="2056" y="3039"/>
                  </a:cubicBezTo>
                  <a:cubicBezTo>
                    <a:pt x="2002" y="2990"/>
                    <a:pt x="1945" y="2945"/>
                    <a:pt x="1917" y="2874"/>
                  </a:cubicBezTo>
                  <a:cubicBezTo>
                    <a:pt x="1908" y="2851"/>
                    <a:pt x="1894" y="2830"/>
                    <a:pt x="1884" y="2807"/>
                  </a:cubicBezTo>
                  <a:cubicBezTo>
                    <a:pt x="1870" y="2780"/>
                    <a:pt x="1858" y="2752"/>
                    <a:pt x="1845" y="2725"/>
                  </a:cubicBezTo>
                  <a:cubicBezTo>
                    <a:pt x="1836" y="2706"/>
                    <a:pt x="1828" y="2687"/>
                    <a:pt x="1819" y="2669"/>
                  </a:cubicBezTo>
                  <a:cubicBezTo>
                    <a:pt x="1809" y="2648"/>
                    <a:pt x="1801" y="2627"/>
                    <a:pt x="1797" y="2603"/>
                  </a:cubicBezTo>
                  <a:cubicBezTo>
                    <a:pt x="1788" y="2542"/>
                    <a:pt x="1777" y="2482"/>
                    <a:pt x="1780" y="2419"/>
                  </a:cubicBezTo>
                  <a:cubicBezTo>
                    <a:pt x="1780" y="2408"/>
                    <a:pt x="1777" y="2396"/>
                    <a:pt x="1774" y="2385"/>
                  </a:cubicBezTo>
                  <a:cubicBezTo>
                    <a:pt x="1766" y="2362"/>
                    <a:pt x="1756" y="2339"/>
                    <a:pt x="1749" y="2316"/>
                  </a:cubicBezTo>
                  <a:cubicBezTo>
                    <a:pt x="1736" y="2279"/>
                    <a:pt x="1725" y="2242"/>
                    <a:pt x="1713" y="2206"/>
                  </a:cubicBezTo>
                  <a:cubicBezTo>
                    <a:pt x="1707" y="2188"/>
                    <a:pt x="1702" y="2169"/>
                    <a:pt x="1694" y="2153"/>
                  </a:cubicBezTo>
                  <a:cubicBezTo>
                    <a:pt x="1672" y="2112"/>
                    <a:pt x="1648" y="2072"/>
                    <a:pt x="1624" y="2032"/>
                  </a:cubicBezTo>
                  <a:cubicBezTo>
                    <a:pt x="1619" y="2023"/>
                    <a:pt x="1610" y="2015"/>
                    <a:pt x="1601" y="2010"/>
                  </a:cubicBezTo>
                  <a:cubicBezTo>
                    <a:pt x="1528" y="1968"/>
                    <a:pt x="1461" y="1917"/>
                    <a:pt x="1396" y="1862"/>
                  </a:cubicBezTo>
                  <a:cubicBezTo>
                    <a:pt x="1365" y="1836"/>
                    <a:pt x="1339" y="1805"/>
                    <a:pt x="1316" y="1770"/>
                  </a:cubicBezTo>
                  <a:cubicBezTo>
                    <a:pt x="1256" y="1678"/>
                    <a:pt x="1197" y="1585"/>
                    <a:pt x="1137" y="1491"/>
                  </a:cubicBezTo>
                  <a:cubicBezTo>
                    <a:pt x="1090" y="1418"/>
                    <a:pt x="1065" y="1336"/>
                    <a:pt x="1045" y="1253"/>
                  </a:cubicBezTo>
                  <a:cubicBezTo>
                    <a:pt x="1033" y="1205"/>
                    <a:pt x="1025" y="1157"/>
                    <a:pt x="1017" y="1109"/>
                  </a:cubicBezTo>
                  <a:cubicBezTo>
                    <a:pt x="1004" y="1036"/>
                    <a:pt x="991" y="963"/>
                    <a:pt x="979" y="890"/>
                  </a:cubicBezTo>
                  <a:cubicBezTo>
                    <a:pt x="969" y="827"/>
                    <a:pt x="971" y="764"/>
                    <a:pt x="981" y="701"/>
                  </a:cubicBezTo>
                  <a:cubicBezTo>
                    <a:pt x="985" y="676"/>
                    <a:pt x="989" y="651"/>
                    <a:pt x="994" y="626"/>
                  </a:cubicBezTo>
                  <a:cubicBezTo>
                    <a:pt x="1002" y="586"/>
                    <a:pt x="1005" y="545"/>
                    <a:pt x="1001" y="504"/>
                  </a:cubicBezTo>
                  <a:cubicBezTo>
                    <a:pt x="997" y="468"/>
                    <a:pt x="988" y="434"/>
                    <a:pt x="959" y="407"/>
                  </a:cubicBezTo>
                  <a:cubicBezTo>
                    <a:pt x="942" y="391"/>
                    <a:pt x="930" y="369"/>
                    <a:pt x="918" y="348"/>
                  </a:cubicBezTo>
                  <a:cubicBezTo>
                    <a:pt x="912" y="337"/>
                    <a:pt x="905" y="330"/>
                    <a:pt x="893" y="326"/>
                  </a:cubicBezTo>
                  <a:cubicBezTo>
                    <a:pt x="884" y="322"/>
                    <a:pt x="876" y="318"/>
                    <a:pt x="867" y="314"/>
                  </a:cubicBezTo>
                  <a:cubicBezTo>
                    <a:pt x="812" y="293"/>
                    <a:pt x="768" y="255"/>
                    <a:pt x="726" y="214"/>
                  </a:cubicBezTo>
                  <a:cubicBezTo>
                    <a:pt x="709" y="197"/>
                    <a:pt x="688" y="182"/>
                    <a:pt x="667" y="169"/>
                  </a:cubicBezTo>
                  <a:cubicBezTo>
                    <a:pt x="619" y="140"/>
                    <a:pt x="565" y="120"/>
                    <a:pt x="511" y="104"/>
                  </a:cubicBezTo>
                  <a:cubicBezTo>
                    <a:pt x="480" y="95"/>
                    <a:pt x="449" y="93"/>
                    <a:pt x="418" y="96"/>
                  </a:cubicBezTo>
                  <a:cubicBezTo>
                    <a:pt x="346" y="103"/>
                    <a:pt x="274" y="98"/>
                    <a:pt x="203" y="83"/>
                  </a:cubicBezTo>
                  <a:cubicBezTo>
                    <a:pt x="163" y="74"/>
                    <a:pt x="124" y="78"/>
                    <a:pt x="85" y="87"/>
                  </a:cubicBezTo>
                  <a:cubicBezTo>
                    <a:pt x="60" y="93"/>
                    <a:pt x="36" y="103"/>
                    <a:pt x="18" y="122"/>
                  </a:cubicBezTo>
                  <a:cubicBezTo>
                    <a:pt x="15" y="126"/>
                    <a:pt x="9" y="128"/>
                    <a:pt x="0" y="133"/>
                  </a:cubicBezTo>
                  <a:cubicBezTo>
                    <a:pt x="2" y="123"/>
                    <a:pt x="1" y="118"/>
                    <a:pt x="4" y="115"/>
                  </a:cubicBezTo>
                  <a:cubicBezTo>
                    <a:pt x="12" y="106"/>
                    <a:pt x="20" y="97"/>
                    <a:pt x="29" y="91"/>
                  </a:cubicBezTo>
                  <a:cubicBezTo>
                    <a:pt x="63" y="67"/>
                    <a:pt x="101" y="50"/>
                    <a:pt x="142" y="42"/>
                  </a:cubicBezTo>
                  <a:cubicBezTo>
                    <a:pt x="161" y="39"/>
                    <a:pt x="179" y="34"/>
                    <a:pt x="197" y="29"/>
                  </a:cubicBezTo>
                  <a:cubicBezTo>
                    <a:pt x="226" y="20"/>
                    <a:pt x="255" y="16"/>
                    <a:pt x="285" y="15"/>
                  </a:cubicBezTo>
                  <a:cubicBezTo>
                    <a:pt x="310" y="14"/>
                    <a:pt x="335" y="9"/>
                    <a:pt x="361" y="6"/>
                  </a:cubicBezTo>
                  <a:cubicBezTo>
                    <a:pt x="411" y="0"/>
                    <a:pt x="461" y="0"/>
                    <a:pt x="510" y="10"/>
                  </a:cubicBezTo>
                  <a:cubicBezTo>
                    <a:pt x="588" y="27"/>
                    <a:pt x="664" y="49"/>
                    <a:pt x="735" y="86"/>
                  </a:cubicBezTo>
                  <a:cubicBezTo>
                    <a:pt x="750" y="95"/>
                    <a:pt x="766" y="101"/>
                    <a:pt x="782" y="108"/>
                  </a:cubicBezTo>
                  <a:cubicBezTo>
                    <a:pt x="794" y="114"/>
                    <a:pt x="807" y="118"/>
                    <a:pt x="817" y="126"/>
                  </a:cubicBezTo>
                  <a:cubicBezTo>
                    <a:pt x="860" y="159"/>
                    <a:pt x="911" y="167"/>
                    <a:pt x="962" y="173"/>
                  </a:cubicBezTo>
                  <a:cubicBezTo>
                    <a:pt x="990" y="176"/>
                    <a:pt x="1018" y="177"/>
                    <a:pt x="1045" y="178"/>
                  </a:cubicBezTo>
                  <a:cubicBezTo>
                    <a:pt x="1091" y="180"/>
                    <a:pt x="1134" y="193"/>
                    <a:pt x="1175" y="212"/>
                  </a:cubicBezTo>
                  <a:cubicBezTo>
                    <a:pt x="1222" y="233"/>
                    <a:pt x="1265" y="258"/>
                    <a:pt x="1301" y="297"/>
                  </a:cubicBezTo>
                  <a:cubicBezTo>
                    <a:pt x="1320" y="318"/>
                    <a:pt x="1343" y="337"/>
                    <a:pt x="1364" y="357"/>
                  </a:cubicBezTo>
                  <a:cubicBezTo>
                    <a:pt x="1385" y="376"/>
                    <a:pt x="1398" y="399"/>
                    <a:pt x="1403" y="428"/>
                  </a:cubicBezTo>
                  <a:cubicBezTo>
                    <a:pt x="1415" y="497"/>
                    <a:pt x="1428" y="565"/>
                    <a:pt x="1440" y="634"/>
                  </a:cubicBezTo>
                  <a:cubicBezTo>
                    <a:pt x="1443" y="652"/>
                    <a:pt x="1443" y="670"/>
                    <a:pt x="1447" y="689"/>
                  </a:cubicBezTo>
                  <a:cubicBezTo>
                    <a:pt x="1449" y="684"/>
                    <a:pt x="1452" y="680"/>
                    <a:pt x="1454" y="675"/>
                  </a:cubicBezTo>
                  <a:cubicBezTo>
                    <a:pt x="1460" y="659"/>
                    <a:pt x="1465" y="642"/>
                    <a:pt x="1473" y="626"/>
                  </a:cubicBezTo>
                  <a:cubicBezTo>
                    <a:pt x="1487" y="597"/>
                    <a:pt x="1509" y="576"/>
                    <a:pt x="1541" y="565"/>
                  </a:cubicBezTo>
                  <a:cubicBezTo>
                    <a:pt x="1556" y="560"/>
                    <a:pt x="1572" y="555"/>
                    <a:pt x="1589" y="551"/>
                  </a:cubicBezTo>
                  <a:cubicBezTo>
                    <a:pt x="1667" y="531"/>
                    <a:pt x="1746" y="510"/>
                    <a:pt x="1825" y="491"/>
                  </a:cubicBezTo>
                  <a:cubicBezTo>
                    <a:pt x="1902" y="472"/>
                    <a:pt x="1975" y="444"/>
                    <a:pt x="2047" y="414"/>
                  </a:cubicBezTo>
                  <a:cubicBezTo>
                    <a:pt x="2149" y="373"/>
                    <a:pt x="2253" y="341"/>
                    <a:pt x="2361" y="323"/>
                  </a:cubicBezTo>
                  <a:cubicBezTo>
                    <a:pt x="2432" y="312"/>
                    <a:pt x="2504" y="311"/>
                    <a:pt x="2576" y="314"/>
                  </a:cubicBezTo>
                  <a:cubicBezTo>
                    <a:pt x="2677" y="317"/>
                    <a:pt x="2778" y="330"/>
                    <a:pt x="2876" y="356"/>
                  </a:cubicBezTo>
                  <a:cubicBezTo>
                    <a:pt x="2918" y="368"/>
                    <a:pt x="2960" y="384"/>
                    <a:pt x="3002" y="397"/>
                  </a:cubicBezTo>
                  <a:cubicBezTo>
                    <a:pt x="3015" y="401"/>
                    <a:pt x="3029" y="405"/>
                    <a:pt x="3042" y="405"/>
                  </a:cubicBezTo>
                  <a:cubicBezTo>
                    <a:pt x="3178" y="407"/>
                    <a:pt x="3314" y="400"/>
                    <a:pt x="3450" y="394"/>
                  </a:cubicBezTo>
                  <a:cubicBezTo>
                    <a:pt x="3506" y="392"/>
                    <a:pt x="3562" y="392"/>
                    <a:pt x="3617" y="389"/>
                  </a:cubicBezTo>
                  <a:cubicBezTo>
                    <a:pt x="3667" y="386"/>
                    <a:pt x="3716" y="380"/>
                    <a:pt x="3765" y="376"/>
                  </a:cubicBezTo>
                  <a:cubicBezTo>
                    <a:pt x="3775" y="375"/>
                    <a:pt x="3785" y="371"/>
                    <a:pt x="3794" y="379"/>
                  </a:cubicBezTo>
                  <a:cubicBezTo>
                    <a:pt x="3793" y="392"/>
                    <a:pt x="3782" y="392"/>
                    <a:pt x="3775" y="395"/>
                  </a:cubicBezTo>
                  <a:cubicBezTo>
                    <a:pt x="3710" y="415"/>
                    <a:pt x="3654" y="452"/>
                    <a:pt x="3600" y="492"/>
                  </a:cubicBezTo>
                  <a:cubicBezTo>
                    <a:pt x="3533" y="542"/>
                    <a:pt x="3469" y="598"/>
                    <a:pt x="3402" y="653"/>
                  </a:cubicBezTo>
                  <a:cubicBezTo>
                    <a:pt x="3425" y="673"/>
                    <a:pt x="3454" y="687"/>
                    <a:pt x="3481" y="708"/>
                  </a:cubicBezTo>
                  <a:cubicBezTo>
                    <a:pt x="3474" y="713"/>
                    <a:pt x="3471" y="717"/>
                    <a:pt x="3466" y="720"/>
                  </a:cubicBezTo>
                  <a:cubicBezTo>
                    <a:pt x="3453" y="726"/>
                    <a:pt x="3440" y="732"/>
                    <a:pt x="3426" y="738"/>
                  </a:cubicBezTo>
                  <a:cubicBezTo>
                    <a:pt x="3371" y="759"/>
                    <a:pt x="3319" y="786"/>
                    <a:pt x="3269" y="817"/>
                  </a:cubicBezTo>
                  <a:cubicBezTo>
                    <a:pt x="3148" y="893"/>
                    <a:pt x="3017" y="940"/>
                    <a:pt x="2878" y="964"/>
                  </a:cubicBezTo>
                  <a:cubicBezTo>
                    <a:pt x="2817" y="975"/>
                    <a:pt x="2756" y="976"/>
                    <a:pt x="2695" y="967"/>
                  </a:cubicBezTo>
                  <a:cubicBezTo>
                    <a:pt x="2681" y="965"/>
                    <a:pt x="2671" y="967"/>
                    <a:pt x="2661" y="978"/>
                  </a:cubicBezTo>
                  <a:cubicBezTo>
                    <a:pt x="2626" y="1016"/>
                    <a:pt x="2581" y="1037"/>
                    <a:pt x="2531" y="1049"/>
                  </a:cubicBezTo>
                  <a:cubicBezTo>
                    <a:pt x="2506" y="1056"/>
                    <a:pt x="2480" y="1061"/>
                    <a:pt x="2455" y="1067"/>
                  </a:cubicBezTo>
                  <a:cubicBezTo>
                    <a:pt x="2449" y="1068"/>
                    <a:pt x="2444" y="1070"/>
                    <a:pt x="2435" y="1073"/>
                  </a:cubicBezTo>
                  <a:cubicBezTo>
                    <a:pt x="2453" y="1081"/>
                    <a:pt x="2467" y="1087"/>
                    <a:pt x="2481" y="1093"/>
                  </a:cubicBezTo>
                  <a:cubicBezTo>
                    <a:pt x="2495" y="1099"/>
                    <a:pt x="2509" y="1105"/>
                    <a:pt x="2523" y="1111"/>
                  </a:cubicBezTo>
                  <a:cubicBezTo>
                    <a:pt x="2537" y="1116"/>
                    <a:pt x="2550" y="1121"/>
                    <a:pt x="2564" y="1126"/>
                  </a:cubicBezTo>
                  <a:cubicBezTo>
                    <a:pt x="2577" y="1132"/>
                    <a:pt x="2593" y="1132"/>
                    <a:pt x="2607" y="1147"/>
                  </a:cubicBezTo>
                  <a:cubicBezTo>
                    <a:pt x="2598" y="1149"/>
                    <a:pt x="2594" y="1151"/>
                    <a:pt x="2589" y="1151"/>
                  </a:cubicBezTo>
                  <a:cubicBezTo>
                    <a:pt x="2560" y="1147"/>
                    <a:pt x="2533" y="1154"/>
                    <a:pt x="2506" y="1162"/>
                  </a:cubicBezTo>
                  <a:cubicBezTo>
                    <a:pt x="2443" y="1180"/>
                    <a:pt x="2380" y="1190"/>
                    <a:pt x="2314" y="1190"/>
                  </a:cubicBezTo>
                  <a:cubicBezTo>
                    <a:pt x="2271" y="1190"/>
                    <a:pt x="2229" y="1182"/>
                    <a:pt x="2189" y="1167"/>
                  </a:cubicBezTo>
                  <a:cubicBezTo>
                    <a:pt x="2183" y="1165"/>
                    <a:pt x="2177" y="1163"/>
                    <a:pt x="2169" y="1164"/>
                  </a:cubicBezTo>
                  <a:cubicBezTo>
                    <a:pt x="2182" y="1173"/>
                    <a:pt x="2194" y="1182"/>
                    <a:pt x="2206" y="1191"/>
                  </a:cubicBezTo>
                  <a:cubicBezTo>
                    <a:pt x="2219" y="1200"/>
                    <a:pt x="2232" y="1209"/>
                    <a:pt x="2245" y="1219"/>
                  </a:cubicBezTo>
                  <a:cubicBezTo>
                    <a:pt x="2250" y="1223"/>
                    <a:pt x="2255" y="1228"/>
                    <a:pt x="2259" y="1233"/>
                  </a:cubicBezTo>
                  <a:cubicBezTo>
                    <a:pt x="2269" y="1245"/>
                    <a:pt x="2266" y="1255"/>
                    <a:pt x="2249" y="1256"/>
                  </a:cubicBezTo>
                  <a:cubicBezTo>
                    <a:pt x="2209" y="1258"/>
                    <a:pt x="2169" y="1257"/>
                    <a:pt x="2130" y="1248"/>
                  </a:cubicBezTo>
                  <a:cubicBezTo>
                    <a:pt x="2127" y="1248"/>
                    <a:pt x="2124" y="1247"/>
                    <a:pt x="2119" y="1246"/>
                  </a:cubicBezTo>
                  <a:cubicBezTo>
                    <a:pt x="2132" y="1269"/>
                    <a:pt x="2159" y="1279"/>
                    <a:pt x="2168" y="1303"/>
                  </a:cubicBezTo>
                  <a:cubicBezTo>
                    <a:pt x="2156" y="1311"/>
                    <a:pt x="2146" y="1309"/>
                    <a:pt x="2136" y="1306"/>
                  </a:cubicBezTo>
                  <a:cubicBezTo>
                    <a:pt x="2129" y="1304"/>
                    <a:pt x="2123" y="1301"/>
                    <a:pt x="2116" y="1298"/>
                  </a:cubicBezTo>
                  <a:cubicBezTo>
                    <a:pt x="2100" y="1290"/>
                    <a:pt x="2083" y="1288"/>
                    <a:pt x="2066" y="1297"/>
                  </a:cubicBezTo>
                  <a:cubicBezTo>
                    <a:pt x="2059" y="1301"/>
                    <a:pt x="2051" y="1302"/>
                    <a:pt x="2042" y="1305"/>
                  </a:cubicBezTo>
                  <a:cubicBezTo>
                    <a:pt x="2043" y="1311"/>
                    <a:pt x="2043" y="1316"/>
                    <a:pt x="2043" y="1322"/>
                  </a:cubicBezTo>
                  <a:cubicBezTo>
                    <a:pt x="2044" y="1338"/>
                    <a:pt x="2037" y="1343"/>
                    <a:pt x="2022" y="1339"/>
                  </a:cubicBezTo>
                  <a:cubicBezTo>
                    <a:pt x="2015" y="1337"/>
                    <a:pt x="2010" y="1333"/>
                    <a:pt x="2004" y="1330"/>
                  </a:cubicBezTo>
                  <a:cubicBezTo>
                    <a:pt x="1986" y="1320"/>
                    <a:pt x="1967" y="1310"/>
                    <a:pt x="1949" y="1300"/>
                  </a:cubicBezTo>
                  <a:cubicBezTo>
                    <a:pt x="1942" y="1296"/>
                    <a:pt x="1936" y="1296"/>
                    <a:pt x="1928" y="1299"/>
                  </a:cubicBezTo>
                  <a:cubicBezTo>
                    <a:pt x="1920" y="1303"/>
                    <a:pt x="1910" y="1304"/>
                    <a:pt x="1899" y="1307"/>
                  </a:cubicBezTo>
                  <a:cubicBezTo>
                    <a:pt x="1904" y="1318"/>
                    <a:pt x="1907" y="1329"/>
                    <a:pt x="1914" y="1338"/>
                  </a:cubicBezTo>
                  <a:cubicBezTo>
                    <a:pt x="1931" y="1362"/>
                    <a:pt x="1950" y="1386"/>
                    <a:pt x="1969" y="1409"/>
                  </a:cubicBezTo>
                  <a:cubicBezTo>
                    <a:pt x="2009" y="1457"/>
                    <a:pt x="2051" y="1504"/>
                    <a:pt x="2091" y="1554"/>
                  </a:cubicBezTo>
                  <a:cubicBezTo>
                    <a:pt x="2142" y="1619"/>
                    <a:pt x="2180" y="1692"/>
                    <a:pt x="2206" y="1770"/>
                  </a:cubicBezTo>
                  <a:cubicBezTo>
                    <a:pt x="2207" y="1774"/>
                    <a:pt x="2208" y="1777"/>
                    <a:pt x="2209" y="1780"/>
                  </a:cubicBezTo>
                  <a:cubicBezTo>
                    <a:pt x="2209" y="1781"/>
                    <a:pt x="2209" y="1782"/>
                    <a:pt x="2208" y="1784"/>
                  </a:cubicBezTo>
                  <a:cubicBezTo>
                    <a:pt x="2206" y="1782"/>
                    <a:pt x="2205" y="1780"/>
                    <a:pt x="2204" y="1778"/>
                  </a:cubicBezTo>
                  <a:cubicBezTo>
                    <a:pt x="2165" y="1684"/>
                    <a:pt x="2109" y="1602"/>
                    <a:pt x="2045" y="1524"/>
                  </a:cubicBezTo>
                  <a:cubicBezTo>
                    <a:pt x="2020" y="1493"/>
                    <a:pt x="1993" y="1464"/>
                    <a:pt x="1968" y="1435"/>
                  </a:cubicBezTo>
                  <a:cubicBezTo>
                    <a:pt x="1953" y="1417"/>
                    <a:pt x="1937" y="1399"/>
                    <a:pt x="1923" y="1381"/>
                  </a:cubicBezTo>
                  <a:cubicBezTo>
                    <a:pt x="1904" y="1359"/>
                    <a:pt x="1889" y="1334"/>
                    <a:pt x="1880" y="1303"/>
                  </a:cubicBezTo>
                  <a:close/>
                  <a:moveTo>
                    <a:pt x="1914" y="1554"/>
                  </a:moveTo>
                  <a:cubicBezTo>
                    <a:pt x="1913" y="1594"/>
                    <a:pt x="1908" y="1635"/>
                    <a:pt x="1921" y="1674"/>
                  </a:cubicBezTo>
                  <a:cubicBezTo>
                    <a:pt x="1923" y="1681"/>
                    <a:pt x="1925" y="1688"/>
                    <a:pt x="1925" y="1696"/>
                  </a:cubicBezTo>
                  <a:cubicBezTo>
                    <a:pt x="1925" y="1701"/>
                    <a:pt x="1923" y="1707"/>
                    <a:pt x="1919" y="1710"/>
                  </a:cubicBezTo>
                  <a:cubicBezTo>
                    <a:pt x="1918" y="1712"/>
                    <a:pt x="1909" y="1710"/>
                    <a:pt x="1906" y="1707"/>
                  </a:cubicBezTo>
                  <a:cubicBezTo>
                    <a:pt x="1895" y="1697"/>
                    <a:pt x="1885" y="1687"/>
                    <a:pt x="1875" y="1676"/>
                  </a:cubicBezTo>
                  <a:cubicBezTo>
                    <a:pt x="1839" y="1635"/>
                    <a:pt x="1802" y="1593"/>
                    <a:pt x="1768" y="1550"/>
                  </a:cubicBezTo>
                  <a:cubicBezTo>
                    <a:pt x="1743" y="1521"/>
                    <a:pt x="1719" y="1490"/>
                    <a:pt x="1699" y="1457"/>
                  </a:cubicBezTo>
                  <a:cubicBezTo>
                    <a:pt x="1659" y="1390"/>
                    <a:pt x="1633" y="1317"/>
                    <a:pt x="1637" y="1236"/>
                  </a:cubicBezTo>
                  <a:cubicBezTo>
                    <a:pt x="1638" y="1216"/>
                    <a:pt x="1634" y="1196"/>
                    <a:pt x="1628" y="1176"/>
                  </a:cubicBezTo>
                  <a:cubicBezTo>
                    <a:pt x="1618" y="1141"/>
                    <a:pt x="1606" y="1107"/>
                    <a:pt x="1594" y="1073"/>
                  </a:cubicBezTo>
                  <a:cubicBezTo>
                    <a:pt x="1577" y="1028"/>
                    <a:pt x="1553" y="988"/>
                    <a:pt x="1518" y="955"/>
                  </a:cubicBezTo>
                  <a:cubicBezTo>
                    <a:pt x="1494" y="932"/>
                    <a:pt x="1474" y="906"/>
                    <a:pt x="1458" y="877"/>
                  </a:cubicBezTo>
                  <a:cubicBezTo>
                    <a:pt x="1438" y="841"/>
                    <a:pt x="1419" y="804"/>
                    <a:pt x="1397" y="769"/>
                  </a:cubicBezTo>
                  <a:cubicBezTo>
                    <a:pt x="1386" y="750"/>
                    <a:pt x="1373" y="732"/>
                    <a:pt x="1357" y="717"/>
                  </a:cubicBezTo>
                  <a:cubicBezTo>
                    <a:pt x="1325" y="688"/>
                    <a:pt x="1290" y="660"/>
                    <a:pt x="1255" y="632"/>
                  </a:cubicBezTo>
                  <a:cubicBezTo>
                    <a:pt x="1236" y="617"/>
                    <a:pt x="1214" y="604"/>
                    <a:pt x="1197" y="587"/>
                  </a:cubicBezTo>
                  <a:cubicBezTo>
                    <a:pt x="1153" y="544"/>
                    <a:pt x="1110" y="500"/>
                    <a:pt x="1104" y="434"/>
                  </a:cubicBezTo>
                  <a:cubicBezTo>
                    <a:pt x="1104" y="428"/>
                    <a:pt x="1097" y="420"/>
                    <a:pt x="1092" y="418"/>
                  </a:cubicBezTo>
                  <a:cubicBezTo>
                    <a:pt x="1066" y="406"/>
                    <a:pt x="1039" y="395"/>
                    <a:pt x="1008" y="382"/>
                  </a:cubicBezTo>
                  <a:cubicBezTo>
                    <a:pt x="1011" y="391"/>
                    <a:pt x="1013" y="399"/>
                    <a:pt x="1016" y="405"/>
                  </a:cubicBezTo>
                  <a:cubicBezTo>
                    <a:pt x="1023" y="423"/>
                    <a:pt x="1034" y="439"/>
                    <a:pt x="1039" y="457"/>
                  </a:cubicBezTo>
                  <a:cubicBezTo>
                    <a:pt x="1053" y="503"/>
                    <a:pt x="1079" y="542"/>
                    <a:pt x="1109" y="579"/>
                  </a:cubicBezTo>
                  <a:cubicBezTo>
                    <a:pt x="1142" y="619"/>
                    <a:pt x="1175" y="658"/>
                    <a:pt x="1207" y="699"/>
                  </a:cubicBezTo>
                  <a:cubicBezTo>
                    <a:pt x="1251" y="756"/>
                    <a:pt x="1292" y="815"/>
                    <a:pt x="1325" y="879"/>
                  </a:cubicBezTo>
                  <a:cubicBezTo>
                    <a:pt x="1357" y="942"/>
                    <a:pt x="1391" y="1004"/>
                    <a:pt x="1433" y="1061"/>
                  </a:cubicBezTo>
                  <a:cubicBezTo>
                    <a:pt x="1499" y="1149"/>
                    <a:pt x="1546" y="1247"/>
                    <a:pt x="1590" y="1347"/>
                  </a:cubicBezTo>
                  <a:cubicBezTo>
                    <a:pt x="1597" y="1364"/>
                    <a:pt x="1603" y="1381"/>
                    <a:pt x="1608" y="1399"/>
                  </a:cubicBezTo>
                  <a:cubicBezTo>
                    <a:pt x="1614" y="1423"/>
                    <a:pt x="1619" y="1448"/>
                    <a:pt x="1623" y="1473"/>
                  </a:cubicBezTo>
                  <a:cubicBezTo>
                    <a:pt x="1630" y="1518"/>
                    <a:pt x="1636" y="1564"/>
                    <a:pt x="1641" y="1609"/>
                  </a:cubicBezTo>
                  <a:cubicBezTo>
                    <a:pt x="1642" y="1618"/>
                    <a:pt x="1646" y="1630"/>
                    <a:pt x="1634" y="1639"/>
                  </a:cubicBezTo>
                  <a:cubicBezTo>
                    <a:pt x="1632" y="1633"/>
                    <a:pt x="1630" y="1629"/>
                    <a:pt x="1629" y="1625"/>
                  </a:cubicBezTo>
                  <a:cubicBezTo>
                    <a:pt x="1626" y="1601"/>
                    <a:pt x="1623" y="1577"/>
                    <a:pt x="1621" y="1553"/>
                  </a:cubicBezTo>
                  <a:cubicBezTo>
                    <a:pt x="1614" y="1484"/>
                    <a:pt x="1598" y="1417"/>
                    <a:pt x="1574" y="1352"/>
                  </a:cubicBezTo>
                  <a:cubicBezTo>
                    <a:pt x="1561" y="1321"/>
                    <a:pt x="1545" y="1292"/>
                    <a:pt x="1525" y="1265"/>
                  </a:cubicBezTo>
                  <a:cubicBezTo>
                    <a:pt x="1498" y="1231"/>
                    <a:pt x="1472" y="1196"/>
                    <a:pt x="1448" y="1159"/>
                  </a:cubicBezTo>
                  <a:cubicBezTo>
                    <a:pt x="1399" y="1086"/>
                    <a:pt x="1350" y="1012"/>
                    <a:pt x="1303" y="936"/>
                  </a:cubicBezTo>
                  <a:cubicBezTo>
                    <a:pt x="1229" y="818"/>
                    <a:pt x="1157" y="698"/>
                    <a:pt x="1085" y="579"/>
                  </a:cubicBezTo>
                  <a:cubicBezTo>
                    <a:pt x="1081" y="573"/>
                    <a:pt x="1077" y="568"/>
                    <a:pt x="1071" y="558"/>
                  </a:cubicBezTo>
                  <a:cubicBezTo>
                    <a:pt x="1071" y="565"/>
                    <a:pt x="1071" y="567"/>
                    <a:pt x="1072" y="569"/>
                  </a:cubicBezTo>
                  <a:cubicBezTo>
                    <a:pt x="1087" y="627"/>
                    <a:pt x="1087" y="686"/>
                    <a:pt x="1084" y="745"/>
                  </a:cubicBezTo>
                  <a:cubicBezTo>
                    <a:pt x="1083" y="781"/>
                    <a:pt x="1082" y="817"/>
                    <a:pt x="1090" y="853"/>
                  </a:cubicBezTo>
                  <a:cubicBezTo>
                    <a:pt x="1101" y="901"/>
                    <a:pt x="1124" y="943"/>
                    <a:pt x="1152" y="982"/>
                  </a:cubicBezTo>
                  <a:cubicBezTo>
                    <a:pt x="1205" y="1057"/>
                    <a:pt x="1265" y="1125"/>
                    <a:pt x="1328" y="1190"/>
                  </a:cubicBezTo>
                  <a:cubicBezTo>
                    <a:pt x="1366" y="1228"/>
                    <a:pt x="1397" y="1271"/>
                    <a:pt x="1421" y="1319"/>
                  </a:cubicBezTo>
                  <a:cubicBezTo>
                    <a:pt x="1448" y="1375"/>
                    <a:pt x="1475" y="1431"/>
                    <a:pt x="1504" y="1487"/>
                  </a:cubicBezTo>
                  <a:cubicBezTo>
                    <a:pt x="1531" y="1540"/>
                    <a:pt x="1552" y="1595"/>
                    <a:pt x="1565" y="1654"/>
                  </a:cubicBezTo>
                  <a:cubicBezTo>
                    <a:pt x="1586" y="1754"/>
                    <a:pt x="1616" y="1853"/>
                    <a:pt x="1660" y="1946"/>
                  </a:cubicBezTo>
                  <a:cubicBezTo>
                    <a:pt x="1670" y="1967"/>
                    <a:pt x="1684" y="1987"/>
                    <a:pt x="1697" y="2007"/>
                  </a:cubicBezTo>
                  <a:cubicBezTo>
                    <a:pt x="1699" y="2011"/>
                    <a:pt x="1704" y="2013"/>
                    <a:pt x="1709" y="2017"/>
                  </a:cubicBezTo>
                  <a:cubicBezTo>
                    <a:pt x="1710" y="2012"/>
                    <a:pt x="1711" y="2009"/>
                    <a:pt x="1710" y="2007"/>
                  </a:cubicBezTo>
                  <a:cubicBezTo>
                    <a:pt x="1708" y="1948"/>
                    <a:pt x="1723" y="1891"/>
                    <a:pt x="1727" y="1833"/>
                  </a:cubicBezTo>
                  <a:cubicBezTo>
                    <a:pt x="1727" y="1826"/>
                    <a:pt x="1726" y="1813"/>
                    <a:pt x="1738" y="1813"/>
                  </a:cubicBezTo>
                  <a:cubicBezTo>
                    <a:pt x="1749" y="1814"/>
                    <a:pt x="1747" y="1825"/>
                    <a:pt x="1748" y="1833"/>
                  </a:cubicBezTo>
                  <a:cubicBezTo>
                    <a:pt x="1761" y="1906"/>
                    <a:pt x="1772" y="1979"/>
                    <a:pt x="1786" y="2052"/>
                  </a:cubicBezTo>
                  <a:cubicBezTo>
                    <a:pt x="1804" y="2145"/>
                    <a:pt x="1820" y="2238"/>
                    <a:pt x="1823" y="2333"/>
                  </a:cubicBezTo>
                  <a:cubicBezTo>
                    <a:pt x="1824" y="2375"/>
                    <a:pt x="1837" y="2414"/>
                    <a:pt x="1858" y="2451"/>
                  </a:cubicBezTo>
                  <a:cubicBezTo>
                    <a:pt x="1872" y="2475"/>
                    <a:pt x="1886" y="2500"/>
                    <a:pt x="1901" y="2524"/>
                  </a:cubicBezTo>
                  <a:cubicBezTo>
                    <a:pt x="1954" y="2605"/>
                    <a:pt x="2006" y="2686"/>
                    <a:pt x="2052" y="2771"/>
                  </a:cubicBezTo>
                  <a:cubicBezTo>
                    <a:pt x="2060" y="2784"/>
                    <a:pt x="2068" y="2797"/>
                    <a:pt x="2077" y="2810"/>
                  </a:cubicBezTo>
                  <a:cubicBezTo>
                    <a:pt x="2139" y="2899"/>
                    <a:pt x="2207" y="2983"/>
                    <a:pt x="2279" y="3064"/>
                  </a:cubicBezTo>
                  <a:cubicBezTo>
                    <a:pt x="2300" y="3088"/>
                    <a:pt x="2325" y="3108"/>
                    <a:pt x="2348" y="3131"/>
                  </a:cubicBezTo>
                  <a:cubicBezTo>
                    <a:pt x="2359" y="3141"/>
                    <a:pt x="2368" y="3152"/>
                    <a:pt x="2356" y="3170"/>
                  </a:cubicBezTo>
                  <a:cubicBezTo>
                    <a:pt x="2374" y="3175"/>
                    <a:pt x="2390" y="3180"/>
                    <a:pt x="2406" y="3185"/>
                  </a:cubicBezTo>
                  <a:cubicBezTo>
                    <a:pt x="2407" y="3183"/>
                    <a:pt x="2408" y="3181"/>
                    <a:pt x="2409" y="3180"/>
                  </a:cubicBezTo>
                  <a:cubicBezTo>
                    <a:pt x="2396" y="3165"/>
                    <a:pt x="2383" y="3149"/>
                    <a:pt x="2368" y="3136"/>
                  </a:cubicBezTo>
                  <a:cubicBezTo>
                    <a:pt x="2317" y="3089"/>
                    <a:pt x="2274" y="3034"/>
                    <a:pt x="2241" y="2973"/>
                  </a:cubicBezTo>
                  <a:cubicBezTo>
                    <a:pt x="2208" y="2910"/>
                    <a:pt x="2179" y="2845"/>
                    <a:pt x="2149" y="2781"/>
                  </a:cubicBezTo>
                  <a:cubicBezTo>
                    <a:pt x="2130" y="2739"/>
                    <a:pt x="2118" y="2696"/>
                    <a:pt x="2111" y="2651"/>
                  </a:cubicBezTo>
                  <a:cubicBezTo>
                    <a:pt x="2099" y="2573"/>
                    <a:pt x="2079" y="2496"/>
                    <a:pt x="2056" y="2420"/>
                  </a:cubicBezTo>
                  <a:cubicBezTo>
                    <a:pt x="2045" y="2383"/>
                    <a:pt x="2037" y="2346"/>
                    <a:pt x="2027" y="2309"/>
                  </a:cubicBezTo>
                  <a:cubicBezTo>
                    <a:pt x="2016" y="2267"/>
                    <a:pt x="2017" y="2225"/>
                    <a:pt x="2018" y="2183"/>
                  </a:cubicBezTo>
                  <a:cubicBezTo>
                    <a:pt x="2019" y="2111"/>
                    <a:pt x="2013" y="2039"/>
                    <a:pt x="1995" y="1969"/>
                  </a:cubicBezTo>
                  <a:cubicBezTo>
                    <a:pt x="1975" y="1885"/>
                    <a:pt x="1963" y="1800"/>
                    <a:pt x="1951" y="1715"/>
                  </a:cubicBezTo>
                  <a:cubicBezTo>
                    <a:pt x="1944" y="1661"/>
                    <a:pt x="1933" y="1607"/>
                    <a:pt x="1914" y="1554"/>
                  </a:cubicBezTo>
                  <a:close/>
                  <a:moveTo>
                    <a:pt x="3246" y="563"/>
                  </a:moveTo>
                  <a:cubicBezTo>
                    <a:pt x="3244" y="560"/>
                    <a:pt x="3244" y="559"/>
                    <a:pt x="3243" y="558"/>
                  </a:cubicBezTo>
                  <a:cubicBezTo>
                    <a:pt x="3188" y="514"/>
                    <a:pt x="3129" y="474"/>
                    <a:pt x="3065" y="444"/>
                  </a:cubicBezTo>
                  <a:cubicBezTo>
                    <a:pt x="3031" y="429"/>
                    <a:pt x="2995" y="420"/>
                    <a:pt x="2957" y="421"/>
                  </a:cubicBezTo>
                  <a:cubicBezTo>
                    <a:pt x="2927" y="421"/>
                    <a:pt x="2897" y="421"/>
                    <a:pt x="2868" y="420"/>
                  </a:cubicBezTo>
                  <a:cubicBezTo>
                    <a:pt x="2818" y="418"/>
                    <a:pt x="2767" y="414"/>
                    <a:pt x="2717" y="413"/>
                  </a:cubicBezTo>
                  <a:cubicBezTo>
                    <a:pt x="2622" y="411"/>
                    <a:pt x="2530" y="430"/>
                    <a:pt x="2441" y="466"/>
                  </a:cubicBezTo>
                  <a:cubicBezTo>
                    <a:pt x="2378" y="492"/>
                    <a:pt x="2315" y="515"/>
                    <a:pt x="2249" y="531"/>
                  </a:cubicBezTo>
                  <a:cubicBezTo>
                    <a:pt x="2174" y="550"/>
                    <a:pt x="2105" y="581"/>
                    <a:pt x="2040" y="622"/>
                  </a:cubicBezTo>
                  <a:cubicBezTo>
                    <a:pt x="2018" y="636"/>
                    <a:pt x="1994" y="647"/>
                    <a:pt x="1972" y="660"/>
                  </a:cubicBezTo>
                  <a:cubicBezTo>
                    <a:pt x="1968" y="662"/>
                    <a:pt x="1964" y="665"/>
                    <a:pt x="1957" y="669"/>
                  </a:cubicBezTo>
                  <a:cubicBezTo>
                    <a:pt x="2017" y="684"/>
                    <a:pt x="2073" y="699"/>
                    <a:pt x="2130" y="712"/>
                  </a:cubicBezTo>
                  <a:cubicBezTo>
                    <a:pt x="2258" y="743"/>
                    <a:pt x="2388" y="766"/>
                    <a:pt x="2520" y="757"/>
                  </a:cubicBezTo>
                  <a:cubicBezTo>
                    <a:pt x="2568" y="754"/>
                    <a:pt x="2616" y="750"/>
                    <a:pt x="2663" y="741"/>
                  </a:cubicBezTo>
                  <a:cubicBezTo>
                    <a:pt x="2784" y="719"/>
                    <a:pt x="2899" y="680"/>
                    <a:pt x="3011" y="629"/>
                  </a:cubicBezTo>
                  <a:cubicBezTo>
                    <a:pt x="3054" y="609"/>
                    <a:pt x="3099" y="591"/>
                    <a:pt x="3146" y="581"/>
                  </a:cubicBezTo>
                  <a:cubicBezTo>
                    <a:pt x="3179" y="574"/>
                    <a:pt x="3212" y="569"/>
                    <a:pt x="3246" y="563"/>
                  </a:cubicBezTo>
                  <a:close/>
                  <a:moveTo>
                    <a:pt x="1563" y="906"/>
                  </a:moveTo>
                  <a:cubicBezTo>
                    <a:pt x="1564" y="884"/>
                    <a:pt x="1577" y="879"/>
                    <a:pt x="1593" y="879"/>
                  </a:cubicBezTo>
                  <a:cubicBezTo>
                    <a:pt x="1610" y="879"/>
                    <a:pt x="1626" y="880"/>
                    <a:pt x="1643" y="882"/>
                  </a:cubicBezTo>
                  <a:cubicBezTo>
                    <a:pt x="1655" y="884"/>
                    <a:pt x="1665" y="884"/>
                    <a:pt x="1677" y="879"/>
                  </a:cubicBezTo>
                  <a:cubicBezTo>
                    <a:pt x="1719" y="862"/>
                    <a:pt x="1763" y="849"/>
                    <a:pt x="1808" y="841"/>
                  </a:cubicBezTo>
                  <a:cubicBezTo>
                    <a:pt x="1838" y="835"/>
                    <a:pt x="1868" y="830"/>
                    <a:pt x="1898" y="825"/>
                  </a:cubicBezTo>
                  <a:cubicBezTo>
                    <a:pt x="1982" y="810"/>
                    <a:pt x="2066" y="809"/>
                    <a:pt x="2150" y="822"/>
                  </a:cubicBezTo>
                  <a:cubicBezTo>
                    <a:pt x="2212" y="832"/>
                    <a:pt x="2273" y="846"/>
                    <a:pt x="2333" y="861"/>
                  </a:cubicBezTo>
                  <a:cubicBezTo>
                    <a:pt x="2438" y="887"/>
                    <a:pt x="2542" y="915"/>
                    <a:pt x="2645" y="943"/>
                  </a:cubicBezTo>
                  <a:cubicBezTo>
                    <a:pt x="2661" y="947"/>
                    <a:pt x="2671" y="945"/>
                    <a:pt x="2681" y="932"/>
                  </a:cubicBezTo>
                  <a:cubicBezTo>
                    <a:pt x="2707" y="899"/>
                    <a:pt x="2740" y="875"/>
                    <a:pt x="2781" y="865"/>
                  </a:cubicBezTo>
                  <a:cubicBezTo>
                    <a:pt x="2812" y="858"/>
                    <a:pt x="2844" y="852"/>
                    <a:pt x="2875" y="850"/>
                  </a:cubicBezTo>
                  <a:cubicBezTo>
                    <a:pt x="2914" y="846"/>
                    <a:pt x="2954" y="847"/>
                    <a:pt x="2993" y="845"/>
                  </a:cubicBezTo>
                  <a:cubicBezTo>
                    <a:pt x="3052" y="842"/>
                    <a:pt x="3107" y="826"/>
                    <a:pt x="3157" y="793"/>
                  </a:cubicBezTo>
                  <a:cubicBezTo>
                    <a:pt x="3224" y="749"/>
                    <a:pt x="3291" y="705"/>
                    <a:pt x="3357" y="661"/>
                  </a:cubicBezTo>
                  <a:cubicBezTo>
                    <a:pt x="3361" y="658"/>
                    <a:pt x="3364" y="654"/>
                    <a:pt x="3368" y="651"/>
                  </a:cubicBezTo>
                  <a:cubicBezTo>
                    <a:pt x="3337" y="628"/>
                    <a:pt x="3308" y="607"/>
                    <a:pt x="3279" y="585"/>
                  </a:cubicBezTo>
                  <a:cubicBezTo>
                    <a:pt x="3271" y="580"/>
                    <a:pt x="3263" y="579"/>
                    <a:pt x="3254" y="580"/>
                  </a:cubicBezTo>
                  <a:cubicBezTo>
                    <a:pt x="3169" y="586"/>
                    <a:pt x="3089" y="610"/>
                    <a:pt x="3012" y="645"/>
                  </a:cubicBezTo>
                  <a:cubicBezTo>
                    <a:pt x="2871" y="709"/>
                    <a:pt x="2725" y="756"/>
                    <a:pt x="2571" y="768"/>
                  </a:cubicBezTo>
                  <a:cubicBezTo>
                    <a:pt x="2506" y="772"/>
                    <a:pt x="2441" y="772"/>
                    <a:pt x="2377" y="768"/>
                  </a:cubicBezTo>
                  <a:cubicBezTo>
                    <a:pt x="2293" y="763"/>
                    <a:pt x="2212" y="744"/>
                    <a:pt x="2130" y="725"/>
                  </a:cubicBezTo>
                  <a:cubicBezTo>
                    <a:pt x="2072" y="711"/>
                    <a:pt x="2015" y="695"/>
                    <a:pt x="1957" y="680"/>
                  </a:cubicBezTo>
                  <a:cubicBezTo>
                    <a:pt x="1946" y="678"/>
                    <a:pt x="1935" y="674"/>
                    <a:pt x="1923" y="680"/>
                  </a:cubicBezTo>
                  <a:cubicBezTo>
                    <a:pt x="1887" y="695"/>
                    <a:pt x="1850" y="709"/>
                    <a:pt x="1814" y="725"/>
                  </a:cubicBezTo>
                  <a:cubicBezTo>
                    <a:pt x="1777" y="741"/>
                    <a:pt x="1738" y="756"/>
                    <a:pt x="1698" y="767"/>
                  </a:cubicBezTo>
                  <a:cubicBezTo>
                    <a:pt x="1677" y="772"/>
                    <a:pt x="1657" y="782"/>
                    <a:pt x="1637" y="790"/>
                  </a:cubicBezTo>
                  <a:cubicBezTo>
                    <a:pt x="1632" y="792"/>
                    <a:pt x="1625" y="795"/>
                    <a:pt x="1623" y="800"/>
                  </a:cubicBezTo>
                  <a:cubicBezTo>
                    <a:pt x="1615" y="815"/>
                    <a:pt x="1600" y="817"/>
                    <a:pt x="1586" y="818"/>
                  </a:cubicBezTo>
                  <a:cubicBezTo>
                    <a:pt x="1579" y="819"/>
                    <a:pt x="1569" y="824"/>
                    <a:pt x="1567" y="813"/>
                  </a:cubicBezTo>
                  <a:cubicBezTo>
                    <a:pt x="1566" y="804"/>
                    <a:pt x="1576" y="804"/>
                    <a:pt x="1582" y="801"/>
                  </a:cubicBezTo>
                  <a:cubicBezTo>
                    <a:pt x="1607" y="792"/>
                    <a:pt x="1609" y="789"/>
                    <a:pt x="1606" y="763"/>
                  </a:cubicBezTo>
                  <a:cubicBezTo>
                    <a:pt x="1605" y="759"/>
                    <a:pt x="1603" y="755"/>
                    <a:pt x="1602" y="750"/>
                  </a:cubicBezTo>
                  <a:cubicBezTo>
                    <a:pt x="1555" y="760"/>
                    <a:pt x="1510" y="770"/>
                    <a:pt x="1470" y="800"/>
                  </a:cubicBezTo>
                  <a:cubicBezTo>
                    <a:pt x="1497" y="837"/>
                    <a:pt x="1525" y="873"/>
                    <a:pt x="1563" y="906"/>
                  </a:cubicBezTo>
                  <a:close/>
                  <a:moveTo>
                    <a:pt x="1688" y="2019"/>
                  </a:moveTo>
                  <a:cubicBezTo>
                    <a:pt x="1659" y="1983"/>
                    <a:pt x="1643" y="1945"/>
                    <a:pt x="1627" y="1907"/>
                  </a:cubicBezTo>
                  <a:cubicBezTo>
                    <a:pt x="1594" y="1827"/>
                    <a:pt x="1569" y="1745"/>
                    <a:pt x="1551" y="1661"/>
                  </a:cubicBezTo>
                  <a:cubicBezTo>
                    <a:pt x="1539" y="1609"/>
                    <a:pt x="1523" y="1558"/>
                    <a:pt x="1499" y="1509"/>
                  </a:cubicBezTo>
                  <a:cubicBezTo>
                    <a:pt x="1469" y="1451"/>
                    <a:pt x="1441" y="1392"/>
                    <a:pt x="1412" y="1333"/>
                  </a:cubicBezTo>
                  <a:cubicBezTo>
                    <a:pt x="1387" y="1281"/>
                    <a:pt x="1355" y="1234"/>
                    <a:pt x="1313" y="1194"/>
                  </a:cubicBezTo>
                  <a:cubicBezTo>
                    <a:pt x="1304" y="1185"/>
                    <a:pt x="1296" y="1176"/>
                    <a:pt x="1287" y="1167"/>
                  </a:cubicBezTo>
                  <a:cubicBezTo>
                    <a:pt x="1235" y="1111"/>
                    <a:pt x="1186" y="1053"/>
                    <a:pt x="1142" y="991"/>
                  </a:cubicBezTo>
                  <a:cubicBezTo>
                    <a:pt x="1111" y="947"/>
                    <a:pt x="1086" y="902"/>
                    <a:pt x="1076" y="849"/>
                  </a:cubicBezTo>
                  <a:cubicBezTo>
                    <a:pt x="1068" y="808"/>
                    <a:pt x="1069" y="767"/>
                    <a:pt x="1072" y="725"/>
                  </a:cubicBezTo>
                  <a:cubicBezTo>
                    <a:pt x="1077" y="653"/>
                    <a:pt x="1064" y="583"/>
                    <a:pt x="1044" y="515"/>
                  </a:cubicBezTo>
                  <a:cubicBezTo>
                    <a:pt x="1039" y="498"/>
                    <a:pt x="1029" y="484"/>
                    <a:pt x="1013" y="471"/>
                  </a:cubicBezTo>
                  <a:cubicBezTo>
                    <a:pt x="1014" y="480"/>
                    <a:pt x="1015" y="485"/>
                    <a:pt x="1016" y="491"/>
                  </a:cubicBezTo>
                  <a:cubicBezTo>
                    <a:pt x="1034" y="581"/>
                    <a:pt x="1047" y="671"/>
                    <a:pt x="1053" y="763"/>
                  </a:cubicBezTo>
                  <a:cubicBezTo>
                    <a:pt x="1061" y="859"/>
                    <a:pt x="1072" y="955"/>
                    <a:pt x="1092" y="1050"/>
                  </a:cubicBezTo>
                  <a:cubicBezTo>
                    <a:pt x="1107" y="1122"/>
                    <a:pt x="1130" y="1191"/>
                    <a:pt x="1166" y="1256"/>
                  </a:cubicBezTo>
                  <a:cubicBezTo>
                    <a:pt x="1189" y="1297"/>
                    <a:pt x="1209" y="1340"/>
                    <a:pt x="1232" y="1381"/>
                  </a:cubicBezTo>
                  <a:cubicBezTo>
                    <a:pt x="1265" y="1439"/>
                    <a:pt x="1284" y="1501"/>
                    <a:pt x="1289" y="1567"/>
                  </a:cubicBezTo>
                  <a:cubicBezTo>
                    <a:pt x="1292" y="1599"/>
                    <a:pt x="1302" y="1630"/>
                    <a:pt x="1320" y="1657"/>
                  </a:cubicBezTo>
                  <a:cubicBezTo>
                    <a:pt x="1336" y="1682"/>
                    <a:pt x="1353" y="1707"/>
                    <a:pt x="1370" y="1731"/>
                  </a:cubicBezTo>
                  <a:cubicBezTo>
                    <a:pt x="1393" y="1766"/>
                    <a:pt x="1422" y="1795"/>
                    <a:pt x="1453" y="1823"/>
                  </a:cubicBezTo>
                  <a:cubicBezTo>
                    <a:pt x="1469" y="1837"/>
                    <a:pt x="1487" y="1848"/>
                    <a:pt x="1508" y="1852"/>
                  </a:cubicBezTo>
                  <a:cubicBezTo>
                    <a:pt x="1517" y="1853"/>
                    <a:pt x="1525" y="1856"/>
                    <a:pt x="1534" y="1859"/>
                  </a:cubicBezTo>
                  <a:cubicBezTo>
                    <a:pt x="1547" y="1864"/>
                    <a:pt x="1557" y="1872"/>
                    <a:pt x="1560" y="1888"/>
                  </a:cubicBezTo>
                  <a:cubicBezTo>
                    <a:pt x="1562" y="1899"/>
                    <a:pt x="1567" y="1910"/>
                    <a:pt x="1573" y="1920"/>
                  </a:cubicBezTo>
                  <a:cubicBezTo>
                    <a:pt x="1588" y="1945"/>
                    <a:pt x="1605" y="1970"/>
                    <a:pt x="1621" y="1995"/>
                  </a:cubicBezTo>
                  <a:cubicBezTo>
                    <a:pt x="1624" y="2000"/>
                    <a:pt x="1628" y="2005"/>
                    <a:pt x="1633" y="2007"/>
                  </a:cubicBezTo>
                  <a:cubicBezTo>
                    <a:pt x="1649" y="2014"/>
                    <a:pt x="1666" y="2019"/>
                    <a:pt x="1688" y="2019"/>
                  </a:cubicBezTo>
                  <a:close/>
                  <a:moveTo>
                    <a:pt x="2378" y="1072"/>
                  </a:moveTo>
                  <a:cubicBezTo>
                    <a:pt x="2378" y="1070"/>
                    <a:pt x="2378" y="1069"/>
                    <a:pt x="2378" y="1068"/>
                  </a:cubicBezTo>
                  <a:cubicBezTo>
                    <a:pt x="2371" y="1064"/>
                    <a:pt x="2363" y="1061"/>
                    <a:pt x="2356" y="1058"/>
                  </a:cubicBezTo>
                  <a:cubicBezTo>
                    <a:pt x="2278" y="1031"/>
                    <a:pt x="2200" y="1004"/>
                    <a:pt x="2122" y="976"/>
                  </a:cubicBezTo>
                  <a:cubicBezTo>
                    <a:pt x="2111" y="972"/>
                    <a:pt x="2100" y="969"/>
                    <a:pt x="2090" y="962"/>
                  </a:cubicBezTo>
                  <a:cubicBezTo>
                    <a:pt x="2084" y="958"/>
                    <a:pt x="2079" y="956"/>
                    <a:pt x="2072" y="957"/>
                  </a:cubicBezTo>
                  <a:cubicBezTo>
                    <a:pt x="2065" y="958"/>
                    <a:pt x="2058" y="959"/>
                    <a:pt x="2051" y="960"/>
                  </a:cubicBezTo>
                  <a:cubicBezTo>
                    <a:pt x="1962" y="972"/>
                    <a:pt x="1875" y="965"/>
                    <a:pt x="1790" y="937"/>
                  </a:cubicBezTo>
                  <a:cubicBezTo>
                    <a:pt x="1762" y="928"/>
                    <a:pt x="1734" y="918"/>
                    <a:pt x="1705" y="911"/>
                  </a:cubicBezTo>
                  <a:cubicBezTo>
                    <a:pt x="1646" y="896"/>
                    <a:pt x="1644" y="897"/>
                    <a:pt x="1606" y="945"/>
                  </a:cubicBezTo>
                  <a:cubicBezTo>
                    <a:pt x="1605" y="945"/>
                    <a:pt x="1605" y="946"/>
                    <a:pt x="1605" y="947"/>
                  </a:cubicBezTo>
                  <a:cubicBezTo>
                    <a:pt x="1606" y="949"/>
                    <a:pt x="1608" y="952"/>
                    <a:pt x="1610" y="954"/>
                  </a:cubicBezTo>
                  <a:cubicBezTo>
                    <a:pt x="1658" y="1001"/>
                    <a:pt x="1698" y="1055"/>
                    <a:pt x="1736" y="1112"/>
                  </a:cubicBezTo>
                  <a:cubicBezTo>
                    <a:pt x="1767" y="1157"/>
                    <a:pt x="1795" y="1205"/>
                    <a:pt x="1823" y="1252"/>
                  </a:cubicBezTo>
                  <a:cubicBezTo>
                    <a:pt x="1836" y="1274"/>
                    <a:pt x="1856" y="1280"/>
                    <a:pt x="1878" y="1285"/>
                  </a:cubicBezTo>
                  <a:cubicBezTo>
                    <a:pt x="1879" y="1284"/>
                    <a:pt x="1880" y="1283"/>
                    <a:pt x="1880" y="1282"/>
                  </a:cubicBezTo>
                  <a:cubicBezTo>
                    <a:pt x="1881" y="1280"/>
                    <a:pt x="1881" y="1278"/>
                    <a:pt x="1882" y="1276"/>
                  </a:cubicBezTo>
                  <a:cubicBezTo>
                    <a:pt x="1885" y="1257"/>
                    <a:pt x="1891" y="1255"/>
                    <a:pt x="1908" y="1263"/>
                  </a:cubicBezTo>
                  <a:cubicBezTo>
                    <a:pt x="1917" y="1267"/>
                    <a:pt x="1925" y="1271"/>
                    <a:pt x="1933" y="1275"/>
                  </a:cubicBezTo>
                  <a:cubicBezTo>
                    <a:pt x="1950" y="1265"/>
                    <a:pt x="1966" y="1255"/>
                    <a:pt x="1983" y="1247"/>
                  </a:cubicBezTo>
                  <a:cubicBezTo>
                    <a:pt x="2002" y="1239"/>
                    <a:pt x="2020" y="1229"/>
                    <a:pt x="2034" y="1214"/>
                  </a:cubicBezTo>
                  <a:cubicBezTo>
                    <a:pt x="2056" y="1193"/>
                    <a:pt x="2081" y="1178"/>
                    <a:pt x="2109" y="1165"/>
                  </a:cubicBezTo>
                  <a:cubicBezTo>
                    <a:pt x="2114" y="1163"/>
                    <a:pt x="2120" y="1160"/>
                    <a:pt x="2128" y="1155"/>
                  </a:cubicBezTo>
                  <a:cubicBezTo>
                    <a:pt x="2117" y="1148"/>
                    <a:pt x="2108" y="1143"/>
                    <a:pt x="2099" y="1136"/>
                  </a:cubicBezTo>
                  <a:cubicBezTo>
                    <a:pt x="2089" y="1130"/>
                    <a:pt x="2080" y="1123"/>
                    <a:pt x="2072" y="1115"/>
                  </a:cubicBezTo>
                  <a:cubicBezTo>
                    <a:pt x="2069" y="1113"/>
                    <a:pt x="2069" y="1107"/>
                    <a:pt x="2068" y="1103"/>
                  </a:cubicBezTo>
                  <a:cubicBezTo>
                    <a:pt x="2073" y="1102"/>
                    <a:pt x="2077" y="1100"/>
                    <a:pt x="2082" y="1101"/>
                  </a:cubicBezTo>
                  <a:cubicBezTo>
                    <a:pt x="2086" y="1102"/>
                    <a:pt x="2091" y="1104"/>
                    <a:pt x="2096" y="1107"/>
                  </a:cubicBezTo>
                  <a:cubicBezTo>
                    <a:pt x="2113" y="1115"/>
                    <a:pt x="2131" y="1123"/>
                    <a:pt x="2148" y="1132"/>
                  </a:cubicBezTo>
                  <a:cubicBezTo>
                    <a:pt x="2161" y="1139"/>
                    <a:pt x="2172" y="1141"/>
                    <a:pt x="2185" y="1135"/>
                  </a:cubicBezTo>
                  <a:cubicBezTo>
                    <a:pt x="2197" y="1130"/>
                    <a:pt x="2209" y="1128"/>
                    <a:pt x="2221" y="1124"/>
                  </a:cubicBezTo>
                  <a:cubicBezTo>
                    <a:pt x="2273" y="1106"/>
                    <a:pt x="2325" y="1089"/>
                    <a:pt x="2378" y="1072"/>
                  </a:cubicBezTo>
                  <a:close/>
                  <a:moveTo>
                    <a:pt x="1425" y="778"/>
                  </a:moveTo>
                  <a:cubicBezTo>
                    <a:pt x="1428" y="762"/>
                    <a:pt x="1433" y="746"/>
                    <a:pt x="1433" y="731"/>
                  </a:cubicBezTo>
                  <a:cubicBezTo>
                    <a:pt x="1432" y="697"/>
                    <a:pt x="1430" y="664"/>
                    <a:pt x="1424" y="631"/>
                  </a:cubicBezTo>
                  <a:cubicBezTo>
                    <a:pt x="1413" y="564"/>
                    <a:pt x="1400" y="498"/>
                    <a:pt x="1388" y="432"/>
                  </a:cubicBezTo>
                  <a:cubicBezTo>
                    <a:pt x="1384" y="405"/>
                    <a:pt x="1371" y="384"/>
                    <a:pt x="1352" y="366"/>
                  </a:cubicBezTo>
                  <a:cubicBezTo>
                    <a:pt x="1332" y="347"/>
                    <a:pt x="1310" y="330"/>
                    <a:pt x="1292" y="309"/>
                  </a:cubicBezTo>
                  <a:cubicBezTo>
                    <a:pt x="1265" y="280"/>
                    <a:pt x="1233" y="258"/>
                    <a:pt x="1198" y="240"/>
                  </a:cubicBezTo>
                  <a:cubicBezTo>
                    <a:pt x="1145" y="212"/>
                    <a:pt x="1090" y="193"/>
                    <a:pt x="1029" y="193"/>
                  </a:cubicBezTo>
                  <a:cubicBezTo>
                    <a:pt x="1003" y="193"/>
                    <a:pt x="976" y="190"/>
                    <a:pt x="949" y="186"/>
                  </a:cubicBezTo>
                  <a:cubicBezTo>
                    <a:pt x="930" y="184"/>
                    <a:pt x="912" y="180"/>
                    <a:pt x="893" y="177"/>
                  </a:cubicBezTo>
                  <a:cubicBezTo>
                    <a:pt x="899" y="183"/>
                    <a:pt x="905" y="185"/>
                    <a:pt x="912" y="188"/>
                  </a:cubicBezTo>
                  <a:cubicBezTo>
                    <a:pt x="938" y="198"/>
                    <a:pt x="963" y="210"/>
                    <a:pt x="983" y="229"/>
                  </a:cubicBezTo>
                  <a:cubicBezTo>
                    <a:pt x="1000" y="246"/>
                    <a:pt x="1016" y="262"/>
                    <a:pt x="1033" y="278"/>
                  </a:cubicBezTo>
                  <a:cubicBezTo>
                    <a:pt x="1042" y="287"/>
                    <a:pt x="1052" y="294"/>
                    <a:pt x="1062" y="301"/>
                  </a:cubicBezTo>
                  <a:cubicBezTo>
                    <a:pt x="1067" y="305"/>
                    <a:pt x="1073" y="307"/>
                    <a:pt x="1080" y="303"/>
                  </a:cubicBezTo>
                  <a:cubicBezTo>
                    <a:pt x="1099" y="293"/>
                    <a:pt x="1119" y="296"/>
                    <a:pt x="1139" y="301"/>
                  </a:cubicBezTo>
                  <a:cubicBezTo>
                    <a:pt x="1163" y="307"/>
                    <a:pt x="1172" y="322"/>
                    <a:pt x="1175" y="344"/>
                  </a:cubicBezTo>
                  <a:cubicBezTo>
                    <a:pt x="1178" y="369"/>
                    <a:pt x="1166" y="385"/>
                    <a:pt x="1141" y="387"/>
                  </a:cubicBezTo>
                  <a:cubicBezTo>
                    <a:pt x="1109" y="389"/>
                    <a:pt x="1079" y="369"/>
                    <a:pt x="1069" y="339"/>
                  </a:cubicBezTo>
                  <a:cubicBezTo>
                    <a:pt x="1069" y="336"/>
                    <a:pt x="1068" y="334"/>
                    <a:pt x="1065" y="327"/>
                  </a:cubicBezTo>
                  <a:cubicBezTo>
                    <a:pt x="1051" y="343"/>
                    <a:pt x="1039" y="357"/>
                    <a:pt x="1025" y="373"/>
                  </a:cubicBezTo>
                  <a:cubicBezTo>
                    <a:pt x="1047" y="383"/>
                    <a:pt x="1068" y="392"/>
                    <a:pt x="1089" y="400"/>
                  </a:cubicBezTo>
                  <a:cubicBezTo>
                    <a:pt x="1108" y="407"/>
                    <a:pt x="1119" y="418"/>
                    <a:pt x="1120" y="440"/>
                  </a:cubicBezTo>
                  <a:cubicBezTo>
                    <a:pt x="1120" y="459"/>
                    <a:pt x="1127" y="478"/>
                    <a:pt x="1138" y="495"/>
                  </a:cubicBezTo>
                  <a:cubicBezTo>
                    <a:pt x="1162" y="531"/>
                    <a:pt x="1188" y="564"/>
                    <a:pt x="1223" y="590"/>
                  </a:cubicBezTo>
                  <a:cubicBezTo>
                    <a:pt x="1251" y="611"/>
                    <a:pt x="1279" y="632"/>
                    <a:pt x="1307" y="653"/>
                  </a:cubicBezTo>
                  <a:cubicBezTo>
                    <a:pt x="1328" y="670"/>
                    <a:pt x="1349" y="687"/>
                    <a:pt x="1367" y="707"/>
                  </a:cubicBezTo>
                  <a:cubicBezTo>
                    <a:pt x="1387" y="728"/>
                    <a:pt x="1404" y="752"/>
                    <a:pt x="1425" y="778"/>
                  </a:cubicBezTo>
                  <a:close/>
                  <a:moveTo>
                    <a:pt x="1684" y="889"/>
                  </a:moveTo>
                  <a:cubicBezTo>
                    <a:pt x="1721" y="900"/>
                    <a:pt x="1754" y="909"/>
                    <a:pt x="1785" y="919"/>
                  </a:cubicBezTo>
                  <a:cubicBezTo>
                    <a:pt x="1876" y="951"/>
                    <a:pt x="1969" y="956"/>
                    <a:pt x="2064" y="943"/>
                  </a:cubicBezTo>
                  <a:cubicBezTo>
                    <a:pt x="2106" y="937"/>
                    <a:pt x="2148" y="932"/>
                    <a:pt x="2190" y="929"/>
                  </a:cubicBezTo>
                  <a:cubicBezTo>
                    <a:pt x="2229" y="925"/>
                    <a:pt x="2256" y="950"/>
                    <a:pt x="2281" y="976"/>
                  </a:cubicBezTo>
                  <a:cubicBezTo>
                    <a:pt x="2289" y="984"/>
                    <a:pt x="2285" y="993"/>
                    <a:pt x="2273" y="993"/>
                  </a:cubicBezTo>
                  <a:cubicBezTo>
                    <a:pt x="2260" y="992"/>
                    <a:pt x="2248" y="990"/>
                    <a:pt x="2236" y="987"/>
                  </a:cubicBezTo>
                  <a:cubicBezTo>
                    <a:pt x="2210" y="980"/>
                    <a:pt x="2185" y="972"/>
                    <a:pt x="2159" y="965"/>
                  </a:cubicBezTo>
                  <a:cubicBezTo>
                    <a:pt x="2153" y="963"/>
                    <a:pt x="2147" y="963"/>
                    <a:pt x="2141" y="962"/>
                  </a:cubicBezTo>
                  <a:cubicBezTo>
                    <a:pt x="2143" y="966"/>
                    <a:pt x="2144" y="967"/>
                    <a:pt x="2146" y="968"/>
                  </a:cubicBezTo>
                  <a:cubicBezTo>
                    <a:pt x="2230" y="998"/>
                    <a:pt x="2313" y="1028"/>
                    <a:pt x="2396" y="1058"/>
                  </a:cubicBezTo>
                  <a:cubicBezTo>
                    <a:pt x="2402" y="1060"/>
                    <a:pt x="2409" y="1061"/>
                    <a:pt x="2415" y="1060"/>
                  </a:cubicBezTo>
                  <a:cubicBezTo>
                    <a:pt x="2458" y="1050"/>
                    <a:pt x="2501" y="1040"/>
                    <a:pt x="2544" y="1028"/>
                  </a:cubicBezTo>
                  <a:cubicBezTo>
                    <a:pt x="2581" y="1018"/>
                    <a:pt x="2614" y="1000"/>
                    <a:pt x="2642" y="974"/>
                  </a:cubicBezTo>
                  <a:cubicBezTo>
                    <a:pt x="2646" y="970"/>
                    <a:pt x="2649" y="965"/>
                    <a:pt x="2654" y="960"/>
                  </a:cubicBezTo>
                  <a:cubicBezTo>
                    <a:pt x="2641" y="956"/>
                    <a:pt x="2630" y="954"/>
                    <a:pt x="2620" y="951"/>
                  </a:cubicBezTo>
                  <a:cubicBezTo>
                    <a:pt x="2520" y="924"/>
                    <a:pt x="2420" y="896"/>
                    <a:pt x="2319" y="869"/>
                  </a:cubicBezTo>
                  <a:cubicBezTo>
                    <a:pt x="2250" y="850"/>
                    <a:pt x="2180" y="834"/>
                    <a:pt x="2108" y="828"/>
                  </a:cubicBezTo>
                  <a:cubicBezTo>
                    <a:pt x="1984" y="817"/>
                    <a:pt x="1864" y="838"/>
                    <a:pt x="1746" y="868"/>
                  </a:cubicBezTo>
                  <a:cubicBezTo>
                    <a:pt x="1726" y="873"/>
                    <a:pt x="1708" y="881"/>
                    <a:pt x="1684" y="889"/>
                  </a:cubicBezTo>
                  <a:close/>
                  <a:moveTo>
                    <a:pt x="2923" y="390"/>
                  </a:moveTo>
                  <a:cubicBezTo>
                    <a:pt x="2923" y="389"/>
                    <a:pt x="2923" y="388"/>
                    <a:pt x="2923" y="386"/>
                  </a:cubicBezTo>
                  <a:cubicBezTo>
                    <a:pt x="2896" y="379"/>
                    <a:pt x="2869" y="371"/>
                    <a:pt x="2842" y="365"/>
                  </a:cubicBezTo>
                  <a:cubicBezTo>
                    <a:pt x="2759" y="346"/>
                    <a:pt x="2674" y="335"/>
                    <a:pt x="2589" y="331"/>
                  </a:cubicBezTo>
                  <a:cubicBezTo>
                    <a:pt x="2512" y="328"/>
                    <a:pt x="2435" y="328"/>
                    <a:pt x="2359" y="341"/>
                  </a:cubicBezTo>
                  <a:cubicBezTo>
                    <a:pt x="2255" y="358"/>
                    <a:pt x="2155" y="389"/>
                    <a:pt x="2058" y="428"/>
                  </a:cubicBezTo>
                  <a:cubicBezTo>
                    <a:pt x="1969" y="464"/>
                    <a:pt x="1880" y="496"/>
                    <a:pt x="1787" y="517"/>
                  </a:cubicBezTo>
                  <a:cubicBezTo>
                    <a:pt x="1712" y="534"/>
                    <a:pt x="1638" y="555"/>
                    <a:pt x="1563" y="574"/>
                  </a:cubicBezTo>
                  <a:cubicBezTo>
                    <a:pt x="1519" y="585"/>
                    <a:pt x="1490" y="612"/>
                    <a:pt x="1476" y="655"/>
                  </a:cubicBezTo>
                  <a:cubicBezTo>
                    <a:pt x="1468" y="679"/>
                    <a:pt x="1460" y="703"/>
                    <a:pt x="1453" y="727"/>
                  </a:cubicBezTo>
                  <a:cubicBezTo>
                    <a:pt x="1447" y="747"/>
                    <a:pt x="1452" y="765"/>
                    <a:pt x="1463" y="787"/>
                  </a:cubicBezTo>
                  <a:cubicBezTo>
                    <a:pt x="1505" y="754"/>
                    <a:pt x="1555" y="748"/>
                    <a:pt x="1603" y="734"/>
                  </a:cubicBezTo>
                  <a:cubicBezTo>
                    <a:pt x="1601" y="693"/>
                    <a:pt x="1623" y="670"/>
                    <a:pt x="1656" y="655"/>
                  </a:cubicBezTo>
                  <a:cubicBezTo>
                    <a:pt x="1658" y="655"/>
                    <a:pt x="1659" y="654"/>
                    <a:pt x="1660" y="654"/>
                  </a:cubicBezTo>
                  <a:cubicBezTo>
                    <a:pt x="1708" y="634"/>
                    <a:pt x="1755" y="613"/>
                    <a:pt x="1804" y="597"/>
                  </a:cubicBezTo>
                  <a:cubicBezTo>
                    <a:pt x="1916" y="561"/>
                    <a:pt x="2025" y="519"/>
                    <a:pt x="2128" y="464"/>
                  </a:cubicBezTo>
                  <a:cubicBezTo>
                    <a:pt x="2225" y="413"/>
                    <a:pt x="2328" y="387"/>
                    <a:pt x="2436" y="383"/>
                  </a:cubicBezTo>
                  <a:cubicBezTo>
                    <a:pt x="2550" y="379"/>
                    <a:pt x="2664" y="377"/>
                    <a:pt x="2778" y="374"/>
                  </a:cubicBezTo>
                  <a:cubicBezTo>
                    <a:pt x="2795" y="374"/>
                    <a:pt x="2811" y="375"/>
                    <a:pt x="2828" y="377"/>
                  </a:cubicBezTo>
                  <a:cubicBezTo>
                    <a:pt x="2860" y="381"/>
                    <a:pt x="2891" y="385"/>
                    <a:pt x="2923" y="390"/>
                  </a:cubicBezTo>
                  <a:close/>
                  <a:moveTo>
                    <a:pt x="1905" y="1689"/>
                  </a:moveTo>
                  <a:cubicBezTo>
                    <a:pt x="1907" y="1688"/>
                    <a:pt x="1909" y="1688"/>
                    <a:pt x="1911" y="1687"/>
                  </a:cubicBezTo>
                  <a:cubicBezTo>
                    <a:pt x="1896" y="1650"/>
                    <a:pt x="1896" y="1611"/>
                    <a:pt x="1898" y="1573"/>
                  </a:cubicBezTo>
                  <a:cubicBezTo>
                    <a:pt x="1901" y="1521"/>
                    <a:pt x="1889" y="1472"/>
                    <a:pt x="1865" y="1426"/>
                  </a:cubicBezTo>
                  <a:cubicBezTo>
                    <a:pt x="1861" y="1420"/>
                    <a:pt x="1858" y="1413"/>
                    <a:pt x="1856" y="1407"/>
                  </a:cubicBezTo>
                  <a:cubicBezTo>
                    <a:pt x="1839" y="1368"/>
                    <a:pt x="1823" y="1330"/>
                    <a:pt x="1823" y="1288"/>
                  </a:cubicBezTo>
                  <a:cubicBezTo>
                    <a:pt x="1823" y="1282"/>
                    <a:pt x="1820" y="1275"/>
                    <a:pt x="1817" y="1270"/>
                  </a:cubicBezTo>
                  <a:cubicBezTo>
                    <a:pt x="1784" y="1217"/>
                    <a:pt x="1753" y="1164"/>
                    <a:pt x="1719" y="1113"/>
                  </a:cubicBezTo>
                  <a:cubicBezTo>
                    <a:pt x="1684" y="1061"/>
                    <a:pt x="1646" y="1011"/>
                    <a:pt x="1601" y="967"/>
                  </a:cubicBezTo>
                  <a:cubicBezTo>
                    <a:pt x="1551" y="917"/>
                    <a:pt x="1498" y="868"/>
                    <a:pt x="1458" y="809"/>
                  </a:cubicBezTo>
                  <a:cubicBezTo>
                    <a:pt x="1453" y="801"/>
                    <a:pt x="1446" y="800"/>
                    <a:pt x="1437" y="804"/>
                  </a:cubicBezTo>
                  <a:cubicBezTo>
                    <a:pt x="1447" y="824"/>
                    <a:pt x="1458" y="844"/>
                    <a:pt x="1468" y="864"/>
                  </a:cubicBezTo>
                  <a:cubicBezTo>
                    <a:pt x="1484" y="894"/>
                    <a:pt x="1504" y="920"/>
                    <a:pt x="1528" y="944"/>
                  </a:cubicBezTo>
                  <a:cubicBezTo>
                    <a:pt x="1566" y="980"/>
                    <a:pt x="1592" y="1024"/>
                    <a:pt x="1610" y="1073"/>
                  </a:cubicBezTo>
                  <a:cubicBezTo>
                    <a:pt x="1620" y="1100"/>
                    <a:pt x="1628" y="1128"/>
                    <a:pt x="1638" y="1156"/>
                  </a:cubicBezTo>
                  <a:cubicBezTo>
                    <a:pt x="1649" y="1187"/>
                    <a:pt x="1653" y="1219"/>
                    <a:pt x="1652" y="1252"/>
                  </a:cubicBezTo>
                  <a:cubicBezTo>
                    <a:pt x="1652" y="1274"/>
                    <a:pt x="1654" y="1297"/>
                    <a:pt x="1659" y="1319"/>
                  </a:cubicBezTo>
                  <a:cubicBezTo>
                    <a:pt x="1677" y="1404"/>
                    <a:pt x="1720" y="1476"/>
                    <a:pt x="1778" y="1541"/>
                  </a:cubicBezTo>
                  <a:cubicBezTo>
                    <a:pt x="1814" y="1582"/>
                    <a:pt x="1849" y="1625"/>
                    <a:pt x="1885" y="1667"/>
                  </a:cubicBezTo>
                  <a:cubicBezTo>
                    <a:pt x="1892" y="1674"/>
                    <a:pt x="1899" y="1682"/>
                    <a:pt x="1905" y="1689"/>
                  </a:cubicBezTo>
                  <a:close/>
                  <a:moveTo>
                    <a:pt x="1587" y="1983"/>
                  </a:moveTo>
                  <a:cubicBezTo>
                    <a:pt x="1588" y="1982"/>
                    <a:pt x="1589" y="1981"/>
                    <a:pt x="1590" y="1980"/>
                  </a:cubicBezTo>
                  <a:cubicBezTo>
                    <a:pt x="1588" y="1976"/>
                    <a:pt x="1586" y="1972"/>
                    <a:pt x="1584" y="1969"/>
                  </a:cubicBezTo>
                  <a:cubicBezTo>
                    <a:pt x="1568" y="1943"/>
                    <a:pt x="1550" y="1918"/>
                    <a:pt x="1542" y="1888"/>
                  </a:cubicBezTo>
                  <a:cubicBezTo>
                    <a:pt x="1540" y="1883"/>
                    <a:pt x="1534" y="1878"/>
                    <a:pt x="1529" y="1875"/>
                  </a:cubicBezTo>
                  <a:cubicBezTo>
                    <a:pt x="1520" y="1871"/>
                    <a:pt x="1511" y="1868"/>
                    <a:pt x="1502" y="1867"/>
                  </a:cubicBezTo>
                  <a:cubicBezTo>
                    <a:pt x="1482" y="1864"/>
                    <a:pt x="1466" y="1855"/>
                    <a:pt x="1451" y="1843"/>
                  </a:cubicBezTo>
                  <a:cubicBezTo>
                    <a:pt x="1439" y="1833"/>
                    <a:pt x="1428" y="1822"/>
                    <a:pt x="1417" y="1812"/>
                  </a:cubicBezTo>
                  <a:cubicBezTo>
                    <a:pt x="1377" y="1775"/>
                    <a:pt x="1349" y="1729"/>
                    <a:pt x="1318" y="1685"/>
                  </a:cubicBezTo>
                  <a:cubicBezTo>
                    <a:pt x="1292" y="1647"/>
                    <a:pt x="1276" y="1606"/>
                    <a:pt x="1272" y="1560"/>
                  </a:cubicBezTo>
                  <a:cubicBezTo>
                    <a:pt x="1268" y="1502"/>
                    <a:pt x="1250" y="1449"/>
                    <a:pt x="1223" y="1399"/>
                  </a:cubicBezTo>
                  <a:cubicBezTo>
                    <a:pt x="1192" y="1342"/>
                    <a:pt x="1162" y="1285"/>
                    <a:pt x="1133" y="1227"/>
                  </a:cubicBezTo>
                  <a:cubicBezTo>
                    <a:pt x="1118" y="1197"/>
                    <a:pt x="1105" y="1166"/>
                    <a:pt x="1096" y="1134"/>
                  </a:cubicBezTo>
                  <a:cubicBezTo>
                    <a:pt x="1074" y="1054"/>
                    <a:pt x="1058" y="972"/>
                    <a:pt x="1049" y="890"/>
                  </a:cubicBezTo>
                  <a:cubicBezTo>
                    <a:pt x="1042" y="825"/>
                    <a:pt x="1037" y="760"/>
                    <a:pt x="1031" y="694"/>
                  </a:cubicBezTo>
                  <a:cubicBezTo>
                    <a:pt x="1028" y="661"/>
                    <a:pt x="1023" y="628"/>
                    <a:pt x="1019" y="595"/>
                  </a:cubicBezTo>
                  <a:cubicBezTo>
                    <a:pt x="1018" y="595"/>
                    <a:pt x="1016" y="595"/>
                    <a:pt x="1015" y="595"/>
                  </a:cubicBezTo>
                  <a:cubicBezTo>
                    <a:pt x="1009" y="625"/>
                    <a:pt x="1004" y="655"/>
                    <a:pt x="999" y="685"/>
                  </a:cubicBezTo>
                  <a:cubicBezTo>
                    <a:pt x="986" y="761"/>
                    <a:pt x="983" y="837"/>
                    <a:pt x="998" y="913"/>
                  </a:cubicBezTo>
                  <a:cubicBezTo>
                    <a:pt x="1007" y="958"/>
                    <a:pt x="1015" y="1003"/>
                    <a:pt x="1023" y="1048"/>
                  </a:cubicBezTo>
                  <a:cubicBezTo>
                    <a:pt x="1036" y="1128"/>
                    <a:pt x="1048" y="1209"/>
                    <a:pt x="1070" y="1287"/>
                  </a:cubicBezTo>
                  <a:cubicBezTo>
                    <a:pt x="1090" y="1357"/>
                    <a:pt x="1114" y="1426"/>
                    <a:pt x="1154" y="1488"/>
                  </a:cubicBezTo>
                  <a:cubicBezTo>
                    <a:pt x="1212" y="1578"/>
                    <a:pt x="1270" y="1669"/>
                    <a:pt x="1329" y="1759"/>
                  </a:cubicBezTo>
                  <a:cubicBezTo>
                    <a:pt x="1353" y="1797"/>
                    <a:pt x="1382" y="1831"/>
                    <a:pt x="1418" y="1860"/>
                  </a:cubicBezTo>
                  <a:cubicBezTo>
                    <a:pt x="1459" y="1892"/>
                    <a:pt x="1501" y="1923"/>
                    <a:pt x="1543" y="1954"/>
                  </a:cubicBezTo>
                  <a:cubicBezTo>
                    <a:pt x="1557" y="1965"/>
                    <a:pt x="1572" y="1974"/>
                    <a:pt x="1587" y="1983"/>
                  </a:cubicBezTo>
                  <a:close/>
                  <a:moveTo>
                    <a:pt x="2343" y="3154"/>
                  </a:moveTo>
                  <a:cubicBezTo>
                    <a:pt x="2344" y="3152"/>
                    <a:pt x="2346" y="3150"/>
                    <a:pt x="2347" y="3148"/>
                  </a:cubicBezTo>
                  <a:cubicBezTo>
                    <a:pt x="2340" y="3143"/>
                    <a:pt x="2333" y="3139"/>
                    <a:pt x="2328" y="3134"/>
                  </a:cubicBezTo>
                  <a:cubicBezTo>
                    <a:pt x="2301" y="3107"/>
                    <a:pt x="2272" y="3082"/>
                    <a:pt x="2248" y="3053"/>
                  </a:cubicBezTo>
                  <a:cubicBezTo>
                    <a:pt x="2202" y="3000"/>
                    <a:pt x="2158" y="2945"/>
                    <a:pt x="2115" y="2889"/>
                  </a:cubicBezTo>
                  <a:cubicBezTo>
                    <a:pt x="2084" y="2847"/>
                    <a:pt x="2055" y="2803"/>
                    <a:pt x="2028" y="2759"/>
                  </a:cubicBezTo>
                  <a:cubicBezTo>
                    <a:pt x="1992" y="2703"/>
                    <a:pt x="1959" y="2646"/>
                    <a:pt x="1925" y="2589"/>
                  </a:cubicBezTo>
                  <a:cubicBezTo>
                    <a:pt x="1900" y="2549"/>
                    <a:pt x="1875" y="2509"/>
                    <a:pt x="1850" y="2469"/>
                  </a:cubicBezTo>
                  <a:cubicBezTo>
                    <a:pt x="1823" y="2424"/>
                    <a:pt x="1810" y="2375"/>
                    <a:pt x="1808" y="2322"/>
                  </a:cubicBezTo>
                  <a:cubicBezTo>
                    <a:pt x="1806" y="2279"/>
                    <a:pt x="1802" y="2236"/>
                    <a:pt x="1796" y="2194"/>
                  </a:cubicBezTo>
                  <a:cubicBezTo>
                    <a:pt x="1783" y="2111"/>
                    <a:pt x="1768" y="2029"/>
                    <a:pt x="1754" y="1947"/>
                  </a:cubicBezTo>
                  <a:cubicBezTo>
                    <a:pt x="1750" y="1923"/>
                    <a:pt x="1745" y="1899"/>
                    <a:pt x="1741" y="1875"/>
                  </a:cubicBezTo>
                  <a:cubicBezTo>
                    <a:pt x="1730" y="1925"/>
                    <a:pt x="1720" y="1975"/>
                    <a:pt x="1727" y="2025"/>
                  </a:cubicBezTo>
                  <a:cubicBezTo>
                    <a:pt x="1734" y="2028"/>
                    <a:pt x="1741" y="2030"/>
                    <a:pt x="1748" y="2033"/>
                  </a:cubicBezTo>
                  <a:cubicBezTo>
                    <a:pt x="1748" y="2035"/>
                    <a:pt x="1748" y="2036"/>
                    <a:pt x="1748" y="2038"/>
                  </a:cubicBezTo>
                  <a:cubicBezTo>
                    <a:pt x="1741" y="2041"/>
                    <a:pt x="1735" y="2044"/>
                    <a:pt x="1728" y="2047"/>
                  </a:cubicBezTo>
                  <a:cubicBezTo>
                    <a:pt x="1728" y="2050"/>
                    <a:pt x="1728" y="2053"/>
                    <a:pt x="1728" y="2056"/>
                  </a:cubicBezTo>
                  <a:cubicBezTo>
                    <a:pt x="1736" y="2105"/>
                    <a:pt x="1743" y="2155"/>
                    <a:pt x="1753" y="2204"/>
                  </a:cubicBezTo>
                  <a:cubicBezTo>
                    <a:pt x="1766" y="2269"/>
                    <a:pt x="1779" y="2334"/>
                    <a:pt x="1797" y="2397"/>
                  </a:cubicBezTo>
                  <a:cubicBezTo>
                    <a:pt x="1815" y="2463"/>
                    <a:pt x="1839" y="2527"/>
                    <a:pt x="1867" y="2590"/>
                  </a:cubicBezTo>
                  <a:cubicBezTo>
                    <a:pt x="1886" y="2633"/>
                    <a:pt x="1905" y="2676"/>
                    <a:pt x="1922" y="2720"/>
                  </a:cubicBezTo>
                  <a:cubicBezTo>
                    <a:pt x="1955" y="2804"/>
                    <a:pt x="2000" y="2882"/>
                    <a:pt x="2052" y="2956"/>
                  </a:cubicBezTo>
                  <a:cubicBezTo>
                    <a:pt x="2096" y="3019"/>
                    <a:pt x="2150" y="3073"/>
                    <a:pt x="2213" y="3117"/>
                  </a:cubicBezTo>
                  <a:cubicBezTo>
                    <a:pt x="2247" y="3140"/>
                    <a:pt x="2284" y="3150"/>
                    <a:pt x="2323" y="3156"/>
                  </a:cubicBezTo>
                  <a:cubicBezTo>
                    <a:pt x="2330" y="3157"/>
                    <a:pt x="2337" y="3155"/>
                    <a:pt x="2343" y="3154"/>
                  </a:cubicBezTo>
                  <a:close/>
                  <a:moveTo>
                    <a:pt x="1621" y="729"/>
                  </a:moveTo>
                  <a:cubicBezTo>
                    <a:pt x="1632" y="726"/>
                    <a:pt x="1641" y="724"/>
                    <a:pt x="1648" y="720"/>
                  </a:cubicBezTo>
                  <a:cubicBezTo>
                    <a:pt x="1680" y="705"/>
                    <a:pt x="1711" y="690"/>
                    <a:pt x="1742" y="675"/>
                  </a:cubicBezTo>
                  <a:cubicBezTo>
                    <a:pt x="1764" y="664"/>
                    <a:pt x="1785" y="652"/>
                    <a:pt x="1810" y="653"/>
                  </a:cubicBezTo>
                  <a:cubicBezTo>
                    <a:pt x="1843" y="654"/>
                    <a:pt x="1877" y="655"/>
                    <a:pt x="1910" y="659"/>
                  </a:cubicBezTo>
                  <a:cubicBezTo>
                    <a:pt x="1922" y="660"/>
                    <a:pt x="1933" y="660"/>
                    <a:pt x="1943" y="654"/>
                  </a:cubicBezTo>
                  <a:cubicBezTo>
                    <a:pt x="1975" y="638"/>
                    <a:pt x="2007" y="623"/>
                    <a:pt x="2038" y="605"/>
                  </a:cubicBezTo>
                  <a:cubicBezTo>
                    <a:pt x="2094" y="571"/>
                    <a:pt x="2152" y="541"/>
                    <a:pt x="2216" y="525"/>
                  </a:cubicBezTo>
                  <a:cubicBezTo>
                    <a:pt x="2297" y="504"/>
                    <a:pt x="2375" y="475"/>
                    <a:pt x="2453" y="445"/>
                  </a:cubicBezTo>
                  <a:cubicBezTo>
                    <a:pt x="2536" y="412"/>
                    <a:pt x="2622" y="396"/>
                    <a:pt x="2711" y="397"/>
                  </a:cubicBezTo>
                  <a:cubicBezTo>
                    <a:pt x="2756" y="397"/>
                    <a:pt x="2801" y="401"/>
                    <a:pt x="2846" y="403"/>
                  </a:cubicBezTo>
                  <a:cubicBezTo>
                    <a:pt x="2857" y="403"/>
                    <a:pt x="2867" y="403"/>
                    <a:pt x="2878" y="403"/>
                  </a:cubicBezTo>
                  <a:cubicBezTo>
                    <a:pt x="2878" y="402"/>
                    <a:pt x="2878" y="400"/>
                    <a:pt x="2878" y="399"/>
                  </a:cubicBezTo>
                  <a:cubicBezTo>
                    <a:pt x="2847" y="396"/>
                    <a:pt x="2815" y="391"/>
                    <a:pt x="2783" y="391"/>
                  </a:cubicBezTo>
                  <a:cubicBezTo>
                    <a:pt x="2668" y="393"/>
                    <a:pt x="2552" y="396"/>
                    <a:pt x="2437" y="400"/>
                  </a:cubicBezTo>
                  <a:cubicBezTo>
                    <a:pt x="2330" y="403"/>
                    <a:pt x="2229" y="430"/>
                    <a:pt x="2134" y="480"/>
                  </a:cubicBezTo>
                  <a:cubicBezTo>
                    <a:pt x="2051" y="523"/>
                    <a:pt x="1965" y="562"/>
                    <a:pt x="1876" y="590"/>
                  </a:cubicBezTo>
                  <a:cubicBezTo>
                    <a:pt x="1808" y="612"/>
                    <a:pt x="1741" y="637"/>
                    <a:pt x="1676" y="665"/>
                  </a:cubicBezTo>
                  <a:cubicBezTo>
                    <a:pt x="1664" y="670"/>
                    <a:pt x="1653" y="675"/>
                    <a:pt x="1643" y="682"/>
                  </a:cubicBezTo>
                  <a:cubicBezTo>
                    <a:pt x="1628" y="692"/>
                    <a:pt x="1618" y="706"/>
                    <a:pt x="1621" y="729"/>
                  </a:cubicBezTo>
                  <a:close/>
                  <a:moveTo>
                    <a:pt x="3726" y="397"/>
                  </a:moveTo>
                  <a:cubicBezTo>
                    <a:pt x="3507" y="410"/>
                    <a:pt x="3289" y="414"/>
                    <a:pt x="3071" y="424"/>
                  </a:cubicBezTo>
                  <a:cubicBezTo>
                    <a:pt x="3080" y="428"/>
                    <a:pt x="3089" y="431"/>
                    <a:pt x="3099" y="434"/>
                  </a:cubicBezTo>
                  <a:cubicBezTo>
                    <a:pt x="3213" y="465"/>
                    <a:pt x="3323" y="507"/>
                    <a:pt x="3432" y="555"/>
                  </a:cubicBezTo>
                  <a:cubicBezTo>
                    <a:pt x="3438" y="558"/>
                    <a:pt x="3443" y="562"/>
                    <a:pt x="3448" y="566"/>
                  </a:cubicBezTo>
                  <a:cubicBezTo>
                    <a:pt x="3443" y="578"/>
                    <a:pt x="3435" y="575"/>
                    <a:pt x="3428" y="575"/>
                  </a:cubicBezTo>
                  <a:cubicBezTo>
                    <a:pt x="3394" y="575"/>
                    <a:pt x="3360" y="575"/>
                    <a:pt x="3326" y="575"/>
                  </a:cubicBezTo>
                  <a:cubicBezTo>
                    <a:pt x="3318" y="576"/>
                    <a:pt x="3310" y="577"/>
                    <a:pt x="3302" y="578"/>
                  </a:cubicBezTo>
                  <a:cubicBezTo>
                    <a:pt x="3302" y="580"/>
                    <a:pt x="3302" y="581"/>
                    <a:pt x="3302" y="583"/>
                  </a:cubicBezTo>
                  <a:cubicBezTo>
                    <a:pt x="3329" y="603"/>
                    <a:pt x="3357" y="622"/>
                    <a:pt x="3384" y="642"/>
                  </a:cubicBezTo>
                  <a:cubicBezTo>
                    <a:pt x="3391" y="637"/>
                    <a:pt x="3396" y="634"/>
                    <a:pt x="3400" y="631"/>
                  </a:cubicBezTo>
                  <a:cubicBezTo>
                    <a:pt x="3446" y="595"/>
                    <a:pt x="3492" y="559"/>
                    <a:pt x="3537" y="523"/>
                  </a:cubicBezTo>
                  <a:cubicBezTo>
                    <a:pt x="3571" y="496"/>
                    <a:pt x="3602" y="467"/>
                    <a:pt x="3641" y="447"/>
                  </a:cubicBezTo>
                  <a:cubicBezTo>
                    <a:pt x="3670" y="432"/>
                    <a:pt x="3697" y="414"/>
                    <a:pt x="3726" y="397"/>
                  </a:cubicBezTo>
                  <a:close/>
                  <a:moveTo>
                    <a:pt x="3385" y="661"/>
                  </a:moveTo>
                  <a:cubicBezTo>
                    <a:pt x="3320" y="705"/>
                    <a:pt x="3255" y="745"/>
                    <a:pt x="3193" y="789"/>
                  </a:cubicBezTo>
                  <a:cubicBezTo>
                    <a:pt x="3126" y="838"/>
                    <a:pt x="3052" y="862"/>
                    <a:pt x="2969" y="863"/>
                  </a:cubicBezTo>
                  <a:cubicBezTo>
                    <a:pt x="2935" y="863"/>
                    <a:pt x="2900" y="865"/>
                    <a:pt x="2865" y="867"/>
                  </a:cubicBezTo>
                  <a:cubicBezTo>
                    <a:pt x="2831" y="869"/>
                    <a:pt x="2797" y="875"/>
                    <a:pt x="2765" y="888"/>
                  </a:cubicBezTo>
                  <a:cubicBezTo>
                    <a:pt x="2734" y="901"/>
                    <a:pt x="2710" y="922"/>
                    <a:pt x="2687" y="950"/>
                  </a:cubicBezTo>
                  <a:cubicBezTo>
                    <a:pt x="2696" y="952"/>
                    <a:pt x="2701" y="953"/>
                    <a:pt x="2706" y="954"/>
                  </a:cubicBezTo>
                  <a:cubicBezTo>
                    <a:pt x="2756" y="962"/>
                    <a:pt x="2807" y="960"/>
                    <a:pt x="2856" y="952"/>
                  </a:cubicBezTo>
                  <a:cubicBezTo>
                    <a:pt x="2992" y="931"/>
                    <a:pt x="3120" y="888"/>
                    <a:pt x="3238" y="818"/>
                  </a:cubicBezTo>
                  <a:cubicBezTo>
                    <a:pt x="3301" y="780"/>
                    <a:pt x="3365" y="744"/>
                    <a:pt x="3434" y="718"/>
                  </a:cubicBezTo>
                  <a:cubicBezTo>
                    <a:pt x="3440" y="716"/>
                    <a:pt x="3446" y="713"/>
                    <a:pt x="3455" y="709"/>
                  </a:cubicBezTo>
                  <a:cubicBezTo>
                    <a:pt x="3430" y="692"/>
                    <a:pt x="3408" y="677"/>
                    <a:pt x="3385" y="661"/>
                  </a:cubicBezTo>
                  <a:close/>
                  <a:moveTo>
                    <a:pt x="892" y="309"/>
                  </a:moveTo>
                  <a:cubicBezTo>
                    <a:pt x="893" y="308"/>
                    <a:pt x="894" y="306"/>
                    <a:pt x="896" y="305"/>
                  </a:cubicBezTo>
                  <a:cubicBezTo>
                    <a:pt x="890" y="298"/>
                    <a:pt x="886" y="289"/>
                    <a:pt x="880" y="282"/>
                  </a:cubicBezTo>
                  <a:cubicBezTo>
                    <a:pt x="845" y="247"/>
                    <a:pt x="810" y="212"/>
                    <a:pt x="775" y="177"/>
                  </a:cubicBezTo>
                  <a:cubicBezTo>
                    <a:pt x="770" y="171"/>
                    <a:pt x="763" y="167"/>
                    <a:pt x="756" y="163"/>
                  </a:cubicBezTo>
                  <a:cubicBezTo>
                    <a:pt x="721" y="143"/>
                    <a:pt x="685" y="123"/>
                    <a:pt x="649" y="103"/>
                  </a:cubicBezTo>
                  <a:cubicBezTo>
                    <a:pt x="641" y="99"/>
                    <a:pt x="631" y="95"/>
                    <a:pt x="621" y="92"/>
                  </a:cubicBezTo>
                  <a:cubicBezTo>
                    <a:pt x="581" y="80"/>
                    <a:pt x="540" y="69"/>
                    <a:pt x="500" y="58"/>
                  </a:cubicBezTo>
                  <a:cubicBezTo>
                    <a:pt x="431" y="39"/>
                    <a:pt x="362" y="40"/>
                    <a:pt x="292" y="41"/>
                  </a:cubicBezTo>
                  <a:cubicBezTo>
                    <a:pt x="287" y="41"/>
                    <a:pt x="281" y="42"/>
                    <a:pt x="277" y="44"/>
                  </a:cubicBezTo>
                  <a:cubicBezTo>
                    <a:pt x="260" y="53"/>
                    <a:pt x="243" y="62"/>
                    <a:pt x="226" y="71"/>
                  </a:cubicBezTo>
                  <a:cubicBezTo>
                    <a:pt x="280" y="83"/>
                    <a:pt x="334" y="84"/>
                    <a:pt x="389" y="82"/>
                  </a:cubicBezTo>
                  <a:cubicBezTo>
                    <a:pt x="422" y="81"/>
                    <a:pt x="456" y="79"/>
                    <a:pt x="488" y="85"/>
                  </a:cubicBezTo>
                  <a:cubicBezTo>
                    <a:pt x="558" y="97"/>
                    <a:pt x="623" y="125"/>
                    <a:pt x="684" y="162"/>
                  </a:cubicBezTo>
                  <a:cubicBezTo>
                    <a:pt x="703" y="173"/>
                    <a:pt x="719" y="188"/>
                    <a:pt x="735" y="202"/>
                  </a:cubicBezTo>
                  <a:cubicBezTo>
                    <a:pt x="759" y="222"/>
                    <a:pt x="781" y="244"/>
                    <a:pt x="806" y="264"/>
                  </a:cubicBezTo>
                  <a:cubicBezTo>
                    <a:pt x="831" y="284"/>
                    <a:pt x="862" y="295"/>
                    <a:pt x="892" y="309"/>
                  </a:cubicBezTo>
                  <a:close/>
                  <a:moveTo>
                    <a:pt x="1800" y="2465"/>
                  </a:moveTo>
                  <a:cubicBezTo>
                    <a:pt x="1799" y="2465"/>
                    <a:pt x="1797" y="2465"/>
                    <a:pt x="1795" y="2466"/>
                  </a:cubicBezTo>
                  <a:cubicBezTo>
                    <a:pt x="1796" y="2479"/>
                    <a:pt x="1796" y="2493"/>
                    <a:pt x="1798" y="2507"/>
                  </a:cubicBezTo>
                  <a:cubicBezTo>
                    <a:pt x="1802" y="2535"/>
                    <a:pt x="1808" y="2563"/>
                    <a:pt x="1811" y="2591"/>
                  </a:cubicBezTo>
                  <a:cubicBezTo>
                    <a:pt x="1814" y="2618"/>
                    <a:pt x="1822" y="2643"/>
                    <a:pt x="1835" y="2667"/>
                  </a:cubicBezTo>
                  <a:cubicBezTo>
                    <a:pt x="1843" y="2683"/>
                    <a:pt x="1850" y="2700"/>
                    <a:pt x="1858" y="2717"/>
                  </a:cubicBezTo>
                  <a:cubicBezTo>
                    <a:pt x="1871" y="2746"/>
                    <a:pt x="1885" y="2776"/>
                    <a:pt x="1899" y="2805"/>
                  </a:cubicBezTo>
                  <a:cubicBezTo>
                    <a:pt x="1912" y="2832"/>
                    <a:pt x="1925" y="2858"/>
                    <a:pt x="1938" y="2883"/>
                  </a:cubicBezTo>
                  <a:cubicBezTo>
                    <a:pt x="1947" y="2901"/>
                    <a:pt x="1955" y="2920"/>
                    <a:pt x="1968" y="2934"/>
                  </a:cubicBezTo>
                  <a:cubicBezTo>
                    <a:pt x="1998" y="2966"/>
                    <a:pt x="2029" y="2996"/>
                    <a:pt x="2061" y="3025"/>
                  </a:cubicBezTo>
                  <a:cubicBezTo>
                    <a:pt x="2074" y="3037"/>
                    <a:pt x="2089" y="3044"/>
                    <a:pt x="2108" y="3049"/>
                  </a:cubicBezTo>
                  <a:cubicBezTo>
                    <a:pt x="2089" y="3026"/>
                    <a:pt x="2071" y="3006"/>
                    <a:pt x="2055" y="2985"/>
                  </a:cubicBezTo>
                  <a:cubicBezTo>
                    <a:pt x="1996" y="2906"/>
                    <a:pt x="1946" y="2822"/>
                    <a:pt x="1909" y="2730"/>
                  </a:cubicBezTo>
                  <a:cubicBezTo>
                    <a:pt x="1892" y="2688"/>
                    <a:pt x="1873" y="2646"/>
                    <a:pt x="1856" y="2604"/>
                  </a:cubicBezTo>
                  <a:cubicBezTo>
                    <a:pt x="1839" y="2563"/>
                    <a:pt x="1823" y="2521"/>
                    <a:pt x="1807" y="2480"/>
                  </a:cubicBezTo>
                  <a:cubicBezTo>
                    <a:pt x="1805" y="2475"/>
                    <a:pt x="1802" y="2470"/>
                    <a:pt x="1800" y="2465"/>
                  </a:cubicBezTo>
                  <a:close/>
                  <a:moveTo>
                    <a:pt x="710" y="120"/>
                  </a:moveTo>
                  <a:cubicBezTo>
                    <a:pt x="709" y="121"/>
                    <a:pt x="708" y="122"/>
                    <a:pt x="708" y="123"/>
                  </a:cubicBezTo>
                  <a:cubicBezTo>
                    <a:pt x="709" y="124"/>
                    <a:pt x="711" y="126"/>
                    <a:pt x="713" y="127"/>
                  </a:cubicBezTo>
                  <a:cubicBezTo>
                    <a:pt x="718" y="130"/>
                    <a:pt x="723" y="132"/>
                    <a:pt x="728" y="135"/>
                  </a:cubicBezTo>
                  <a:cubicBezTo>
                    <a:pt x="798" y="167"/>
                    <a:pt x="846" y="224"/>
                    <a:pt x="895" y="279"/>
                  </a:cubicBezTo>
                  <a:cubicBezTo>
                    <a:pt x="908" y="316"/>
                    <a:pt x="939" y="333"/>
                    <a:pt x="973" y="345"/>
                  </a:cubicBezTo>
                  <a:cubicBezTo>
                    <a:pt x="980" y="348"/>
                    <a:pt x="987" y="353"/>
                    <a:pt x="994" y="356"/>
                  </a:cubicBezTo>
                  <a:cubicBezTo>
                    <a:pt x="1009" y="363"/>
                    <a:pt x="1015" y="362"/>
                    <a:pt x="1025" y="351"/>
                  </a:cubicBezTo>
                  <a:cubicBezTo>
                    <a:pt x="1035" y="339"/>
                    <a:pt x="1044" y="327"/>
                    <a:pt x="1053" y="316"/>
                  </a:cubicBezTo>
                  <a:cubicBezTo>
                    <a:pt x="1034" y="299"/>
                    <a:pt x="1014" y="282"/>
                    <a:pt x="998" y="264"/>
                  </a:cubicBezTo>
                  <a:cubicBezTo>
                    <a:pt x="964" y="227"/>
                    <a:pt x="923" y="205"/>
                    <a:pt x="876" y="190"/>
                  </a:cubicBezTo>
                  <a:cubicBezTo>
                    <a:pt x="847" y="181"/>
                    <a:pt x="819" y="168"/>
                    <a:pt x="791" y="156"/>
                  </a:cubicBezTo>
                  <a:cubicBezTo>
                    <a:pt x="764" y="144"/>
                    <a:pt x="737" y="132"/>
                    <a:pt x="710" y="120"/>
                  </a:cubicBezTo>
                  <a:close/>
                  <a:moveTo>
                    <a:pt x="2193" y="1151"/>
                  </a:moveTo>
                  <a:cubicBezTo>
                    <a:pt x="2252" y="1177"/>
                    <a:pt x="2310" y="1176"/>
                    <a:pt x="2369" y="1173"/>
                  </a:cubicBezTo>
                  <a:cubicBezTo>
                    <a:pt x="2427" y="1169"/>
                    <a:pt x="2483" y="1154"/>
                    <a:pt x="2543" y="1136"/>
                  </a:cubicBezTo>
                  <a:cubicBezTo>
                    <a:pt x="2500" y="1118"/>
                    <a:pt x="2462" y="1102"/>
                    <a:pt x="2424" y="1086"/>
                  </a:cubicBezTo>
                  <a:cubicBezTo>
                    <a:pt x="2413" y="1081"/>
                    <a:pt x="2403" y="1080"/>
                    <a:pt x="2391" y="1084"/>
                  </a:cubicBezTo>
                  <a:cubicBezTo>
                    <a:pt x="2330" y="1105"/>
                    <a:pt x="2268" y="1125"/>
                    <a:pt x="2207" y="1145"/>
                  </a:cubicBezTo>
                  <a:cubicBezTo>
                    <a:pt x="2203" y="1146"/>
                    <a:pt x="2199" y="1148"/>
                    <a:pt x="2193" y="1151"/>
                  </a:cubicBezTo>
                  <a:close/>
                  <a:moveTo>
                    <a:pt x="2066" y="1221"/>
                  </a:moveTo>
                  <a:cubicBezTo>
                    <a:pt x="2075" y="1212"/>
                    <a:pt x="2082" y="1217"/>
                    <a:pt x="2089" y="1219"/>
                  </a:cubicBezTo>
                  <a:cubicBezTo>
                    <a:pt x="2119" y="1231"/>
                    <a:pt x="2149" y="1238"/>
                    <a:pt x="2180" y="1240"/>
                  </a:cubicBezTo>
                  <a:cubicBezTo>
                    <a:pt x="2200" y="1242"/>
                    <a:pt x="2220" y="1242"/>
                    <a:pt x="2241" y="1241"/>
                  </a:cubicBezTo>
                  <a:cubicBezTo>
                    <a:pt x="2239" y="1237"/>
                    <a:pt x="2239" y="1235"/>
                    <a:pt x="2238" y="1235"/>
                  </a:cubicBezTo>
                  <a:cubicBezTo>
                    <a:pt x="2209" y="1214"/>
                    <a:pt x="2181" y="1192"/>
                    <a:pt x="2152" y="1172"/>
                  </a:cubicBezTo>
                  <a:cubicBezTo>
                    <a:pt x="2148" y="1169"/>
                    <a:pt x="2140" y="1169"/>
                    <a:pt x="2136" y="1171"/>
                  </a:cubicBezTo>
                  <a:cubicBezTo>
                    <a:pt x="2104" y="1183"/>
                    <a:pt x="2074" y="1198"/>
                    <a:pt x="2050" y="1222"/>
                  </a:cubicBezTo>
                  <a:cubicBezTo>
                    <a:pt x="2031" y="1240"/>
                    <a:pt x="2009" y="1254"/>
                    <a:pt x="1984" y="1264"/>
                  </a:cubicBezTo>
                  <a:cubicBezTo>
                    <a:pt x="1973" y="1268"/>
                    <a:pt x="1963" y="1275"/>
                    <a:pt x="1950" y="1283"/>
                  </a:cubicBezTo>
                  <a:cubicBezTo>
                    <a:pt x="1966" y="1290"/>
                    <a:pt x="1978" y="1296"/>
                    <a:pt x="1989" y="1302"/>
                  </a:cubicBezTo>
                  <a:cubicBezTo>
                    <a:pt x="2001" y="1308"/>
                    <a:pt x="2012" y="1316"/>
                    <a:pt x="2024" y="1323"/>
                  </a:cubicBezTo>
                  <a:cubicBezTo>
                    <a:pt x="2025" y="1319"/>
                    <a:pt x="2026" y="1318"/>
                    <a:pt x="2026" y="1316"/>
                  </a:cubicBezTo>
                  <a:cubicBezTo>
                    <a:pt x="2022" y="1290"/>
                    <a:pt x="2029" y="1286"/>
                    <a:pt x="2050" y="1286"/>
                  </a:cubicBezTo>
                  <a:cubicBezTo>
                    <a:pt x="2054" y="1286"/>
                    <a:pt x="2058" y="1284"/>
                    <a:pt x="2062" y="1282"/>
                  </a:cubicBezTo>
                  <a:cubicBezTo>
                    <a:pt x="2080" y="1274"/>
                    <a:pt x="2097" y="1275"/>
                    <a:pt x="2115" y="1282"/>
                  </a:cubicBezTo>
                  <a:cubicBezTo>
                    <a:pt x="2120" y="1283"/>
                    <a:pt x="2124" y="1284"/>
                    <a:pt x="2133" y="1287"/>
                  </a:cubicBezTo>
                  <a:cubicBezTo>
                    <a:pt x="2112" y="1260"/>
                    <a:pt x="2084" y="1246"/>
                    <a:pt x="2066" y="1221"/>
                  </a:cubicBezTo>
                  <a:close/>
                  <a:moveTo>
                    <a:pt x="1521" y="1238"/>
                  </a:moveTo>
                  <a:cubicBezTo>
                    <a:pt x="1504" y="1194"/>
                    <a:pt x="1480" y="1154"/>
                    <a:pt x="1454" y="1116"/>
                  </a:cubicBezTo>
                  <a:cubicBezTo>
                    <a:pt x="1412" y="1054"/>
                    <a:pt x="1368" y="993"/>
                    <a:pt x="1335" y="926"/>
                  </a:cubicBezTo>
                  <a:cubicBezTo>
                    <a:pt x="1286" y="828"/>
                    <a:pt x="1223" y="739"/>
                    <a:pt x="1154" y="654"/>
                  </a:cubicBezTo>
                  <a:cubicBezTo>
                    <a:pt x="1151" y="650"/>
                    <a:pt x="1147" y="647"/>
                    <a:pt x="1144" y="643"/>
                  </a:cubicBezTo>
                  <a:cubicBezTo>
                    <a:pt x="1261" y="847"/>
                    <a:pt x="1386" y="1046"/>
                    <a:pt x="1521" y="1238"/>
                  </a:cubicBezTo>
                  <a:close/>
                  <a:moveTo>
                    <a:pt x="1623" y="775"/>
                  </a:moveTo>
                  <a:cubicBezTo>
                    <a:pt x="1718" y="746"/>
                    <a:pt x="1809" y="714"/>
                    <a:pt x="1895" y="670"/>
                  </a:cubicBezTo>
                  <a:cubicBezTo>
                    <a:pt x="1845" y="664"/>
                    <a:pt x="1795" y="655"/>
                    <a:pt x="1749" y="686"/>
                  </a:cubicBezTo>
                  <a:cubicBezTo>
                    <a:pt x="1712" y="710"/>
                    <a:pt x="1672" y="728"/>
                    <a:pt x="1631" y="741"/>
                  </a:cubicBezTo>
                  <a:cubicBezTo>
                    <a:pt x="1627" y="742"/>
                    <a:pt x="1624" y="744"/>
                    <a:pt x="1620" y="746"/>
                  </a:cubicBezTo>
                  <a:cubicBezTo>
                    <a:pt x="1621" y="756"/>
                    <a:pt x="1622" y="766"/>
                    <a:pt x="1623" y="775"/>
                  </a:cubicBezTo>
                  <a:close/>
                  <a:moveTo>
                    <a:pt x="3390" y="562"/>
                  </a:moveTo>
                  <a:cubicBezTo>
                    <a:pt x="3390" y="560"/>
                    <a:pt x="3391" y="557"/>
                    <a:pt x="3391" y="555"/>
                  </a:cubicBezTo>
                  <a:cubicBezTo>
                    <a:pt x="3311" y="521"/>
                    <a:pt x="3231" y="490"/>
                    <a:pt x="3145" y="465"/>
                  </a:cubicBezTo>
                  <a:cubicBezTo>
                    <a:pt x="3147" y="468"/>
                    <a:pt x="3148" y="470"/>
                    <a:pt x="3149" y="471"/>
                  </a:cubicBezTo>
                  <a:cubicBezTo>
                    <a:pt x="3188" y="499"/>
                    <a:pt x="3228" y="528"/>
                    <a:pt x="3267" y="556"/>
                  </a:cubicBezTo>
                  <a:cubicBezTo>
                    <a:pt x="3272" y="559"/>
                    <a:pt x="3278" y="562"/>
                    <a:pt x="3283" y="562"/>
                  </a:cubicBezTo>
                  <a:cubicBezTo>
                    <a:pt x="3319" y="562"/>
                    <a:pt x="3354" y="562"/>
                    <a:pt x="3390" y="562"/>
                  </a:cubicBezTo>
                  <a:close/>
                  <a:moveTo>
                    <a:pt x="435" y="22"/>
                  </a:moveTo>
                  <a:cubicBezTo>
                    <a:pt x="503" y="33"/>
                    <a:pt x="563" y="70"/>
                    <a:pt x="632" y="77"/>
                  </a:cubicBezTo>
                  <a:cubicBezTo>
                    <a:pt x="640" y="78"/>
                    <a:pt x="647" y="81"/>
                    <a:pt x="655" y="84"/>
                  </a:cubicBezTo>
                  <a:cubicBezTo>
                    <a:pt x="704" y="105"/>
                    <a:pt x="754" y="126"/>
                    <a:pt x="803" y="146"/>
                  </a:cubicBezTo>
                  <a:cubicBezTo>
                    <a:pt x="814" y="151"/>
                    <a:pt x="824" y="155"/>
                    <a:pt x="834" y="160"/>
                  </a:cubicBezTo>
                  <a:cubicBezTo>
                    <a:pt x="835" y="158"/>
                    <a:pt x="836" y="157"/>
                    <a:pt x="837" y="155"/>
                  </a:cubicBezTo>
                  <a:cubicBezTo>
                    <a:pt x="819" y="145"/>
                    <a:pt x="801" y="134"/>
                    <a:pt x="782" y="125"/>
                  </a:cubicBezTo>
                  <a:cubicBezTo>
                    <a:pt x="765" y="116"/>
                    <a:pt x="746" y="110"/>
                    <a:pt x="729" y="101"/>
                  </a:cubicBezTo>
                  <a:cubicBezTo>
                    <a:pt x="665" y="67"/>
                    <a:pt x="598" y="45"/>
                    <a:pt x="528" y="30"/>
                  </a:cubicBezTo>
                  <a:cubicBezTo>
                    <a:pt x="498" y="24"/>
                    <a:pt x="467" y="16"/>
                    <a:pt x="435" y="22"/>
                  </a:cubicBezTo>
                  <a:close/>
                  <a:moveTo>
                    <a:pt x="1745" y="2252"/>
                  </a:moveTo>
                  <a:cubicBezTo>
                    <a:pt x="1733" y="2184"/>
                    <a:pt x="1721" y="2113"/>
                    <a:pt x="1709" y="2041"/>
                  </a:cubicBezTo>
                  <a:cubicBezTo>
                    <a:pt x="1689" y="2037"/>
                    <a:pt x="1668" y="2033"/>
                    <a:pt x="1644" y="2029"/>
                  </a:cubicBezTo>
                  <a:cubicBezTo>
                    <a:pt x="1665" y="2067"/>
                    <a:pt x="1687" y="2101"/>
                    <a:pt x="1703" y="2138"/>
                  </a:cubicBezTo>
                  <a:cubicBezTo>
                    <a:pt x="1720" y="2175"/>
                    <a:pt x="1732" y="2215"/>
                    <a:pt x="1745" y="2252"/>
                  </a:cubicBezTo>
                  <a:close/>
                  <a:moveTo>
                    <a:pt x="1629" y="895"/>
                  </a:moveTo>
                  <a:cubicBezTo>
                    <a:pt x="1626" y="894"/>
                    <a:pt x="1624" y="893"/>
                    <a:pt x="1621" y="893"/>
                  </a:cubicBezTo>
                  <a:cubicBezTo>
                    <a:pt x="1614" y="893"/>
                    <a:pt x="1607" y="892"/>
                    <a:pt x="1599" y="893"/>
                  </a:cubicBezTo>
                  <a:cubicBezTo>
                    <a:pt x="1576" y="893"/>
                    <a:pt x="1571" y="902"/>
                    <a:pt x="1582" y="923"/>
                  </a:cubicBezTo>
                  <a:cubicBezTo>
                    <a:pt x="1585" y="927"/>
                    <a:pt x="1589" y="930"/>
                    <a:pt x="1594" y="936"/>
                  </a:cubicBezTo>
                  <a:cubicBezTo>
                    <a:pt x="1606" y="922"/>
                    <a:pt x="1617" y="909"/>
                    <a:pt x="1629" y="895"/>
                  </a:cubicBezTo>
                  <a:close/>
                  <a:moveTo>
                    <a:pt x="1842" y="1316"/>
                  </a:moveTo>
                  <a:cubicBezTo>
                    <a:pt x="1850" y="1360"/>
                    <a:pt x="1867" y="1400"/>
                    <a:pt x="1889" y="1439"/>
                  </a:cubicBezTo>
                  <a:cubicBezTo>
                    <a:pt x="1881" y="1395"/>
                    <a:pt x="1867" y="1353"/>
                    <a:pt x="1842" y="1316"/>
                  </a:cubicBezTo>
                  <a:close/>
                  <a:moveTo>
                    <a:pt x="1104" y="343"/>
                  </a:moveTo>
                  <a:cubicBezTo>
                    <a:pt x="1109" y="367"/>
                    <a:pt x="1123" y="373"/>
                    <a:pt x="1148" y="361"/>
                  </a:cubicBezTo>
                  <a:cubicBezTo>
                    <a:pt x="1147" y="339"/>
                    <a:pt x="1145" y="337"/>
                    <a:pt x="1132" y="328"/>
                  </a:cubicBezTo>
                  <a:cubicBezTo>
                    <a:pt x="1122" y="333"/>
                    <a:pt x="1114" y="337"/>
                    <a:pt x="1104" y="343"/>
                  </a:cubicBezTo>
                  <a:close/>
                  <a:moveTo>
                    <a:pt x="2160" y="948"/>
                  </a:moveTo>
                  <a:cubicBezTo>
                    <a:pt x="2192" y="957"/>
                    <a:pt x="2223" y="970"/>
                    <a:pt x="2259" y="977"/>
                  </a:cubicBezTo>
                  <a:cubicBezTo>
                    <a:pt x="2230" y="943"/>
                    <a:pt x="2197" y="940"/>
                    <a:pt x="2160" y="948"/>
                  </a:cubicBezTo>
                  <a:close/>
                  <a:moveTo>
                    <a:pt x="170" y="58"/>
                  </a:moveTo>
                  <a:cubicBezTo>
                    <a:pt x="199" y="56"/>
                    <a:pt x="228" y="58"/>
                    <a:pt x="254" y="42"/>
                  </a:cubicBezTo>
                  <a:cubicBezTo>
                    <a:pt x="225" y="42"/>
                    <a:pt x="197" y="46"/>
                    <a:pt x="170" y="58"/>
                  </a:cubicBezTo>
                  <a:close/>
                  <a:moveTo>
                    <a:pt x="1899" y="1276"/>
                  </a:moveTo>
                  <a:cubicBezTo>
                    <a:pt x="1896" y="1288"/>
                    <a:pt x="1902" y="1290"/>
                    <a:pt x="1910" y="1289"/>
                  </a:cubicBezTo>
                  <a:cubicBezTo>
                    <a:pt x="1911" y="1288"/>
                    <a:pt x="1913" y="1286"/>
                    <a:pt x="1915" y="1285"/>
                  </a:cubicBezTo>
                  <a:cubicBezTo>
                    <a:pt x="1912" y="1283"/>
                    <a:pt x="1911" y="1281"/>
                    <a:pt x="1909" y="1280"/>
                  </a:cubicBezTo>
                  <a:cubicBezTo>
                    <a:pt x="1907" y="1279"/>
                    <a:pt x="1904" y="1278"/>
                    <a:pt x="1899" y="1276"/>
                  </a:cubicBezTo>
                  <a:close/>
                  <a:moveTo>
                    <a:pt x="998" y="424"/>
                  </a:moveTo>
                  <a:cubicBezTo>
                    <a:pt x="998" y="406"/>
                    <a:pt x="998" y="406"/>
                    <a:pt x="986" y="396"/>
                  </a:cubicBezTo>
                  <a:cubicBezTo>
                    <a:pt x="991" y="407"/>
                    <a:pt x="994" y="415"/>
                    <a:pt x="998" y="424"/>
                  </a:cubicBezTo>
                  <a:close/>
                  <a:moveTo>
                    <a:pt x="957" y="383"/>
                  </a:moveTo>
                  <a:cubicBezTo>
                    <a:pt x="955" y="372"/>
                    <a:pt x="955" y="372"/>
                    <a:pt x="944" y="362"/>
                  </a:cubicBezTo>
                  <a:cubicBezTo>
                    <a:pt x="950" y="372"/>
                    <a:pt x="954" y="378"/>
                    <a:pt x="957" y="383"/>
                  </a:cubicBezTo>
                  <a:close/>
                  <a:moveTo>
                    <a:pt x="368" y="32"/>
                  </a:moveTo>
                  <a:cubicBezTo>
                    <a:pt x="368" y="32"/>
                    <a:pt x="368" y="31"/>
                    <a:pt x="368" y="31"/>
                  </a:cubicBezTo>
                  <a:cubicBezTo>
                    <a:pt x="361" y="31"/>
                    <a:pt x="354" y="31"/>
                    <a:pt x="348" y="31"/>
                  </a:cubicBezTo>
                  <a:cubicBezTo>
                    <a:pt x="348" y="31"/>
                    <a:pt x="348" y="32"/>
                    <a:pt x="348" y="32"/>
                  </a:cubicBezTo>
                  <a:cubicBezTo>
                    <a:pt x="355" y="32"/>
                    <a:pt x="362" y="32"/>
                    <a:pt x="368" y="32"/>
                  </a:cubicBezTo>
                  <a:close/>
                  <a:moveTo>
                    <a:pt x="409" y="36"/>
                  </a:moveTo>
                  <a:cubicBezTo>
                    <a:pt x="409" y="35"/>
                    <a:pt x="408" y="35"/>
                    <a:pt x="408" y="35"/>
                  </a:cubicBezTo>
                  <a:cubicBezTo>
                    <a:pt x="403" y="35"/>
                    <a:pt x="399" y="35"/>
                    <a:pt x="394" y="35"/>
                  </a:cubicBezTo>
                  <a:cubicBezTo>
                    <a:pt x="394" y="35"/>
                    <a:pt x="394" y="35"/>
                    <a:pt x="394" y="36"/>
                  </a:cubicBezTo>
                  <a:cubicBezTo>
                    <a:pt x="399" y="36"/>
                    <a:pt x="404" y="36"/>
                    <a:pt x="409" y="36"/>
                  </a:cubicBezTo>
                  <a:close/>
                </a:path>
              </a:pathLst>
            </a:custGeom>
            <a:solidFill>
              <a:srgbClr val="3B24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5846" y="927279"/>
            <a:ext cx="936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 录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2" name="Group 16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1092200" y="5005615"/>
            <a:ext cx="1018770" cy="983151"/>
            <a:chOff x="2244928" y="3314699"/>
            <a:chExt cx="1018770" cy="983151"/>
          </a:xfrm>
        </p:grpSpPr>
        <p:sp>
          <p:nvSpPr>
            <p:cNvPr id="172" name="Rectangle: Rounded Corners 171"/>
            <p:cNvSpPr/>
            <p:nvPr/>
          </p:nvSpPr>
          <p:spPr>
            <a:xfrm>
              <a:off x="2262738" y="3314699"/>
              <a:ext cx="983151" cy="98315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244928" y="3508473"/>
              <a:ext cx="1018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Part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id-ID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996490" y="5005613"/>
            <a:ext cx="4056130" cy="1028416"/>
            <a:chOff x="3996490" y="2915745"/>
            <a:chExt cx="4056130" cy="1028416"/>
          </a:xfrm>
        </p:grpSpPr>
        <p:sp>
          <p:nvSpPr>
            <p:cNvPr id="170" name="TextBox 169"/>
            <p:cNvSpPr txBox="1"/>
            <p:nvPr/>
          </p:nvSpPr>
          <p:spPr>
            <a:xfrm>
              <a:off x="3996490" y="2915745"/>
              <a:ext cx="4056128" cy="350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应用于位姿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估计</a:t>
              </a:r>
              <a:endPara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996490" y="3205817"/>
              <a:ext cx="4056130" cy="738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方法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方法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…</a:t>
              </a:r>
              <a:endParaRPr lang="en-GB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9453716" y="5005614"/>
            <a:ext cx="1646084" cy="733266"/>
            <a:chOff x="9453716" y="5005614"/>
            <a:chExt cx="1646084" cy="733266"/>
          </a:xfrm>
        </p:grpSpPr>
        <p:sp>
          <p:nvSpPr>
            <p:cNvPr id="166" name="TextBox 165"/>
            <p:cNvSpPr txBox="1"/>
            <p:nvPr/>
          </p:nvSpPr>
          <p:spPr>
            <a:xfrm>
              <a:off x="9453716" y="5005614"/>
              <a:ext cx="1646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Dress code:</a:t>
              </a:r>
            </a:p>
          </p:txBody>
        </p:sp>
        <p:sp>
          <p:nvSpPr>
            <p:cNvPr id="167" name="Rectangle: Rounded Corners 166"/>
            <p:cNvSpPr/>
            <p:nvPr/>
          </p:nvSpPr>
          <p:spPr>
            <a:xfrm>
              <a:off x="9542810" y="5400326"/>
              <a:ext cx="1064230" cy="33855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cs typeface="+mn-ea"/>
                  <a:sym typeface="+mn-lt"/>
                </a:rPr>
                <a:t>Orange</a:t>
              </a:r>
            </a:p>
          </p:txBody>
        </p:sp>
      </p:grpSp>
      <p:grpSp>
        <p:nvGrpSpPr>
          <p:cNvPr id="177" name="Group 17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1092200" y="3626822"/>
            <a:ext cx="1018770" cy="983151"/>
            <a:chOff x="2244928" y="3314699"/>
            <a:chExt cx="1018770" cy="983151"/>
          </a:xfrm>
        </p:grpSpPr>
        <p:sp>
          <p:nvSpPr>
            <p:cNvPr id="187" name="Rectangle: Rounded Corners 186"/>
            <p:cNvSpPr/>
            <p:nvPr/>
          </p:nvSpPr>
          <p:spPr>
            <a:xfrm>
              <a:off x="2262738" y="3314699"/>
              <a:ext cx="983151" cy="98315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244928" y="3508473"/>
              <a:ext cx="1018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Part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id-ID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996490" y="3626821"/>
            <a:ext cx="4056130" cy="806816"/>
            <a:chOff x="3996490" y="2915746"/>
            <a:chExt cx="4056130" cy="806816"/>
          </a:xfrm>
        </p:grpSpPr>
        <p:sp>
          <p:nvSpPr>
            <p:cNvPr id="185" name="TextBox 184"/>
            <p:cNvSpPr txBox="1"/>
            <p:nvPr/>
          </p:nvSpPr>
          <p:spPr>
            <a:xfrm>
              <a:off x="3996490" y="2915746"/>
              <a:ext cx="4056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3D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点云网络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996490" y="3205817"/>
              <a:ext cx="4056130" cy="51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获取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应用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9453716" y="3626821"/>
            <a:ext cx="1646084" cy="733266"/>
            <a:chOff x="9453716" y="3626821"/>
            <a:chExt cx="1646084" cy="733266"/>
          </a:xfrm>
        </p:grpSpPr>
        <p:sp>
          <p:nvSpPr>
            <p:cNvPr id="181" name="TextBox 180"/>
            <p:cNvSpPr txBox="1"/>
            <p:nvPr/>
          </p:nvSpPr>
          <p:spPr>
            <a:xfrm>
              <a:off x="9453716" y="3626821"/>
              <a:ext cx="1646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Dress code:</a:t>
              </a:r>
            </a:p>
          </p:txBody>
        </p:sp>
        <p:sp>
          <p:nvSpPr>
            <p:cNvPr id="182" name="Rectangle: Rounded Corners 181"/>
            <p:cNvSpPr/>
            <p:nvPr/>
          </p:nvSpPr>
          <p:spPr>
            <a:xfrm>
              <a:off x="9542810" y="4021533"/>
              <a:ext cx="1064230" cy="3385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cs typeface="+mn-ea"/>
                  <a:sym typeface="+mn-lt"/>
                </a:rPr>
                <a:t>Yellow</a:t>
              </a:r>
            </a:p>
          </p:txBody>
        </p:sp>
      </p:grpSp>
      <p:grpSp>
        <p:nvGrpSpPr>
          <p:cNvPr id="192" name="Group 19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1092200" y="2248029"/>
            <a:ext cx="1018770" cy="983151"/>
            <a:chOff x="2244928" y="3314699"/>
            <a:chExt cx="1018770" cy="983151"/>
          </a:xfrm>
        </p:grpSpPr>
        <p:sp>
          <p:nvSpPr>
            <p:cNvPr id="202" name="Rectangle: Rounded Corners 201"/>
            <p:cNvSpPr/>
            <p:nvPr/>
          </p:nvSpPr>
          <p:spPr>
            <a:xfrm>
              <a:off x="2262738" y="3314699"/>
              <a:ext cx="983151" cy="9831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244928" y="3508473"/>
              <a:ext cx="10187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Part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id-ID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996489" y="2248028"/>
            <a:ext cx="4056131" cy="806816"/>
            <a:chOff x="3996489" y="2915746"/>
            <a:chExt cx="4056131" cy="806816"/>
          </a:xfrm>
        </p:grpSpPr>
        <p:sp>
          <p:nvSpPr>
            <p:cNvPr id="200" name="TextBox 199"/>
            <p:cNvSpPr txBox="1"/>
            <p:nvPr/>
          </p:nvSpPr>
          <p:spPr>
            <a:xfrm>
              <a:off x="3996489" y="2915746"/>
              <a:ext cx="4056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霍夫投票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996490" y="3205817"/>
              <a:ext cx="4056130" cy="51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霍夫投票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广义霍夫投票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7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GrpSpPr/>
          <p:nvPr/>
        </p:nvGrpSpPr>
        <p:grpSpPr>
          <a:xfrm>
            <a:off x="9453716" y="2248028"/>
            <a:ext cx="1646084" cy="733266"/>
            <a:chOff x="9453716" y="2248028"/>
            <a:chExt cx="1646084" cy="733266"/>
          </a:xfrm>
        </p:grpSpPr>
        <p:sp>
          <p:nvSpPr>
            <p:cNvPr id="196" name="TextBox 195"/>
            <p:cNvSpPr txBox="1"/>
            <p:nvPr/>
          </p:nvSpPr>
          <p:spPr>
            <a:xfrm>
              <a:off x="9453716" y="2248028"/>
              <a:ext cx="1646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Dress code:</a:t>
              </a:r>
            </a:p>
          </p:txBody>
        </p:sp>
        <p:sp>
          <p:nvSpPr>
            <p:cNvPr id="197" name="Rectangle: Rounded Corners 196"/>
            <p:cNvSpPr/>
            <p:nvPr/>
          </p:nvSpPr>
          <p:spPr>
            <a:xfrm>
              <a:off x="9542810" y="2642740"/>
              <a:ext cx="872778" cy="33855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cs typeface="+mn-ea"/>
                  <a:sym typeface="+mn-lt"/>
                </a:rPr>
                <a:t>Blue</a:t>
              </a:r>
            </a:p>
          </p:txBody>
        </p:sp>
      </p:grpSp>
      <p:cxnSp>
        <p:nvCxnSpPr>
          <p:cNvPr id="216" name="Straight Connector 215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CxnSpPr/>
          <p:nvPr/>
        </p:nvCxnSpPr>
        <p:spPr>
          <a:xfrm>
            <a:off x="718575" y="2762419"/>
            <a:ext cx="0" cy="4095581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653683" y="2674712"/>
            <a:ext cx="129785" cy="12978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39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219" name="Oval 21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653683" y="4053505"/>
            <a:ext cx="129785" cy="1297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39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220" name="Oval 21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653683" y="5432298"/>
            <a:ext cx="129785" cy="12978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39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pic>
        <p:nvPicPr>
          <p:cNvPr id="60" name="图片 5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447721">
            <a:off x="-432736" y="-1783563"/>
            <a:ext cx="3085492" cy="3992990"/>
          </a:xfrm>
          <a:prstGeom prst="rect">
            <a:avLst/>
          </a:prstGeom>
        </p:spPr>
      </p:pic>
      <p:sp>
        <p:nvSpPr>
          <p:cNvPr id="11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3212435E-3226-4F18-868D-D0EE60ED0F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" b="3011"/>
          <a:stretch>
            <a:fillRect/>
          </a:stretch>
        </p:blipFill>
        <p:spPr/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D633C27A-36C0-4927-B752-049DD284D9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3" r="28023"/>
          <a:stretch>
            <a:fillRect/>
          </a:stretch>
        </p:blipFill>
        <p:spPr/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34640DD0-0FDA-48D8-88DB-1B43B9B306C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7" b="6737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233202" y="2236891"/>
            <a:ext cx="4030733" cy="4204472"/>
          </a:xfrm>
          <a:custGeom>
            <a:avLst/>
            <a:gdLst>
              <a:gd name="connsiteX0" fmla="*/ 722644 w 1104900"/>
              <a:gd name="connsiteY0" fmla="*/ 151327 h 1152525"/>
              <a:gd name="connsiteX1" fmla="*/ 196864 w 1104900"/>
              <a:gd name="connsiteY1" fmla="*/ 24644 h 1152525"/>
              <a:gd name="connsiteX2" fmla="*/ 73992 w 1104900"/>
              <a:gd name="connsiteY2" fmla="*/ 639007 h 1152525"/>
              <a:gd name="connsiteX3" fmla="*/ 469279 w 1104900"/>
              <a:gd name="connsiteY3" fmla="*/ 855224 h 1152525"/>
              <a:gd name="connsiteX4" fmla="*/ 942672 w 1104900"/>
              <a:gd name="connsiteY4" fmla="*/ 1135259 h 1152525"/>
              <a:gd name="connsiteX5" fmla="*/ 1049352 w 1104900"/>
              <a:gd name="connsiteY5" fmla="*/ 709492 h 1152525"/>
              <a:gd name="connsiteX6" fmla="*/ 722644 w 1104900"/>
              <a:gd name="connsiteY6" fmla="*/ 151327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4900" h="1152525">
                <a:moveTo>
                  <a:pt x="722644" y="151327"/>
                </a:moveTo>
                <a:cubicBezTo>
                  <a:pt x="591199" y="166567"/>
                  <a:pt x="494997" y="-76321"/>
                  <a:pt x="196864" y="24644"/>
                </a:cubicBezTo>
                <a:cubicBezTo>
                  <a:pt x="27319" y="82747"/>
                  <a:pt x="-79361" y="373259"/>
                  <a:pt x="73992" y="639007"/>
                </a:cubicBezTo>
                <a:cubicBezTo>
                  <a:pt x="193054" y="845699"/>
                  <a:pt x="390222" y="707587"/>
                  <a:pt x="469279" y="855224"/>
                </a:cubicBezTo>
                <a:cubicBezTo>
                  <a:pt x="604534" y="1106684"/>
                  <a:pt x="759792" y="1214317"/>
                  <a:pt x="942672" y="1135259"/>
                </a:cubicBezTo>
                <a:cubicBezTo>
                  <a:pt x="1140792" y="1049534"/>
                  <a:pt x="988392" y="872369"/>
                  <a:pt x="1049352" y="709492"/>
                </a:cubicBezTo>
                <a:cubicBezTo>
                  <a:pt x="1186512" y="343732"/>
                  <a:pt x="1072212" y="111322"/>
                  <a:pt x="722644" y="15132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1" name="Freeform: Shape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3439867" y="3641603"/>
            <a:ext cx="2302368" cy="2302366"/>
          </a:xfrm>
          <a:custGeom>
            <a:avLst/>
            <a:gdLst>
              <a:gd name="connsiteX0" fmla="*/ 741045 w 733425"/>
              <a:gd name="connsiteY0" fmla="*/ 370523 h 733425"/>
              <a:gd name="connsiteX1" fmla="*/ 370523 w 733425"/>
              <a:gd name="connsiteY1" fmla="*/ 741045 h 733425"/>
              <a:gd name="connsiteX2" fmla="*/ 0 w 733425"/>
              <a:gd name="connsiteY2" fmla="*/ 370523 h 733425"/>
              <a:gd name="connsiteX3" fmla="*/ 370523 w 733425"/>
              <a:gd name="connsiteY3" fmla="*/ 0 h 733425"/>
              <a:gd name="connsiteX4" fmla="*/ 741045 w 733425"/>
              <a:gd name="connsiteY4" fmla="*/ 370523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33425">
                <a:moveTo>
                  <a:pt x="741045" y="370523"/>
                </a:moveTo>
                <a:cubicBezTo>
                  <a:pt x="741045" y="575156"/>
                  <a:pt x="575156" y="741045"/>
                  <a:pt x="370523" y="741045"/>
                </a:cubicBezTo>
                <a:cubicBezTo>
                  <a:pt x="165889" y="741045"/>
                  <a:pt x="0" y="575156"/>
                  <a:pt x="0" y="370523"/>
                </a:cubicBezTo>
                <a:cubicBezTo>
                  <a:pt x="0" y="165889"/>
                  <a:pt x="165889" y="0"/>
                  <a:pt x="370523" y="0"/>
                </a:cubicBezTo>
                <a:cubicBezTo>
                  <a:pt x="575156" y="0"/>
                  <a:pt x="741045" y="165889"/>
                  <a:pt x="741045" y="3705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3" name="Freeform: Shape 3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260266" y="581251"/>
            <a:ext cx="7185563" cy="5177411"/>
          </a:xfrm>
          <a:custGeom>
            <a:avLst/>
            <a:gdLst>
              <a:gd name="connsiteX0" fmla="*/ 806977 w 1638300"/>
              <a:gd name="connsiteY0" fmla="*/ 100984 h 1419225"/>
              <a:gd name="connsiteX1" fmla="*/ 329775 w 1638300"/>
              <a:gd name="connsiteY1" fmla="*/ 8591 h 1419225"/>
              <a:gd name="connsiteX2" fmla="*/ 167850 w 1638300"/>
              <a:gd name="connsiteY2" fmla="*/ 733444 h 1419225"/>
              <a:gd name="connsiteX3" fmla="*/ 29737 w 1638300"/>
              <a:gd name="connsiteY3" fmla="*/ 955376 h 1419225"/>
              <a:gd name="connsiteX4" fmla="*/ 204045 w 1638300"/>
              <a:gd name="connsiteY4" fmla="*/ 1394479 h 1419225"/>
              <a:gd name="connsiteX5" fmla="*/ 463125 w 1638300"/>
              <a:gd name="connsiteY5" fmla="*/ 1370666 h 1419225"/>
              <a:gd name="connsiteX6" fmla="*/ 444075 w 1638300"/>
              <a:gd name="connsiteY6" fmla="*/ 1248746 h 1419225"/>
              <a:gd name="connsiteX7" fmla="*/ 855555 w 1638300"/>
              <a:gd name="connsiteY7" fmla="*/ 1112539 h 1419225"/>
              <a:gd name="connsiteX8" fmla="*/ 1583265 w 1638300"/>
              <a:gd name="connsiteY8" fmla="*/ 908704 h 1419225"/>
              <a:gd name="connsiteX9" fmla="*/ 806977 w 1638300"/>
              <a:gd name="connsiteY9" fmla="*/ 100984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8300" h="1419225">
                <a:moveTo>
                  <a:pt x="806977" y="100984"/>
                </a:moveTo>
                <a:cubicBezTo>
                  <a:pt x="571710" y="178136"/>
                  <a:pt x="529800" y="-45701"/>
                  <a:pt x="329775" y="8591"/>
                </a:cubicBezTo>
                <a:cubicBezTo>
                  <a:pt x="210" y="97174"/>
                  <a:pt x="251670" y="532466"/>
                  <a:pt x="167850" y="733444"/>
                </a:cubicBezTo>
                <a:cubicBezTo>
                  <a:pt x="143085" y="793451"/>
                  <a:pt x="56407" y="895369"/>
                  <a:pt x="29737" y="955376"/>
                </a:cubicBezTo>
                <a:cubicBezTo>
                  <a:pt x="-14078" y="1054436"/>
                  <a:pt x="-44558" y="1291609"/>
                  <a:pt x="204045" y="1394479"/>
                </a:cubicBezTo>
                <a:cubicBezTo>
                  <a:pt x="335490" y="1448771"/>
                  <a:pt x="465982" y="1435436"/>
                  <a:pt x="463125" y="1370666"/>
                </a:cubicBezTo>
                <a:cubicBezTo>
                  <a:pt x="461220" y="1335424"/>
                  <a:pt x="400260" y="1303039"/>
                  <a:pt x="444075" y="1248746"/>
                </a:cubicBezTo>
                <a:cubicBezTo>
                  <a:pt x="525990" y="1145876"/>
                  <a:pt x="724110" y="1123016"/>
                  <a:pt x="855555" y="1112539"/>
                </a:cubicBezTo>
                <a:cubicBezTo>
                  <a:pt x="1019385" y="1099204"/>
                  <a:pt x="1436580" y="1208741"/>
                  <a:pt x="1583265" y="908704"/>
                </a:cubicBezTo>
                <a:cubicBezTo>
                  <a:pt x="1778527" y="508654"/>
                  <a:pt x="1497540" y="-127616"/>
                  <a:pt x="806977" y="10098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cs typeface="+mn-ea"/>
              <a:sym typeface="+mn-lt"/>
            </a:endParaRPr>
          </a:p>
        </p:txBody>
      </p:sp>
      <p:sp>
        <p:nvSpPr>
          <p:cNvPr id="34" name="Freeform: Shape 3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2566408" y="5766813"/>
            <a:ext cx="277985" cy="277985"/>
          </a:xfrm>
          <a:custGeom>
            <a:avLst/>
            <a:gdLst>
              <a:gd name="connsiteX0" fmla="*/ 81915 w 76200"/>
              <a:gd name="connsiteY0" fmla="*/ 40958 h 76200"/>
              <a:gd name="connsiteX1" fmla="*/ 40957 w 76200"/>
              <a:gd name="connsiteY1" fmla="*/ 81915 h 76200"/>
              <a:gd name="connsiteX2" fmla="*/ 0 w 76200"/>
              <a:gd name="connsiteY2" fmla="*/ 40958 h 76200"/>
              <a:gd name="connsiteX3" fmla="*/ 40957 w 76200"/>
              <a:gd name="connsiteY3" fmla="*/ 0 h 76200"/>
              <a:gd name="connsiteX4" fmla="*/ 81915 w 76200"/>
              <a:gd name="connsiteY4" fmla="*/ 40958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81915" y="40958"/>
                </a:moveTo>
                <a:cubicBezTo>
                  <a:pt x="81915" y="63578"/>
                  <a:pt x="63578" y="81915"/>
                  <a:pt x="40957" y="81915"/>
                </a:cubicBezTo>
                <a:cubicBezTo>
                  <a:pt x="18337" y="81915"/>
                  <a:pt x="0" y="63578"/>
                  <a:pt x="0" y="40958"/>
                </a:cubicBezTo>
                <a:cubicBezTo>
                  <a:pt x="0" y="18337"/>
                  <a:pt x="18337" y="0"/>
                  <a:pt x="40957" y="0"/>
                </a:cubicBezTo>
                <a:cubicBezTo>
                  <a:pt x="63578" y="0"/>
                  <a:pt x="81915" y="18337"/>
                  <a:pt x="81915" y="4095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5" name="Freeform: Shape 3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846533" y="718057"/>
            <a:ext cx="386669" cy="386669"/>
          </a:xfrm>
          <a:custGeom>
            <a:avLst/>
            <a:gdLst>
              <a:gd name="connsiteX0" fmla="*/ 139065 w 133350"/>
              <a:gd name="connsiteY0" fmla="*/ 69533 h 133350"/>
              <a:gd name="connsiteX1" fmla="*/ 69532 w 133350"/>
              <a:gd name="connsiteY1" fmla="*/ 139065 h 133350"/>
              <a:gd name="connsiteX2" fmla="*/ 0 w 133350"/>
              <a:gd name="connsiteY2" fmla="*/ 69533 h 133350"/>
              <a:gd name="connsiteX3" fmla="*/ 69532 w 133350"/>
              <a:gd name="connsiteY3" fmla="*/ 0 h 133350"/>
              <a:gd name="connsiteX4" fmla="*/ 139065 w 133350"/>
              <a:gd name="connsiteY4" fmla="*/ 6953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33350">
                <a:moveTo>
                  <a:pt x="139065" y="69533"/>
                </a:moveTo>
                <a:cubicBezTo>
                  <a:pt x="139065" y="107934"/>
                  <a:pt x="107934" y="139065"/>
                  <a:pt x="69532" y="139065"/>
                </a:cubicBezTo>
                <a:cubicBezTo>
                  <a:pt x="31131" y="139065"/>
                  <a:pt x="0" y="107934"/>
                  <a:pt x="0" y="69533"/>
                </a:cubicBezTo>
                <a:cubicBezTo>
                  <a:pt x="0" y="31131"/>
                  <a:pt x="31131" y="0"/>
                  <a:pt x="69532" y="0"/>
                </a:cubicBezTo>
                <a:cubicBezTo>
                  <a:pt x="107934" y="0"/>
                  <a:pt x="139065" y="31131"/>
                  <a:pt x="139065" y="6953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2" name="TextBox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1092202" y="749737"/>
            <a:ext cx="3273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GB" sz="1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1092199" y="3178926"/>
            <a:ext cx="882972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霍夫投票引入</a:t>
            </a:r>
            <a:endParaRPr lang="en-GB" sz="5400" b="1" dirty="0">
              <a:solidFill>
                <a:srgbClr val="E9B8B2"/>
              </a:solidFill>
              <a:cs typeface="+mn-ea"/>
              <a:sym typeface="+mn-lt"/>
            </a:endParaRPr>
          </a:p>
        </p:txBody>
      </p:sp>
      <p:sp>
        <p:nvSpPr>
          <p:cNvPr id="27" name="TextBox 2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 rot="10800000" flipV="1">
            <a:off x="5625360" y="6336040"/>
            <a:ext cx="941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100" i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fld>
            <a:endParaRPr lang="id-ID" sz="4400" i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Freeform: Shape 5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1471504" y="6083574"/>
            <a:ext cx="720496" cy="774426"/>
          </a:xfrm>
          <a:custGeom>
            <a:avLst/>
            <a:gdLst>
              <a:gd name="connsiteX0" fmla="*/ 720496 w 720496"/>
              <a:gd name="connsiteY0" fmla="*/ 0 h 774426"/>
              <a:gd name="connsiteX1" fmla="*/ 720496 w 720496"/>
              <a:gd name="connsiteY1" fmla="*/ 774426 h 774426"/>
              <a:gd name="connsiteX2" fmla="*/ 1095 w 720496"/>
              <a:gd name="connsiteY2" fmla="*/ 774426 h 774426"/>
              <a:gd name="connsiteX3" fmla="*/ 2 w 720496"/>
              <a:gd name="connsiteY3" fmla="*/ 766534 h 774426"/>
              <a:gd name="connsiteX4" fmla="*/ 36630 w 720496"/>
              <a:gd name="connsiteY4" fmla="*/ 666469 h 774426"/>
              <a:gd name="connsiteX5" fmla="*/ 359988 w 720496"/>
              <a:gd name="connsiteY5" fmla="*/ 537877 h 774426"/>
              <a:gd name="connsiteX6" fmla="*/ 586799 w 720496"/>
              <a:gd name="connsiteY6" fmla="*/ 62436 h 774426"/>
              <a:gd name="connsiteX7" fmla="*/ 699797 w 720496"/>
              <a:gd name="connsiteY7" fmla="*/ 1402 h 7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96" h="774426">
                <a:moveTo>
                  <a:pt x="720496" y="0"/>
                </a:moveTo>
                <a:lnTo>
                  <a:pt x="720496" y="774426"/>
                </a:lnTo>
                <a:lnTo>
                  <a:pt x="1095" y="774426"/>
                </a:lnTo>
                <a:lnTo>
                  <a:pt x="2" y="766534"/>
                </a:lnTo>
                <a:cubicBezTo>
                  <a:pt x="-122" y="732835"/>
                  <a:pt x="9938" y="699389"/>
                  <a:pt x="36630" y="666469"/>
                </a:cubicBezTo>
                <a:cubicBezTo>
                  <a:pt x="111242" y="574709"/>
                  <a:pt x="262465" y="603724"/>
                  <a:pt x="359988" y="537877"/>
                </a:cubicBezTo>
                <a:cubicBezTo>
                  <a:pt x="509339" y="438815"/>
                  <a:pt x="461054" y="189724"/>
                  <a:pt x="586799" y="62436"/>
                </a:cubicBezTo>
                <a:cubicBezTo>
                  <a:pt x="617165" y="31251"/>
                  <a:pt x="657251" y="10390"/>
                  <a:pt x="699797" y="140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3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pic>
        <p:nvPicPr>
          <p:cNvPr id="2" name="图片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56F41278-273B-4AA2-8361-5BACE26279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2" y="523457"/>
            <a:ext cx="1333675" cy="8124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226416-9C1E-46EE-A259-0C1BA7AF1B43}"/>
              </a:ext>
            </a:extLst>
          </p:cNvPr>
          <p:cNvSpPr txBox="1"/>
          <p:nvPr/>
        </p:nvSpPr>
        <p:spPr>
          <a:xfrm>
            <a:off x="1725657" y="874223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1.1</a:t>
            </a:r>
            <a:r>
              <a:rPr lang="zh-CN" altLang="en-US" sz="2400" dirty="0"/>
              <a:t>霍夫变换（检测间断点边界形状）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76FF17-A322-45E2-8D0C-7C6633309D03}"/>
                  </a:ext>
                </a:extLst>
              </p:cNvPr>
              <p:cNvSpPr txBox="1"/>
              <p:nvPr/>
            </p:nvSpPr>
            <p:spPr>
              <a:xfrm>
                <a:off x="391982" y="1335888"/>
                <a:ext cx="11386036" cy="5029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通过将图像坐标变换到</a:t>
                </a:r>
                <a:r>
                  <a:rPr lang="zh-CN" altLang="en-US" b="1" dirty="0"/>
                  <a:t>参数空间</a:t>
                </a:r>
                <a:r>
                  <a:rPr lang="zh-CN" altLang="en-US" dirty="0"/>
                  <a:t>来实现直线和曲线的拟合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1.1.1</a:t>
                </a:r>
                <a:r>
                  <a:rPr lang="zh-CN" altLang="en-US" dirty="0"/>
                  <a:t>直线检测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①直线坐标参数空间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在参数空间相较于同一点的所有直线，在图像坐标空间都有共线的点与之对应。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②极坐标参数空间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el-GR" altLang="zh-CN" b="0" i="0" u="none" strike="noStrike" dirty="0">
                    <a:effectLst/>
                    <a:latin typeface="MathJax_Math-italic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u="none" strike="noStrike" dirty="0" err="1" smtClean="0">
                        <a:effectLst/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u="none" strike="noStrike" dirty="0" err="1" smtClean="0">
                        <a:effectLst/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1.1.2</a:t>
                </a:r>
                <a:r>
                  <a:rPr lang="zh-CN" altLang="en-US" dirty="0"/>
                  <a:t>曲线检测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写出图像坐标空间到参数空间的变换公式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1.1.3</a:t>
                </a:r>
                <a:r>
                  <a:rPr lang="zh-CN" altLang="en-US" dirty="0"/>
                  <a:t>任意形状的检测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应用广义霍夫变换检测某个任意形状边界的图形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cos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sin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  <m:r>
                      <a:rPr lang="pt-B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76FF17-A322-45E2-8D0C-7C663330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2" y="1335888"/>
                <a:ext cx="11386036" cy="5029390"/>
              </a:xfrm>
              <a:prstGeom prst="rect">
                <a:avLst/>
              </a:prstGeom>
              <a:blipFill>
                <a:blip r:embed="rId4"/>
                <a:stretch>
                  <a:fillRect l="-428" b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pic>
        <p:nvPicPr>
          <p:cNvPr id="2" name="图片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56F41278-273B-4AA2-8361-5BACE26279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2" y="523457"/>
            <a:ext cx="1333675" cy="812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E19D2D-0ECD-464C-867F-CD44FE1035AA}"/>
              </a:ext>
            </a:extLst>
          </p:cNvPr>
          <p:cNvSpPr txBox="1"/>
          <p:nvPr/>
        </p:nvSpPr>
        <p:spPr>
          <a:xfrm>
            <a:off x="1725657" y="874223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1.2</a:t>
            </a:r>
            <a:r>
              <a:rPr lang="zh-CN" altLang="en-US" sz="2400" dirty="0"/>
              <a:t>广义霍夫变换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40CE1C-E221-42B8-8861-73ED06130E70}"/>
                  </a:ext>
                </a:extLst>
              </p:cNvPr>
              <p:cNvSpPr txBox="1"/>
              <p:nvPr/>
            </p:nvSpPr>
            <p:spPr>
              <a:xfrm>
                <a:off x="387579" y="1335888"/>
                <a:ext cx="11416841" cy="5034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直线变换：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	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变换方式：</a:t>
                </a:r>
                <a14:m>
                  <m:oMath xmlns:m="http://schemas.openxmlformats.org/officeDocument/2006/math"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u="none" strike="noStrike" dirty="0" err="1" smtClean="0">
                        <a:effectLst/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u="none" strike="noStrike" dirty="0" err="1" smtClean="0">
                        <a:effectLst/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l-GR" altLang="zh-CN" b="0" i="1" u="none" strike="noStrike" dirty="0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，一个点变换后产出一条正弦曲线，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程序中体现为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个离散点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分落在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bin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，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𝜃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 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坐标系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。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	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投票方式：统计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𝜃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, 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。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广义霍夫：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	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变换方式：计算当前点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的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grad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，查找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R-table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，进而得到几个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reference point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。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[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需要通过一个边缘模板构建出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R-table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，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R-table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包含了所有边缘点相对于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reference point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altLang="zh-CN" b="0" i="1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。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]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	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投票方式：统计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reference point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核心思想：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333333"/>
                    </a:solidFill>
                    <a:latin typeface="-apple-system"/>
                  </a:rPr>
                  <a:t>	</a:t>
                </a: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把图像中属于某种图形的点集（二维）映射到一个点上，这个点记录了点集中点的数目，使得程序通过搜索峰值找到该点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40CE1C-E221-42B8-8861-73ED0613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9" y="1335888"/>
                <a:ext cx="11416841" cy="5034070"/>
              </a:xfrm>
              <a:prstGeom prst="rect">
                <a:avLst/>
              </a:prstGeom>
              <a:blipFill>
                <a:blip r:embed="rId4"/>
                <a:stretch>
                  <a:fillRect l="-481" r="-481"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3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sp>
        <p:nvSpPr>
          <p:cNvPr id="2" name="Freeform 12">
            <a:extLst>
              <a:ext uri="{FF2B5EF4-FFF2-40B4-BE49-F238E27FC236}">
                <a16:creationId xmlns:a16="http://schemas.microsoft.com/office/drawing/2014/main" id="{6277F307-8469-483F-9004-E6002CC38835}"/>
              </a:ext>
            </a:extLst>
          </p:cNvPr>
          <p:cNvSpPr>
            <a:spLocks noEditPoints="1"/>
          </p:cNvSpPr>
          <p:nvPr/>
        </p:nvSpPr>
        <p:spPr bwMode="auto">
          <a:xfrm rot="263743">
            <a:off x="11099800" y="5130512"/>
            <a:ext cx="971550" cy="1625600"/>
          </a:xfrm>
          <a:custGeom>
            <a:avLst/>
            <a:gdLst>
              <a:gd name="T0" fmla="*/ 105 w 258"/>
              <a:gd name="T1" fmla="*/ 169 h 432"/>
              <a:gd name="T2" fmla="*/ 159 w 258"/>
              <a:gd name="T3" fmla="*/ 91 h 432"/>
              <a:gd name="T4" fmla="*/ 171 w 258"/>
              <a:gd name="T5" fmla="*/ 106 h 432"/>
              <a:gd name="T6" fmla="*/ 214 w 258"/>
              <a:gd name="T7" fmla="*/ 2 h 432"/>
              <a:gd name="T8" fmla="*/ 220 w 258"/>
              <a:gd name="T9" fmla="*/ 99 h 432"/>
              <a:gd name="T10" fmla="*/ 153 w 258"/>
              <a:gd name="T11" fmla="*/ 137 h 432"/>
              <a:gd name="T12" fmla="*/ 140 w 258"/>
              <a:gd name="T13" fmla="*/ 147 h 432"/>
              <a:gd name="T14" fmla="*/ 153 w 258"/>
              <a:gd name="T15" fmla="*/ 159 h 432"/>
              <a:gd name="T16" fmla="*/ 175 w 258"/>
              <a:gd name="T17" fmla="*/ 204 h 432"/>
              <a:gd name="T18" fmla="*/ 180 w 258"/>
              <a:gd name="T19" fmla="*/ 239 h 432"/>
              <a:gd name="T20" fmla="*/ 92 w 258"/>
              <a:gd name="T21" fmla="*/ 269 h 432"/>
              <a:gd name="T22" fmla="*/ 130 w 258"/>
              <a:gd name="T23" fmla="*/ 272 h 432"/>
              <a:gd name="T24" fmla="*/ 134 w 258"/>
              <a:gd name="T25" fmla="*/ 301 h 432"/>
              <a:gd name="T26" fmla="*/ 10 w 258"/>
              <a:gd name="T27" fmla="*/ 431 h 432"/>
              <a:gd name="T28" fmla="*/ 9 w 258"/>
              <a:gd name="T29" fmla="*/ 246 h 432"/>
              <a:gd name="T30" fmla="*/ 47 w 258"/>
              <a:gd name="T31" fmla="*/ 246 h 432"/>
              <a:gd name="T32" fmla="*/ 56 w 258"/>
              <a:gd name="T33" fmla="*/ 239 h 432"/>
              <a:gd name="T34" fmla="*/ 33 w 258"/>
              <a:gd name="T35" fmla="*/ 152 h 432"/>
              <a:gd name="T36" fmla="*/ 86 w 258"/>
              <a:gd name="T37" fmla="*/ 190 h 432"/>
              <a:gd name="T38" fmla="*/ 87 w 258"/>
              <a:gd name="T39" fmla="*/ 301 h 432"/>
              <a:gd name="T40" fmla="*/ 47 w 258"/>
              <a:gd name="T41" fmla="*/ 275 h 432"/>
              <a:gd name="T42" fmla="*/ 216 w 258"/>
              <a:gd name="T43" fmla="*/ 9 h 432"/>
              <a:gd name="T44" fmla="*/ 176 w 258"/>
              <a:gd name="T45" fmla="*/ 66 h 432"/>
              <a:gd name="T46" fmla="*/ 84 w 258"/>
              <a:gd name="T47" fmla="*/ 105 h 432"/>
              <a:gd name="T48" fmla="*/ 233 w 258"/>
              <a:gd name="T49" fmla="*/ 162 h 432"/>
              <a:gd name="T50" fmla="*/ 106 w 258"/>
              <a:gd name="T51" fmla="*/ 212 h 432"/>
              <a:gd name="T52" fmla="*/ 69 w 258"/>
              <a:gd name="T53" fmla="*/ 312 h 432"/>
              <a:gd name="T54" fmla="*/ 55 w 258"/>
              <a:gd name="T55" fmla="*/ 327 h 432"/>
              <a:gd name="T56" fmla="*/ 151 w 258"/>
              <a:gd name="T57" fmla="*/ 124 h 432"/>
              <a:gd name="T58" fmla="*/ 155 w 258"/>
              <a:gd name="T59" fmla="*/ 129 h 432"/>
              <a:gd name="T60" fmla="*/ 204 w 258"/>
              <a:gd name="T61" fmla="*/ 198 h 432"/>
              <a:gd name="T62" fmla="*/ 56 w 258"/>
              <a:gd name="T63" fmla="*/ 234 h 432"/>
              <a:gd name="T64" fmla="*/ 169 w 258"/>
              <a:gd name="T65" fmla="*/ 240 h 432"/>
              <a:gd name="T66" fmla="*/ 103 w 258"/>
              <a:gd name="T67" fmla="*/ 269 h 432"/>
              <a:gd name="T68" fmla="*/ 83 w 258"/>
              <a:gd name="T69" fmla="*/ 341 h 432"/>
              <a:gd name="T70" fmla="*/ 213 w 258"/>
              <a:gd name="T71" fmla="*/ 168 h 432"/>
              <a:gd name="T72" fmla="*/ 192 w 258"/>
              <a:gd name="T73" fmla="*/ 117 h 432"/>
              <a:gd name="T74" fmla="*/ 239 w 258"/>
              <a:gd name="T75" fmla="*/ 110 h 432"/>
              <a:gd name="T76" fmla="*/ 3 w 258"/>
              <a:gd name="T77" fmla="*/ 215 h 432"/>
              <a:gd name="T78" fmla="*/ 91 w 258"/>
              <a:gd name="T79" fmla="*/ 172 h 432"/>
              <a:gd name="T80" fmla="*/ 161 w 258"/>
              <a:gd name="T81" fmla="*/ 107 h 432"/>
              <a:gd name="T82" fmla="*/ 34 w 258"/>
              <a:gd name="T83" fmla="*/ 278 h 432"/>
              <a:gd name="T84" fmla="*/ 124 w 258"/>
              <a:gd name="T85" fmla="*/ 206 h 432"/>
              <a:gd name="T86" fmla="*/ 71 w 258"/>
              <a:gd name="T87" fmla="*/ 95 h 432"/>
              <a:gd name="T88" fmla="*/ 212 w 258"/>
              <a:gd name="T89" fmla="*/ 10 h 432"/>
              <a:gd name="T90" fmla="*/ 177 w 258"/>
              <a:gd name="T91" fmla="*/ 274 h 432"/>
              <a:gd name="T92" fmla="*/ 93 w 258"/>
              <a:gd name="T93" fmla="*/ 332 h 432"/>
              <a:gd name="T94" fmla="*/ 208 w 258"/>
              <a:gd name="T95" fmla="*/ 186 h 432"/>
              <a:gd name="T96" fmla="*/ 74 w 258"/>
              <a:gd name="T97" fmla="*/ 174 h 432"/>
              <a:gd name="T98" fmla="*/ 73 w 258"/>
              <a:gd name="T99" fmla="*/ 180 h 432"/>
              <a:gd name="T100" fmla="*/ 114 w 258"/>
              <a:gd name="T101" fmla="*/ 299 h 432"/>
              <a:gd name="T102" fmla="*/ 129 w 258"/>
              <a:gd name="T103" fmla="*/ 212 h 432"/>
              <a:gd name="T104" fmla="*/ 73 w 258"/>
              <a:gd name="T105" fmla="*/ 205 h 432"/>
              <a:gd name="T106" fmla="*/ 151 w 258"/>
              <a:gd name="T107" fmla="*/ 162 h 432"/>
              <a:gd name="T108" fmla="*/ 122 w 258"/>
              <a:gd name="T109" fmla="*/ 296 h 432"/>
              <a:gd name="T110" fmla="*/ 74 w 258"/>
              <a:gd name="T111" fmla="*/ 182 h 432"/>
              <a:gd name="T112" fmla="*/ 77 w 258"/>
              <a:gd name="T113" fmla="*/ 248 h 432"/>
              <a:gd name="T114" fmla="*/ 142 w 258"/>
              <a:gd name="T115" fmla="*/ 193 h 432"/>
              <a:gd name="T116" fmla="*/ 125 w 258"/>
              <a:gd name="T117" fmla="*/ 287 h 432"/>
              <a:gd name="T118" fmla="*/ 143 w 258"/>
              <a:gd name="T119" fmla="*/ 183 h 432"/>
              <a:gd name="T120" fmla="*/ 126 w 258"/>
              <a:gd name="T121" fmla="*/ 192 h 432"/>
              <a:gd name="T122" fmla="*/ 50 w 258"/>
              <a:gd name="T123" fmla="*/ 359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8" h="432">
                <a:moveTo>
                  <a:pt x="90" y="161"/>
                </a:moveTo>
                <a:cubicBezTo>
                  <a:pt x="89" y="158"/>
                  <a:pt x="87" y="155"/>
                  <a:pt x="87" y="152"/>
                </a:cubicBezTo>
                <a:cubicBezTo>
                  <a:pt x="85" y="146"/>
                  <a:pt x="84" y="140"/>
                  <a:pt x="82" y="134"/>
                </a:cubicBezTo>
                <a:cubicBezTo>
                  <a:pt x="81" y="127"/>
                  <a:pt x="80" y="120"/>
                  <a:pt x="78" y="114"/>
                </a:cubicBezTo>
                <a:cubicBezTo>
                  <a:pt x="77" y="109"/>
                  <a:pt x="75" y="104"/>
                  <a:pt x="72" y="100"/>
                </a:cubicBezTo>
                <a:cubicBezTo>
                  <a:pt x="70" y="97"/>
                  <a:pt x="67" y="95"/>
                  <a:pt x="64" y="94"/>
                </a:cubicBezTo>
                <a:cubicBezTo>
                  <a:pt x="63" y="93"/>
                  <a:pt x="63" y="93"/>
                  <a:pt x="63" y="92"/>
                </a:cubicBezTo>
                <a:cubicBezTo>
                  <a:pt x="63" y="92"/>
                  <a:pt x="64" y="91"/>
                  <a:pt x="65" y="91"/>
                </a:cubicBezTo>
                <a:cubicBezTo>
                  <a:pt x="66" y="90"/>
                  <a:pt x="67" y="90"/>
                  <a:pt x="68" y="91"/>
                </a:cubicBezTo>
                <a:cubicBezTo>
                  <a:pt x="72" y="91"/>
                  <a:pt x="75" y="92"/>
                  <a:pt x="79" y="93"/>
                </a:cubicBezTo>
                <a:cubicBezTo>
                  <a:pt x="85" y="95"/>
                  <a:pt x="90" y="99"/>
                  <a:pt x="94" y="105"/>
                </a:cubicBezTo>
                <a:cubicBezTo>
                  <a:pt x="96" y="109"/>
                  <a:pt x="97" y="112"/>
                  <a:pt x="98" y="116"/>
                </a:cubicBezTo>
                <a:cubicBezTo>
                  <a:pt x="101" y="124"/>
                  <a:pt x="101" y="132"/>
                  <a:pt x="101" y="141"/>
                </a:cubicBezTo>
                <a:cubicBezTo>
                  <a:pt x="101" y="147"/>
                  <a:pt x="102" y="154"/>
                  <a:pt x="103" y="161"/>
                </a:cubicBezTo>
                <a:cubicBezTo>
                  <a:pt x="103" y="164"/>
                  <a:pt x="104" y="166"/>
                  <a:pt x="105" y="169"/>
                </a:cubicBezTo>
                <a:cubicBezTo>
                  <a:pt x="107" y="174"/>
                  <a:pt x="109" y="178"/>
                  <a:pt x="111" y="183"/>
                </a:cubicBezTo>
                <a:cubicBezTo>
                  <a:pt x="111" y="183"/>
                  <a:pt x="111" y="183"/>
                  <a:pt x="111" y="184"/>
                </a:cubicBezTo>
                <a:cubicBezTo>
                  <a:pt x="112" y="184"/>
                  <a:pt x="112" y="183"/>
                  <a:pt x="112" y="183"/>
                </a:cubicBezTo>
                <a:cubicBezTo>
                  <a:pt x="112" y="181"/>
                  <a:pt x="112" y="180"/>
                  <a:pt x="112" y="178"/>
                </a:cubicBezTo>
                <a:cubicBezTo>
                  <a:pt x="112" y="176"/>
                  <a:pt x="111" y="174"/>
                  <a:pt x="110" y="172"/>
                </a:cubicBezTo>
                <a:cubicBezTo>
                  <a:pt x="108" y="167"/>
                  <a:pt x="107" y="161"/>
                  <a:pt x="106" y="156"/>
                </a:cubicBezTo>
                <a:cubicBezTo>
                  <a:pt x="106" y="151"/>
                  <a:pt x="106" y="146"/>
                  <a:pt x="108" y="141"/>
                </a:cubicBezTo>
                <a:cubicBezTo>
                  <a:pt x="109" y="137"/>
                  <a:pt x="111" y="133"/>
                  <a:pt x="113" y="129"/>
                </a:cubicBezTo>
                <a:cubicBezTo>
                  <a:pt x="115" y="127"/>
                  <a:pt x="117" y="125"/>
                  <a:pt x="119" y="124"/>
                </a:cubicBezTo>
                <a:cubicBezTo>
                  <a:pt x="124" y="120"/>
                  <a:pt x="129" y="116"/>
                  <a:pt x="135" y="112"/>
                </a:cubicBezTo>
                <a:cubicBezTo>
                  <a:pt x="137" y="110"/>
                  <a:pt x="139" y="109"/>
                  <a:pt x="141" y="108"/>
                </a:cubicBezTo>
                <a:cubicBezTo>
                  <a:pt x="144" y="107"/>
                  <a:pt x="148" y="106"/>
                  <a:pt x="151" y="107"/>
                </a:cubicBezTo>
                <a:cubicBezTo>
                  <a:pt x="153" y="107"/>
                  <a:pt x="154" y="108"/>
                  <a:pt x="156" y="108"/>
                </a:cubicBezTo>
                <a:cubicBezTo>
                  <a:pt x="157" y="105"/>
                  <a:pt x="157" y="103"/>
                  <a:pt x="157" y="101"/>
                </a:cubicBezTo>
                <a:cubicBezTo>
                  <a:pt x="158" y="98"/>
                  <a:pt x="158" y="94"/>
                  <a:pt x="159" y="91"/>
                </a:cubicBezTo>
                <a:cubicBezTo>
                  <a:pt x="160" y="85"/>
                  <a:pt x="160" y="79"/>
                  <a:pt x="158" y="73"/>
                </a:cubicBezTo>
                <a:cubicBezTo>
                  <a:pt x="157" y="70"/>
                  <a:pt x="157" y="66"/>
                  <a:pt x="156" y="63"/>
                </a:cubicBezTo>
                <a:cubicBezTo>
                  <a:pt x="156" y="57"/>
                  <a:pt x="157" y="51"/>
                  <a:pt x="159" y="45"/>
                </a:cubicBezTo>
                <a:cubicBezTo>
                  <a:pt x="161" y="37"/>
                  <a:pt x="165" y="30"/>
                  <a:pt x="170" y="23"/>
                </a:cubicBezTo>
                <a:cubicBezTo>
                  <a:pt x="172" y="21"/>
                  <a:pt x="174" y="19"/>
                  <a:pt x="176" y="17"/>
                </a:cubicBezTo>
                <a:cubicBezTo>
                  <a:pt x="176" y="17"/>
                  <a:pt x="176" y="17"/>
                  <a:pt x="176" y="16"/>
                </a:cubicBezTo>
                <a:cubicBezTo>
                  <a:pt x="177" y="16"/>
                  <a:pt x="177" y="16"/>
                  <a:pt x="178" y="16"/>
                </a:cubicBezTo>
                <a:cubicBezTo>
                  <a:pt x="179" y="16"/>
                  <a:pt x="179" y="17"/>
                  <a:pt x="178" y="18"/>
                </a:cubicBezTo>
                <a:cubicBezTo>
                  <a:pt x="178" y="20"/>
                  <a:pt x="177" y="22"/>
                  <a:pt x="177" y="25"/>
                </a:cubicBezTo>
                <a:cubicBezTo>
                  <a:pt x="177" y="31"/>
                  <a:pt x="177" y="36"/>
                  <a:pt x="178" y="42"/>
                </a:cubicBezTo>
                <a:cubicBezTo>
                  <a:pt x="178" y="45"/>
                  <a:pt x="179" y="47"/>
                  <a:pt x="179" y="49"/>
                </a:cubicBezTo>
                <a:cubicBezTo>
                  <a:pt x="181" y="55"/>
                  <a:pt x="180" y="61"/>
                  <a:pt x="178" y="67"/>
                </a:cubicBezTo>
                <a:cubicBezTo>
                  <a:pt x="177" y="71"/>
                  <a:pt x="175" y="75"/>
                  <a:pt x="174" y="79"/>
                </a:cubicBezTo>
                <a:cubicBezTo>
                  <a:pt x="173" y="84"/>
                  <a:pt x="172" y="88"/>
                  <a:pt x="172" y="93"/>
                </a:cubicBezTo>
                <a:cubicBezTo>
                  <a:pt x="172" y="98"/>
                  <a:pt x="172" y="102"/>
                  <a:pt x="171" y="106"/>
                </a:cubicBezTo>
                <a:cubicBezTo>
                  <a:pt x="170" y="107"/>
                  <a:pt x="170" y="108"/>
                  <a:pt x="169" y="109"/>
                </a:cubicBezTo>
                <a:cubicBezTo>
                  <a:pt x="169" y="109"/>
                  <a:pt x="169" y="110"/>
                  <a:pt x="169" y="110"/>
                </a:cubicBezTo>
                <a:cubicBezTo>
                  <a:pt x="170" y="111"/>
                  <a:pt x="171" y="111"/>
                  <a:pt x="171" y="110"/>
                </a:cubicBezTo>
                <a:cubicBezTo>
                  <a:pt x="172" y="110"/>
                  <a:pt x="172" y="110"/>
                  <a:pt x="172" y="109"/>
                </a:cubicBezTo>
                <a:cubicBezTo>
                  <a:pt x="176" y="104"/>
                  <a:pt x="180" y="99"/>
                  <a:pt x="184" y="94"/>
                </a:cubicBezTo>
                <a:cubicBezTo>
                  <a:pt x="185" y="93"/>
                  <a:pt x="186" y="92"/>
                  <a:pt x="188" y="91"/>
                </a:cubicBezTo>
                <a:cubicBezTo>
                  <a:pt x="188" y="91"/>
                  <a:pt x="189" y="91"/>
                  <a:pt x="189" y="90"/>
                </a:cubicBezTo>
                <a:cubicBezTo>
                  <a:pt x="188" y="88"/>
                  <a:pt x="189" y="86"/>
                  <a:pt x="190" y="84"/>
                </a:cubicBezTo>
                <a:cubicBezTo>
                  <a:pt x="192" y="81"/>
                  <a:pt x="194" y="78"/>
                  <a:pt x="196" y="74"/>
                </a:cubicBezTo>
                <a:cubicBezTo>
                  <a:pt x="197" y="71"/>
                  <a:pt x="198" y="67"/>
                  <a:pt x="199" y="63"/>
                </a:cubicBezTo>
                <a:cubicBezTo>
                  <a:pt x="200" y="59"/>
                  <a:pt x="201" y="56"/>
                  <a:pt x="202" y="52"/>
                </a:cubicBezTo>
                <a:cubicBezTo>
                  <a:pt x="203" y="48"/>
                  <a:pt x="204" y="44"/>
                  <a:pt x="204" y="39"/>
                </a:cubicBezTo>
                <a:cubicBezTo>
                  <a:pt x="205" y="32"/>
                  <a:pt x="206" y="25"/>
                  <a:pt x="207" y="18"/>
                </a:cubicBezTo>
                <a:cubicBezTo>
                  <a:pt x="209" y="12"/>
                  <a:pt x="211" y="7"/>
                  <a:pt x="214" y="2"/>
                </a:cubicBezTo>
                <a:cubicBezTo>
                  <a:pt x="214" y="2"/>
                  <a:pt x="214" y="2"/>
                  <a:pt x="214" y="2"/>
                </a:cubicBezTo>
                <a:cubicBezTo>
                  <a:pt x="214" y="1"/>
                  <a:pt x="215" y="0"/>
                  <a:pt x="216" y="1"/>
                </a:cubicBezTo>
                <a:cubicBezTo>
                  <a:pt x="217" y="1"/>
                  <a:pt x="217" y="1"/>
                  <a:pt x="217" y="2"/>
                </a:cubicBezTo>
                <a:cubicBezTo>
                  <a:pt x="218" y="5"/>
                  <a:pt x="219" y="9"/>
                  <a:pt x="219" y="12"/>
                </a:cubicBezTo>
                <a:cubicBezTo>
                  <a:pt x="220" y="18"/>
                  <a:pt x="221" y="24"/>
                  <a:pt x="222" y="30"/>
                </a:cubicBezTo>
                <a:cubicBezTo>
                  <a:pt x="222" y="39"/>
                  <a:pt x="221" y="48"/>
                  <a:pt x="217" y="57"/>
                </a:cubicBezTo>
                <a:cubicBezTo>
                  <a:pt x="214" y="63"/>
                  <a:pt x="211" y="69"/>
                  <a:pt x="207" y="75"/>
                </a:cubicBezTo>
                <a:cubicBezTo>
                  <a:pt x="204" y="79"/>
                  <a:pt x="201" y="83"/>
                  <a:pt x="198" y="87"/>
                </a:cubicBezTo>
                <a:cubicBezTo>
                  <a:pt x="197" y="89"/>
                  <a:pt x="195" y="90"/>
                  <a:pt x="193" y="91"/>
                </a:cubicBezTo>
                <a:cubicBezTo>
                  <a:pt x="189" y="93"/>
                  <a:pt x="186" y="96"/>
                  <a:pt x="183" y="100"/>
                </a:cubicBezTo>
                <a:cubicBezTo>
                  <a:pt x="180" y="103"/>
                  <a:pt x="177" y="106"/>
                  <a:pt x="175" y="109"/>
                </a:cubicBezTo>
                <a:cubicBezTo>
                  <a:pt x="175" y="110"/>
                  <a:pt x="174" y="110"/>
                  <a:pt x="174" y="111"/>
                </a:cubicBezTo>
                <a:cubicBezTo>
                  <a:pt x="176" y="112"/>
                  <a:pt x="178" y="112"/>
                  <a:pt x="180" y="111"/>
                </a:cubicBezTo>
                <a:cubicBezTo>
                  <a:pt x="184" y="109"/>
                  <a:pt x="188" y="107"/>
                  <a:pt x="193" y="105"/>
                </a:cubicBezTo>
                <a:cubicBezTo>
                  <a:pt x="196" y="104"/>
                  <a:pt x="199" y="103"/>
                  <a:pt x="203" y="102"/>
                </a:cubicBezTo>
                <a:cubicBezTo>
                  <a:pt x="208" y="100"/>
                  <a:pt x="214" y="100"/>
                  <a:pt x="220" y="99"/>
                </a:cubicBezTo>
                <a:cubicBezTo>
                  <a:pt x="229" y="99"/>
                  <a:pt x="238" y="102"/>
                  <a:pt x="246" y="106"/>
                </a:cubicBezTo>
                <a:cubicBezTo>
                  <a:pt x="250" y="109"/>
                  <a:pt x="253" y="111"/>
                  <a:pt x="257" y="113"/>
                </a:cubicBezTo>
                <a:cubicBezTo>
                  <a:pt x="257" y="114"/>
                  <a:pt x="258" y="114"/>
                  <a:pt x="258" y="115"/>
                </a:cubicBezTo>
                <a:cubicBezTo>
                  <a:pt x="257" y="116"/>
                  <a:pt x="256" y="116"/>
                  <a:pt x="256" y="116"/>
                </a:cubicBezTo>
                <a:cubicBezTo>
                  <a:pt x="251" y="115"/>
                  <a:pt x="247" y="116"/>
                  <a:pt x="243" y="116"/>
                </a:cubicBezTo>
                <a:cubicBezTo>
                  <a:pt x="236" y="116"/>
                  <a:pt x="230" y="116"/>
                  <a:pt x="223" y="117"/>
                </a:cubicBezTo>
                <a:cubicBezTo>
                  <a:pt x="219" y="117"/>
                  <a:pt x="214" y="118"/>
                  <a:pt x="210" y="119"/>
                </a:cubicBezTo>
                <a:cubicBezTo>
                  <a:pt x="209" y="119"/>
                  <a:pt x="208" y="119"/>
                  <a:pt x="207" y="119"/>
                </a:cubicBezTo>
                <a:cubicBezTo>
                  <a:pt x="202" y="120"/>
                  <a:pt x="197" y="120"/>
                  <a:pt x="192" y="119"/>
                </a:cubicBezTo>
                <a:cubicBezTo>
                  <a:pt x="188" y="119"/>
                  <a:pt x="185" y="119"/>
                  <a:pt x="181" y="119"/>
                </a:cubicBezTo>
                <a:cubicBezTo>
                  <a:pt x="176" y="120"/>
                  <a:pt x="172" y="120"/>
                  <a:pt x="168" y="121"/>
                </a:cubicBezTo>
                <a:cubicBezTo>
                  <a:pt x="167" y="122"/>
                  <a:pt x="166" y="122"/>
                  <a:pt x="166" y="123"/>
                </a:cubicBezTo>
                <a:cubicBezTo>
                  <a:pt x="162" y="128"/>
                  <a:pt x="157" y="132"/>
                  <a:pt x="152" y="136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2" y="138"/>
                  <a:pt x="153" y="137"/>
                  <a:pt x="153" y="137"/>
                </a:cubicBezTo>
                <a:cubicBezTo>
                  <a:pt x="154" y="137"/>
                  <a:pt x="156" y="137"/>
                  <a:pt x="157" y="136"/>
                </a:cubicBezTo>
                <a:cubicBezTo>
                  <a:pt x="162" y="135"/>
                  <a:pt x="166" y="135"/>
                  <a:pt x="171" y="135"/>
                </a:cubicBezTo>
                <a:cubicBezTo>
                  <a:pt x="178" y="136"/>
                  <a:pt x="184" y="139"/>
                  <a:pt x="191" y="142"/>
                </a:cubicBezTo>
                <a:cubicBezTo>
                  <a:pt x="194" y="144"/>
                  <a:pt x="198" y="146"/>
                  <a:pt x="202" y="147"/>
                </a:cubicBezTo>
                <a:cubicBezTo>
                  <a:pt x="206" y="148"/>
                  <a:pt x="210" y="149"/>
                  <a:pt x="213" y="150"/>
                </a:cubicBezTo>
                <a:cubicBezTo>
                  <a:pt x="223" y="153"/>
                  <a:pt x="231" y="157"/>
                  <a:pt x="239" y="163"/>
                </a:cubicBezTo>
                <a:cubicBezTo>
                  <a:pt x="241" y="165"/>
                  <a:pt x="243" y="167"/>
                  <a:pt x="246" y="169"/>
                </a:cubicBezTo>
                <a:cubicBezTo>
                  <a:pt x="247" y="170"/>
                  <a:pt x="247" y="171"/>
                  <a:pt x="247" y="171"/>
                </a:cubicBezTo>
                <a:cubicBezTo>
                  <a:pt x="246" y="172"/>
                  <a:pt x="245" y="172"/>
                  <a:pt x="244" y="172"/>
                </a:cubicBezTo>
                <a:cubicBezTo>
                  <a:pt x="238" y="170"/>
                  <a:pt x="232" y="171"/>
                  <a:pt x="225" y="171"/>
                </a:cubicBezTo>
                <a:cubicBezTo>
                  <a:pt x="218" y="171"/>
                  <a:pt x="212" y="171"/>
                  <a:pt x="205" y="169"/>
                </a:cubicBezTo>
                <a:cubicBezTo>
                  <a:pt x="199" y="167"/>
                  <a:pt x="193" y="165"/>
                  <a:pt x="187" y="163"/>
                </a:cubicBezTo>
                <a:cubicBezTo>
                  <a:pt x="179" y="161"/>
                  <a:pt x="172" y="158"/>
                  <a:pt x="166" y="155"/>
                </a:cubicBezTo>
                <a:cubicBezTo>
                  <a:pt x="160" y="152"/>
                  <a:pt x="154" y="150"/>
                  <a:pt x="148" y="148"/>
                </a:cubicBezTo>
                <a:cubicBezTo>
                  <a:pt x="145" y="148"/>
                  <a:pt x="143" y="147"/>
                  <a:pt x="140" y="147"/>
                </a:cubicBezTo>
                <a:cubicBezTo>
                  <a:pt x="139" y="147"/>
                  <a:pt x="139" y="147"/>
                  <a:pt x="138" y="148"/>
                </a:cubicBezTo>
                <a:cubicBezTo>
                  <a:pt x="134" y="152"/>
                  <a:pt x="129" y="156"/>
                  <a:pt x="125" y="161"/>
                </a:cubicBezTo>
                <a:cubicBezTo>
                  <a:pt x="122" y="165"/>
                  <a:pt x="119" y="171"/>
                  <a:pt x="117" y="176"/>
                </a:cubicBezTo>
                <a:cubicBezTo>
                  <a:pt x="115" y="181"/>
                  <a:pt x="114" y="185"/>
                  <a:pt x="113" y="190"/>
                </a:cubicBezTo>
                <a:cubicBezTo>
                  <a:pt x="113" y="191"/>
                  <a:pt x="113" y="193"/>
                  <a:pt x="112" y="194"/>
                </a:cubicBezTo>
                <a:cubicBezTo>
                  <a:pt x="113" y="194"/>
                  <a:pt x="113" y="193"/>
                  <a:pt x="114" y="193"/>
                </a:cubicBezTo>
                <a:cubicBezTo>
                  <a:pt x="118" y="188"/>
                  <a:pt x="122" y="185"/>
                  <a:pt x="128" y="182"/>
                </a:cubicBezTo>
                <a:cubicBezTo>
                  <a:pt x="129" y="182"/>
                  <a:pt x="130" y="182"/>
                  <a:pt x="131" y="181"/>
                </a:cubicBezTo>
                <a:cubicBezTo>
                  <a:pt x="132" y="181"/>
                  <a:pt x="132" y="181"/>
                  <a:pt x="133" y="180"/>
                </a:cubicBezTo>
                <a:cubicBezTo>
                  <a:pt x="136" y="175"/>
                  <a:pt x="140" y="170"/>
                  <a:pt x="144" y="166"/>
                </a:cubicBezTo>
                <a:cubicBezTo>
                  <a:pt x="146" y="164"/>
                  <a:pt x="148" y="161"/>
                  <a:pt x="149" y="159"/>
                </a:cubicBezTo>
                <a:cubicBezTo>
                  <a:pt x="149" y="158"/>
                  <a:pt x="150" y="157"/>
                  <a:pt x="151" y="156"/>
                </a:cubicBezTo>
                <a:cubicBezTo>
                  <a:pt x="151" y="156"/>
                  <a:pt x="151" y="155"/>
                  <a:pt x="152" y="155"/>
                </a:cubicBezTo>
                <a:cubicBezTo>
                  <a:pt x="153" y="156"/>
                  <a:pt x="153" y="156"/>
                  <a:pt x="153" y="157"/>
                </a:cubicBezTo>
                <a:cubicBezTo>
                  <a:pt x="153" y="157"/>
                  <a:pt x="153" y="158"/>
                  <a:pt x="153" y="159"/>
                </a:cubicBezTo>
                <a:cubicBezTo>
                  <a:pt x="153" y="166"/>
                  <a:pt x="153" y="173"/>
                  <a:pt x="150" y="179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52" y="181"/>
                  <a:pt x="153" y="181"/>
                  <a:pt x="155" y="181"/>
                </a:cubicBezTo>
                <a:cubicBezTo>
                  <a:pt x="159" y="180"/>
                  <a:pt x="164" y="180"/>
                  <a:pt x="169" y="180"/>
                </a:cubicBezTo>
                <a:cubicBezTo>
                  <a:pt x="173" y="180"/>
                  <a:pt x="178" y="180"/>
                  <a:pt x="183" y="181"/>
                </a:cubicBezTo>
                <a:cubicBezTo>
                  <a:pt x="190" y="181"/>
                  <a:pt x="198" y="183"/>
                  <a:pt x="205" y="184"/>
                </a:cubicBezTo>
                <a:cubicBezTo>
                  <a:pt x="209" y="184"/>
                  <a:pt x="213" y="184"/>
                  <a:pt x="217" y="184"/>
                </a:cubicBezTo>
                <a:cubicBezTo>
                  <a:pt x="221" y="185"/>
                  <a:pt x="225" y="186"/>
                  <a:pt x="229" y="187"/>
                </a:cubicBezTo>
                <a:cubicBezTo>
                  <a:pt x="230" y="187"/>
                  <a:pt x="232" y="188"/>
                  <a:pt x="233" y="188"/>
                </a:cubicBezTo>
                <a:cubicBezTo>
                  <a:pt x="233" y="189"/>
                  <a:pt x="234" y="189"/>
                  <a:pt x="234" y="190"/>
                </a:cubicBezTo>
                <a:cubicBezTo>
                  <a:pt x="234" y="191"/>
                  <a:pt x="233" y="191"/>
                  <a:pt x="233" y="191"/>
                </a:cubicBezTo>
                <a:cubicBezTo>
                  <a:pt x="230" y="192"/>
                  <a:pt x="228" y="192"/>
                  <a:pt x="226" y="193"/>
                </a:cubicBezTo>
                <a:cubicBezTo>
                  <a:pt x="218" y="195"/>
                  <a:pt x="211" y="198"/>
                  <a:pt x="203" y="201"/>
                </a:cubicBezTo>
                <a:cubicBezTo>
                  <a:pt x="199" y="202"/>
                  <a:pt x="195" y="204"/>
                  <a:pt x="190" y="204"/>
                </a:cubicBezTo>
                <a:cubicBezTo>
                  <a:pt x="185" y="205"/>
                  <a:pt x="180" y="205"/>
                  <a:pt x="175" y="204"/>
                </a:cubicBezTo>
                <a:cubicBezTo>
                  <a:pt x="171" y="203"/>
                  <a:pt x="167" y="203"/>
                  <a:pt x="163" y="202"/>
                </a:cubicBezTo>
                <a:cubicBezTo>
                  <a:pt x="159" y="201"/>
                  <a:pt x="156" y="200"/>
                  <a:pt x="153" y="199"/>
                </a:cubicBezTo>
                <a:cubicBezTo>
                  <a:pt x="150" y="198"/>
                  <a:pt x="148" y="197"/>
                  <a:pt x="146" y="197"/>
                </a:cubicBezTo>
                <a:cubicBezTo>
                  <a:pt x="145" y="197"/>
                  <a:pt x="145" y="196"/>
                  <a:pt x="144" y="196"/>
                </a:cubicBezTo>
                <a:cubicBezTo>
                  <a:pt x="143" y="199"/>
                  <a:pt x="143" y="202"/>
                  <a:pt x="142" y="205"/>
                </a:cubicBezTo>
                <a:cubicBezTo>
                  <a:pt x="139" y="212"/>
                  <a:pt x="135" y="217"/>
                  <a:pt x="129" y="222"/>
                </a:cubicBezTo>
                <a:cubicBezTo>
                  <a:pt x="124" y="226"/>
                  <a:pt x="119" y="230"/>
                  <a:pt x="113" y="234"/>
                </a:cubicBezTo>
                <a:cubicBezTo>
                  <a:pt x="110" y="237"/>
                  <a:pt x="107" y="240"/>
                  <a:pt x="105" y="244"/>
                </a:cubicBezTo>
                <a:cubicBezTo>
                  <a:pt x="103" y="248"/>
                  <a:pt x="101" y="253"/>
                  <a:pt x="98" y="257"/>
                </a:cubicBezTo>
                <a:cubicBezTo>
                  <a:pt x="98" y="258"/>
                  <a:pt x="97" y="258"/>
                  <a:pt x="97" y="259"/>
                </a:cubicBezTo>
                <a:cubicBezTo>
                  <a:pt x="98" y="259"/>
                  <a:pt x="99" y="259"/>
                  <a:pt x="99" y="258"/>
                </a:cubicBezTo>
                <a:cubicBezTo>
                  <a:pt x="105" y="256"/>
                  <a:pt x="110" y="254"/>
                  <a:pt x="115" y="253"/>
                </a:cubicBezTo>
                <a:cubicBezTo>
                  <a:pt x="124" y="250"/>
                  <a:pt x="132" y="248"/>
                  <a:pt x="140" y="245"/>
                </a:cubicBezTo>
                <a:cubicBezTo>
                  <a:pt x="150" y="241"/>
                  <a:pt x="160" y="239"/>
                  <a:pt x="170" y="238"/>
                </a:cubicBezTo>
                <a:cubicBezTo>
                  <a:pt x="173" y="238"/>
                  <a:pt x="176" y="238"/>
                  <a:pt x="180" y="239"/>
                </a:cubicBezTo>
                <a:cubicBezTo>
                  <a:pt x="188" y="240"/>
                  <a:pt x="195" y="243"/>
                  <a:pt x="202" y="248"/>
                </a:cubicBezTo>
                <a:cubicBezTo>
                  <a:pt x="205" y="249"/>
                  <a:pt x="207" y="251"/>
                  <a:pt x="210" y="253"/>
                </a:cubicBezTo>
                <a:cubicBezTo>
                  <a:pt x="211" y="254"/>
                  <a:pt x="212" y="255"/>
                  <a:pt x="213" y="256"/>
                </a:cubicBezTo>
                <a:cubicBezTo>
                  <a:pt x="214" y="257"/>
                  <a:pt x="214" y="257"/>
                  <a:pt x="215" y="258"/>
                </a:cubicBezTo>
                <a:cubicBezTo>
                  <a:pt x="215" y="258"/>
                  <a:pt x="215" y="259"/>
                  <a:pt x="214" y="259"/>
                </a:cubicBezTo>
                <a:cubicBezTo>
                  <a:pt x="213" y="259"/>
                  <a:pt x="213" y="259"/>
                  <a:pt x="213" y="259"/>
                </a:cubicBezTo>
                <a:cubicBezTo>
                  <a:pt x="208" y="259"/>
                  <a:pt x="203" y="259"/>
                  <a:pt x="198" y="259"/>
                </a:cubicBezTo>
                <a:cubicBezTo>
                  <a:pt x="193" y="260"/>
                  <a:pt x="188" y="260"/>
                  <a:pt x="183" y="260"/>
                </a:cubicBezTo>
                <a:cubicBezTo>
                  <a:pt x="177" y="260"/>
                  <a:pt x="171" y="259"/>
                  <a:pt x="164" y="259"/>
                </a:cubicBezTo>
                <a:cubicBezTo>
                  <a:pt x="155" y="259"/>
                  <a:pt x="146" y="260"/>
                  <a:pt x="137" y="263"/>
                </a:cubicBezTo>
                <a:cubicBezTo>
                  <a:pt x="133" y="264"/>
                  <a:pt x="130" y="266"/>
                  <a:pt x="126" y="267"/>
                </a:cubicBezTo>
                <a:cubicBezTo>
                  <a:pt x="122" y="269"/>
                  <a:pt x="118" y="270"/>
                  <a:pt x="114" y="271"/>
                </a:cubicBezTo>
                <a:cubicBezTo>
                  <a:pt x="109" y="272"/>
                  <a:pt x="104" y="272"/>
                  <a:pt x="99" y="270"/>
                </a:cubicBezTo>
                <a:cubicBezTo>
                  <a:pt x="98" y="270"/>
                  <a:pt x="98" y="269"/>
                  <a:pt x="97" y="269"/>
                </a:cubicBezTo>
                <a:cubicBezTo>
                  <a:pt x="95" y="269"/>
                  <a:pt x="94" y="268"/>
                  <a:pt x="92" y="269"/>
                </a:cubicBezTo>
                <a:cubicBezTo>
                  <a:pt x="91" y="267"/>
                  <a:pt x="90" y="269"/>
                  <a:pt x="89" y="270"/>
                </a:cubicBezTo>
                <a:cubicBezTo>
                  <a:pt x="87" y="273"/>
                  <a:pt x="86" y="275"/>
                  <a:pt x="83" y="278"/>
                </a:cubicBezTo>
                <a:cubicBezTo>
                  <a:pt x="79" y="282"/>
                  <a:pt x="75" y="287"/>
                  <a:pt x="71" y="292"/>
                </a:cubicBezTo>
                <a:cubicBezTo>
                  <a:pt x="67" y="297"/>
                  <a:pt x="64" y="303"/>
                  <a:pt x="62" y="309"/>
                </a:cubicBezTo>
                <a:cubicBezTo>
                  <a:pt x="62" y="309"/>
                  <a:pt x="62" y="310"/>
                  <a:pt x="62" y="310"/>
                </a:cubicBezTo>
                <a:cubicBezTo>
                  <a:pt x="63" y="309"/>
                  <a:pt x="63" y="309"/>
                  <a:pt x="64" y="308"/>
                </a:cubicBezTo>
                <a:cubicBezTo>
                  <a:pt x="68" y="305"/>
                  <a:pt x="72" y="302"/>
                  <a:pt x="76" y="301"/>
                </a:cubicBezTo>
                <a:cubicBezTo>
                  <a:pt x="77" y="300"/>
                  <a:pt x="78" y="300"/>
                  <a:pt x="79" y="300"/>
                </a:cubicBezTo>
                <a:cubicBezTo>
                  <a:pt x="85" y="300"/>
                  <a:pt x="90" y="298"/>
                  <a:pt x="95" y="296"/>
                </a:cubicBezTo>
                <a:cubicBezTo>
                  <a:pt x="102" y="293"/>
                  <a:pt x="109" y="291"/>
                  <a:pt x="116" y="288"/>
                </a:cubicBezTo>
                <a:cubicBezTo>
                  <a:pt x="116" y="288"/>
                  <a:pt x="117" y="288"/>
                  <a:pt x="117" y="288"/>
                </a:cubicBezTo>
                <a:cubicBezTo>
                  <a:pt x="121" y="287"/>
                  <a:pt x="124" y="284"/>
                  <a:pt x="126" y="280"/>
                </a:cubicBezTo>
                <a:cubicBezTo>
                  <a:pt x="126" y="279"/>
                  <a:pt x="128" y="277"/>
                  <a:pt x="129" y="276"/>
                </a:cubicBezTo>
                <a:cubicBezTo>
                  <a:pt x="129" y="275"/>
                  <a:pt x="130" y="274"/>
                  <a:pt x="130" y="273"/>
                </a:cubicBezTo>
                <a:cubicBezTo>
                  <a:pt x="130" y="273"/>
                  <a:pt x="130" y="273"/>
                  <a:pt x="130" y="272"/>
                </a:cubicBezTo>
                <a:cubicBezTo>
                  <a:pt x="131" y="272"/>
                  <a:pt x="132" y="272"/>
                  <a:pt x="132" y="272"/>
                </a:cubicBezTo>
                <a:cubicBezTo>
                  <a:pt x="133" y="272"/>
                  <a:pt x="133" y="273"/>
                  <a:pt x="133" y="274"/>
                </a:cubicBezTo>
                <a:cubicBezTo>
                  <a:pt x="133" y="276"/>
                  <a:pt x="133" y="277"/>
                  <a:pt x="133" y="279"/>
                </a:cubicBezTo>
                <a:cubicBezTo>
                  <a:pt x="133" y="280"/>
                  <a:pt x="133" y="280"/>
                  <a:pt x="133" y="280"/>
                </a:cubicBezTo>
                <a:cubicBezTo>
                  <a:pt x="136" y="279"/>
                  <a:pt x="138" y="278"/>
                  <a:pt x="141" y="277"/>
                </a:cubicBezTo>
                <a:cubicBezTo>
                  <a:pt x="145" y="276"/>
                  <a:pt x="149" y="274"/>
                  <a:pt x="153" y="272"/>
                </a:cubicBezTo>
                <a:cubicBezTo>
                  <a:pt x="163" y="269"/>
                  <a:pt x="174" y="270"/>
                  <a:pt x="183" y="274"/>
                </a:cubicBezTo>
                <a:cubicBezTo>
                  <a:pt x="185" y="274"/>
                  <a:pt x="187" y="275"/>
                  <a:pt x="188" y="275"/>
                </a:cubicBezTo>
                <a:cubicBezTo>
                  <a:pt x="189" y="276"/>
                  <a:pt x="189" y="276"/>
                  <a:pt x="189" y="277"/>
                </a:cubicBezTo>
                <a:cubicBezTo>
                  <a:pt x="189" y="278"/>
                  <a:pt x="189" y="278"/>
                  <a:pt x="188" y="278"/>
                </a:cubicBezTo>
                <a:cubicBezTo>
                  <a:pt x="188" y="278"/>
                  <a:pt x="188" y="278"/>
                  <a:pt x="187" y="278"/>
                </a:cubicBezTo>
                <a:cubicBezTo>
                  <a:pt x="184" y="278"/>
                  <a:pt x="181" y="280"/>
                  <a:pt x="178" y="281"/>
                </a:cubicBezTo>
                <a:cubicBezTo>
                  <a:pt x="173" y="283"/>
                  <a:pt x="169" y="285"/>
                  <a:pt x="165" y="287"/>
                </a:cubicBezTo>
                <a:cubicBezTo>
                  <a:pt x="160" y="290"/>
                  <a:pt x="154" y="293"/>
                  <a:pt x="148" y="295"/>
                </a:cubicBezTo>
                <a:cubicBezTo>
                  <a:pt x="144" y="297"/>
                  <a:pt x="139" y="299"/>
                  <a:pt x="134" y="301"/>
                </a:cubicBezTo>
                <a:cubicBezTo>
                  <a:pt x="133" y="302"/>
                  <a:pt x="133" y="302"/>
                  <a:pt x="133" y="304"/>
                </a:cubicBezTo>
                <a:cubicBezTo>
                  <a:pt x="132" y="309"/>
                  <a:pt x="129" y="314"/>
                  <a:pt x="126" y="318"/>
                </a:cubicBezTo>
                <a:cubicBezTo>
                  <a:pt x="120" y="324"/>
                  <a:pt x="114" y="330"/>
                  <a:pt x="108" y="337"/>
                </a:cubicBezTo>
                <a:cubicBezTo>
                  <a:pt x="103" y="342"/>
                  <a:pt x="97" y="346"/>
                  <a:pt x="90" y="349"/>
                </a:cubicBezTo>
                <a:cubicBezTo>
                  <a:pt x="83" y="351"/>
                  <a:pt x="76" y="353"/>
                  <a:pt x="70" y="354"/>
                </a:cubicBezTo>
                <a:cubicBezTo>
                  <a:pt x="66" y="355"/>
                  <a:pt x="63" y="357"/>
                  <a:pt x="61" y="359"/>
                </a:cubicBezTo>
                <a:cubicBezTo>
                  <a:pt x="58" y="361"/>
                  <a:pt x="55" y="363"/>
                  <a:pt x="53" y="365"/>
                </a:cubicBezTo>
                <a:cubicBezTo>
                  <a:pt x="50" y="368"/>
                  <a:pt x="48" y="371"/>
                  <a:pt x="46" y="375"/>
                </a:cubicBezTo>
                <a:cubicBezTo>
                  <a:pt x="45" y="376"/>
                  <a:pt x="45" y="377"/>
                  <a:pt x="44" y="378"/>
                </a:cubicBezTo>
                <a:cubicBezTo>
                  <a:pt x="43" y="379"/>
                  <a:pt x="43" y="381"/>
                  <a:pt x="43" y="382"/>
                </a:cubicBezTo>
                <a:cubicBezTo>
                  <a:pt x="39" y="391"/>
                  <a:pt x="35" y="399"/>
                  <a:pt x="30" y="406"/>
                </a:cubicBezTo>
                <a:cubicBezTo>
                  <a:pt x="25" y="413"/>
                  <a:pt x="20" y="419"/>
                  <a:pt x="16" y="426"/>
                </a:cubicBezTo>
                <a:cubicBezTo>
                  <a:pt x="15" y="427"/>
                  <a:pt x="13" y="429"/>
                  <a:pt x="13" y="431"/>
                </a:cubicBezTo>
                <a:cubicBezTo>
                  <a:pt x="12" y="432"/>
                  <a:pt x="12" y="432"/>
                  <a:pt x="11" y="432"/>
                </a:cubicBezTo>
                <a:cubicBezTo>
                  <a:pt x="10" y="432"/>
                  <a:pt x="10" y="431"/>
                  <a:pt x="10" y="431"/>
                </a:cubicBezTo>
                <a:cubicBezTo>
                  <a:pt x="10" y="430"/>
                  <a:pt x="11" y="429"/>
                  <a:pt x="11" y="428"/>
                </a:cubicBezTo>
                <a:cubicBezTo>
                  <a:pt x="16" y="421"/>
                  <a:pt x="21" y="415"/>
                  <a:pt x="26" y="408"/>
                </a:cubicBezTo>
                <a:cubicBezTo>
                  <a:pt x="31" y="401"/>
                  <a:pt x="35" y="394"/>
                  <a:pt x="38" y="387"/>
                </a:cubicBezTo>
                <a:cubicBezTo>
                  <a:pt x="40" y="383"/>
                  <a:pt x="41" y="379"/>
                  <a:pt x="42" y="375"/>
                </a:cubicBezTo>
                <a:cubicBezTo>
                  <a:pt x="43" y="374"/>
                  <a:pt x="43" y="374"/>
                  <a:pt x="42" y="373"/>
                </a:cubicBezTo>
                <a:cubicBezTo>
                  <a:pt x="42" y="368"/>
                  <a:pt x="40" y="363"/>
                  <a:pt x="37" y="359"/>
                </a:cubicBezTo>
                <a:cubicBezTo>
                  <a:pt x="34" y="355"/>
                  <a:pt x="31" y="351"/>
                  <a:pt x="28" y="347"/>
                </a:cubicBezTo>
                <a:cubicBezTo>
                  <a:pt x="23" y="341"/>
                  <a:pt x="22" y="335"/>
                  <a:pt x="22" y="328"/>
                </a:cubicBezTo>
                <a:cubicBezTo>
                  <a:pt x="22" y="323"/>
                  <a:pt x="22" y="319"/>
                  <a:pt x="23" y="314"/>
                </a:cubicBezTo>
                <a:cubicBezTo>
                  <a:pt x="23" y="309"/>
                  <a:pt x="24" y="304"/>
                  <a:pt x="25" y="299"/>
                </a:cubicBezTo>
                <a:cubicBezTo>
                  <a:pt x="25" y="294"/>
                  <a:pt x="25" y="288"/>
                  <a:pt x="27" y="284"/>
                </a:cubicBezTo>
                <a:cubicBezTo>
                  <a:pt x="27" y="281"/>
                  <a:pt x="28" y="278"/>
                  <a:pt x="30" y="276"/>
                </a:cubicBezTo>
                <a:cubicBezTo>
                  <a:pt x="30" y="274"/>
                  <a:pt x="30" y="274"/>
                  <a:pt x="29" y="273"/>
                </a:cubicBezTo>
                <a:cubicBezTo>
                  <a:pt x="25" y="270"/>
                  <a:pt x="22" y="268"/>
                  <a:pt x="19" y="264"/>
                </a:cubicBezTo>
                <a:cubicBezTo>
                  <a:pt x="15" y="259"/>
                  <a:pt x="11" y="253"/>
                  <a:pt x="9" y="246"/>
                </a:cubicBezTo>
                <a:cubicBezTo>
                  <a:pt x="9" y="244"/>
                  <a:pt x="8" y="243"/>
                  <a:pt x="8" y="241"/>
                </a:cubicBezTo>
                <a:cubicBezTo>
                  <a:pt x="8" y="235"/>
                  <a:pt x="6" y="231"/>
                  <a:pt x="3" y="226"/>
                </a:cubicBezTo>
                <a:cubicBezTo>
                  <a:pt x="1" y="221"/>
                  <a:pt x="0" y="216"/>
                  <a:pt x="0" y="211"/>
                </a:cubicBezTo>
                <a:cubicBezTo>
                  <a:pt x="0" y="210"/>
                  <a:pt x="0" y="209"/>
                  <a:pt x="0" y="207"/>
                </a:cubicBezTo>
                <a:cubicBezTo>
                  <a:pt x="0" y="207"/>
                  <a:pt x="0" y="206"/>
                  <a:pt x="1" y="206"/>
                </a:cubicBezTo>
                <a:cubicBezTo>
                  <a:pt x="2" y="206"/>
                  <a:pt x="3" y="206"/>
                  <a:pt x="3" y="207"/>
                </a:cubicBezTo>
                <a:cubicBezTo>
                  <a:pt x="5" y="210"/>
                  <a:pt x="6" y="213"/>
                  <a:pt x="8" y="216"/>
                </a:cubicBezTo>
                <a:cubicBezTo>
                  <a:pt x="10" y="220"/>
                  <a:pt x="14" y="224"/>
                  <a:pt x="17" y="228"/>
                </a:cubicBezTo>
                <a:cubicBezTo>
                  <a:pt x="23" y="234"/>
                  <a:pt x="30" y="240"/>
                  <a:pt x="36" y="246"/>
                </a:cubicBezTo>
                <a:cubicBezTo>
                  <a:pt x="38" y="247"/>
                  <a:pt x="39" y="249"/>
                  <a:pt x="41" y="251"/>
                </a:cubicBezTo>
                <a:cubicBezTo>
                  <a:pt x="42" y="251"/>
                  <a:pt x="42" y="251"/>
                  <a:pt x="42" y="250"/>
                </a:cubicBezTo>
                <a:cubicBezTo>
                  <a:pt x="43" y="249"/>
                  <a:pt x="43" y="248"/>
                  <a:pt x="44" y="246"/>
                </a:cubicBezTo>
                <a:cubicBezTo>
                  <a:pt x="44" y="246"/>
                  <a:pt x="44" y="245"/>
                  <a:pt x="44" y="245"/>
                </a:cubicBezTo>
                <a:cubicBezTo>
                  <a:pt x="45" y="244"/>
                  <a:pt x="45" y="244"/>
                  <a:pt x="46" y="244"/>
                </a:cubicBezTo>
                <a:cubicBezTo>
                  <a:pt x="46" y="244"/>
                  <a:pt x="47" y="245"/>
                  <a:pt x="47" y="246"/>
                </a:cubicBezTo>
                <a:cubicBezTo>
                  <a:pt x="46" y="247"/>
                  <a:pt x="46" y="249"/>
                  <a:pt x="45" y="251"/>
                </a:cubicBezTo>
                <a:cubicBezTo>
                  <a:pt x="45" y="251"/>
                  <a:pt x="45" y="252"/>
                  <a:pt x="45" y="252"/>
                </a:cubicBezTo>
                <a:cubicBezTo>
                  <a:pt x="45" y="254"/>
                  <a:pt x="46" y="255"/>
                  <a:pt x="47" y="256"/>
                </a:cubicBezTo>
                <a:cubicBezTo>
                  <a:pt x="52" y="263"/>
                  <a:pt x="56" y="270"/>
                  <a:pt x="58" y="279"/>
                </a:cubicBezTo>
                <a:cubicBezTo>
                  <a:pt x="59" y="282"/>
                  <a:pt x="60" y="285"/>
                  <a:pt x="61" y="288"/>
                </a:cubicBezTo>
                <a:cubicBezTo>
                  <a:pt x="62" y="291"/>
                  <a:pt x="63" y="294"/>
                  <a:pt x="62" y="298"/>
                </a:cubicBezTo>
                <a:cubicBezTo>
                  <a:pt x="62" y="298"/>
                  <a:pt x="62" y="299"/>
                  <a:pt x="63" y="300"/>
                </a:cubicBezTo>
                <a:cubicBezTo>
                  <a:pt x="64" y="298"/>
                  <a:pt x="65" y="297"/>
                  <a:pt x="66" y="295"/>
                </a:cubicBezTo>
                <a:cubicBezTo>
                  <a:pt x="67" y="292"/>
                  <a:pt x="70" y="290"/>
                  <a:pt x="72" y="287"/>
                </a:cubicBezTo>
                <a:cubicBezTo>
                  <a:pt x="74" y="285"/>
                  <a:pt x="77" y="282"/>
                  <a:pt x="79" y="279"/>
                </a:cubicBezTo>
                <a:cubicBezTo>
                  <a:pt x="80" y="277"/>
                  <a:pt x="81" y="275"/>
                  <a:pt x="82" y="273"/>
                </a:cubicBezTo>
                <a:cubicBezTo>
                  <a:pt x="82" y="273"/>
                  <a:pt x="82" y="273"/>
                  <a:pt x="81" y="272"/>
                </a:cubicBezTo>
                <a:cubicBezTo>
                  <a:pt x="81" y="267"/>
                  <a:pt x="79" y="263"/>
                  <a:pt x="76" y="259"/>
                </a:cubicBezTo>
                <a:cubicBezTo>
                  <a:pt x="73" y="256"/>
                  <a:pt x="70" y="253"/>
                  <a:pt x="67" y="250"/>
                </a:cubicBezTo>
                <a:cubicBezTo>
                  <a:pt x="63" y="247"/>
                  <a:pt x="59" y="244"/>
                  <a:pt x="56" y="239"/>
                </a:cubicBezTo>
                <a:cubicBezTo>
                  <a:pt x="52" y="234"/>
                  <a:pt x="50" y="227"/>
                  <a:pt x="50" y="220"/>
                </a:cubicBezTo>
                <a:cubicBezTo>
                  <a:pt x="50" y="217"/>
                  <a:pt x="50" y="213"/>
                  <a:pt x="51" y="210"/>
                </a:cubicBezTo>
                <a:cubicBezTo>
                  <a:pt x="52" y="206"/>
                  <a:pt x="54" y="202"/>
                  <a:pt x="56" y="199"/>
                </a:cubicBezTo>
                <a:cubicBezTo>
                  <a:pt x="59" y="195"/>
                  <a:pt x="61" y="192"/>
                  <a:pt x="65" y="189"/>
                </a:cubicBezTo>
                <a:cubicBezTo>
                  <a:pt x="66" y="187"/>
                  <a:pt x="66" y="187"/>
                  <a:pt x="65" y="186"/>
                </a:cubicBezTo>
                <a:cubicBezTo>
                  <a:pt x="63" y="182"/>
                  <a:pt x="62" y="177"/>
                  <a:pt x="61" y="173"/>
                </a:cubicBezTo>
                <a:cubicBezTo>
                  <a:pt x="59" y="168"/>
                  <a:pt x="58" y="163"/>
                  <a:pt x="57" y="159"/>
                </a:cubicBezTo>
                <a:cubicBezTo>
                  <a:pt x="56" y="156"/>
                  <a:pt x="56" y="154"/>
                  <a:pt x="54" y="151"/>
                </a:cubicBezTo>
                <a:cubicBezTo>
                  <a:pt x="53" y="150"/>
                  <a:pt x="53" y="149"/>
                  <a:pt x="51" y="149"/>
                </a:cubicBezTo>
                <a:cubicBezTo>
                  <a:pt x="51" y="148"/>
                  <a:pt x="50" y="148"/>
                  <a:pt x="50" y="148"/>
                </a:cubicBezTo>
                <a:cubicBezTo>
                  <a:pt x="48" y="147"/>
                  <a:pt x="46" y="147"/>
                  <a:pt x="43" y="148"/>
                </a:cubicBezTo>
                <a:cubicBezTo>
                  <a:pt x="42" y="148"/>
                  <a:pt x="40" y="149"/>
                  <a:pt x="38" y="150"/>
                </a:cubicBezTo>
                <a:cubicBezTo>
                  <a:pt x="37" y="150"/>
                  <a:pt x="36" y="151"/>
                  <a:pt x="35" y="152"/>
                </a:cubicBezTo>
                <a:cubicBezTo>
                  <a:pt x="35" y="152"/>
                  <a:pt x="35" y="152"/>
                  <a:pt x="35" y="152"/>
                </a:cubicBezTo>
                <a:cubicBezTo>
                  <a:pt x="34" y="153"/>
                  <a:pt x="33" y="153"/>
                  <a:pt x="33" y="152"/>
                </a:cubicBezTo>
                <a:cubicBezTo>
                  <a:pt x="33" y="152"/>
                  <a:pt x="33" y="151"/>
                  <a:pt x="33" y="151"/>
                </a:cubicBezTo>
                <a:cubicBezTo>
                  <a:pt x="36" y="146"/>
                  <a:pt x="39" y="143"/>
                  <a:pt x="44" y="142"/>
                </a:cubicBezTo>
                <a:cubicBezTo>
                  <a:pt x="45" y="142"/>
                  <a:pt x="46" y="142"/>
                  <a:pt x="47" y="141"/>
                </a:cubicBezTo>
                <a:cubicBezTo>
                  <a:pt x="50" y="140"/>
                  <a:pt x="53" y="139"/>
                  <a:pt x="56" y="139"/>
                </a:cubicBezTo>
                <a:cubicBezTo>
                  <a:pt x="60" y="138"/>
                  <a:pt x="64" y="139"/>
                  <a:pt x="67" y="141"/>
                </a:cubicBezTo>
                <a:cubicBezTo>
                  <a:pt x="73" y="145"/>
                  <a:pt x="78" y="149"/>
                  <a:pt x="82" y="155"/>
                </a:cubicBezTo>
                <a:cubicBezTo>
                  <a:pt x="83" y="158"/>
                  <a:pt x="84" y="161"/>
                  <a:pt x="85" y="163"/>
                </a:cubicBezTo>
                <a:cubicBezTo>
                  <a:pt x="85" y="164"/>
                  <a:pt x="85" y="164"/>
                  <a:pt x="85" y="164"/>
                </a:cubicBezTo>
                <a:cubicBezTo>
                  <a:pt x="85" y="165"/>
                  <a:pt x="85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7" y="164"/>
                  <a:pt x="87" y="163"/>
                  <a:pt x="87" y="163"/>
                </a:cubicBezTo>
                <a:cubicBezTo>
                  <a:pt x="88" y="162"/>
                  <a:pt x="89" y="161"/>
                  <a:pt x="90" y="161"/>
                </a:cubicBezTo>
                <a:close/>
                <a:moveTo>
                  <a:pt x="86" y="190"/>
                </a:moveTo>
                <a:cubicBezTo>
                  <a:pt x="86" y="191"/>
                  <a:pt x="87" y="191"/>
                  <a:pt x="87" y="192"/>
                </a:cubicBezTo>
                <a:cubicBezTo>
                  <a:pt x="87" y="191"/>
                  <a:pt x="87" y="190"/>
                  <a:pt x="86" y="190"/>
                </a:cubicBezTo>
                <a:cubicBezTo>
                  <a:pt x="87" y="189"/>
                  <a:pt x="86" y="189"/>
                  <a:pt x="86" y="187"/>
                </a:cubicBezTo>
                <a:cubicBezTo>
                  <a:pt x="85" y="189"/>
                  <a:pt x="86" y="189"/>
                  <a:pt x="86" y="190"/>
                </a:cubicBezTo>
                <a:close/>
                <a:moveTo>
                  <a:pt x="70" y="307"/>
                </a:moveTo>
                <a:cubicBezTo>
                  <a:pt x="71" y="307"/>
                  <a:pt x="71" y="306"/>
                  <a:pt x="71" y="306"/>
                </a:cubicBezTo>
                <a:cubicBezTo>
                  <a:pt x="74" y="305"/>
                  <a:pt x="78" y="304"/>
                  <a:pt x="81" y="303"/>
                </a:cubicBezTo>
                <a:cubicBezTo>
                  <a:pt x="83" y="303"/>
                  <a:pt x="85" y="302"/>
                  <a:pt x="87" y="301"/>
                </a:cubicBezTo>
                <a:cubicBezTo>
                  <a:pt x="90" y="301"/>
                  <a:pt x="93" y="301"/>
                  <a:pt x="96" y="300"/>
                </a:cubicBezTo>
                <a:cubicBezTo>
                  <a:pt x="102" y="299"/>
                  <a:pt x="108" y="298"/>
                  <a:pt x="114" y="296"/>
                </a:cubicBezTo>
                <a:cubicBezTo>
                  <a:pt x="116" y="296"/>
                  <a:pt x="116" y="295"/>
                  <a:pt x="117" y="294"/>
                </a:cubicBezTo>
                <a:cubicBezTo>
                  <a:pt x="118" y="293"/>
                  <a:pt x="119" y="292"/>
                  <a:pt x="120" y="290"/>
                </a:cubicBezTo>
                <a:cubicBezTo>
                  <a:pt x="120" y="290"/>
                  <a:pt x="120" y="290"/>
                  <a:pt x="120" y="289"/>
                </a:cubicBezTo>
                <a:cubicBezTo>
                  <a:pt x="119" y="290"/>
                  <a:pt x="118" y="290"/>
                  <a:pt x="118" y="290"/>
                </a:cubicBezTo>
                <a:cubicBezTo>
                  <a:pt x="114" y="291"/>
                  <a:pt x="110" y="293"/>
                  <a:pt x="106" y="294"/>
                </a:cubicBezTo>
                <a:cubicBezTo>
                  <a:pt x="103" y="295"/>
                  <a:pt x="100" y="297"/>
                  <a:pt x="97" y="298"/>
                </a:cubicBezTo>
                <a:cubicBezTo>
                  <a:pt x="94" y="299"/>
                  <a:pt x="91" y="300"/>
                  <a:pt x="87" y="301"/>
                </a:cubicBezTo>
                <a:cubicBezTo>
                  <a:pt x="85" y="302"/>
                  <a:pt x="83" y="302"/>
                  <a:pt x="81" y="302"/>
                </a:cubicBezTo>
                <a:cubicBezTo>
                  <a:pt x="79" y="302"/>
                  <a:pt x="78" y="303"/>
                  <a:pt x="76" y="303"/>
                </a:cubicBezTo>
                <a:cubicBezTo>
                  <a:pt x="74" y="304"/>
                  <a:pt x="72" y="305"/>
                  <a:pt x="70" y="307"/>
                </a:cubicBezTo>
                <a:cubicBezTo>
                  <a:pt x="70" y="306"/>
                  <a:pt x="70" y="306"/>
                  <a:pt x="70" y="307"/>
                </a:cubicBezTo>
                <a:cubicBezTo>
                  <a:pt x="70" y="307"/>
                  <a:pt x="70" y="307"/>
                  <a:pt x="70" y="307"/>
                </a:cubicBezTo>
                <a:cubicBezTo>
                  <a:pt x="70" y="307"/>
                  <a:pt x="70" y="307"/>
                  <a:pt x="70" y="307"/>
                </a:cubicBezTo>
                <a:close/>
                <a:moveTo>
                  <a:pt x="60" y="296"/>
                </a:moveTo>
                <a:cubicBezTo>
                  <a:pt x="60" y="296"/>
                  <a:pt x="60" y="296"/>
                  <a:pt x="60" y="296"/>
                </a:cubicBezTo>
                <a:cubicBezTo>
                  <a:pt x="60" y="296"/>
                  <a:pt x="60" y="296"/>
                  <a:pt x="60" y="296"/>
                </a:cubicBezTo>
                <a:cubicBezTo>
                  <a:pt x="60" y="294"/>
                  <a:pt x="60" y="293"/>
                  <a:pt x="60" y="292"/>
                </a:cubicBezTo>
                <a:cubicBezTo>
                  <a:pt x="59" y="287"/>
                  <a:pt x="57" y="282"/>
                  <a:pt x="56" y="278"/>
                </a:cubicBezTo>
                <a:cubicBezTo>
                  <a:pt x="54" y="272"/>
                  <a:pt x="51" y="266"/>
                  <a:pt x="47" y="260"/>
                </a:cubicBezTo>
                <a:cubicBezTo>
                  <a:pt x="46" y="260"/>
                  <a:pt x="46" y="259"/>
                  <a:pt x="45" y="259"/>
                </a:cubicBezTo>
                <a:cubicBezTo>
                  <a:pt x="45" y="262"/>
                  <a:pt x="46" y="266"/>
                  <a:pt x="45" y="269"/>
                </a:cubicBezTo>
                <a:cubicBezTo>
                  <a:pt x="45" y="271"/>
                  <a:pt x="46" y="273"/>
                  <a:pt x="47" y="275"/>
                </a:cubicBezTo>
                <a:cubicBezTo>
                  <a:pt x="52" y="280"/>
                  <a:pt x="56" y="286"/>
                  <a:pt x="58" y="292"/>
                </a:cubicBezTo>
                <a:cubicBezTo>
                  <a:pt x="59" y="293"/>
                  <a:pt x="59" y="295"/>
                  <a:pt x="60" y="296"/>
                </a:cubicBezTo>
                <a:close/>
                <a:moveTo>
                  <a:pt x="216" y="9"/>
                </a:moveTo>
                <a:cubicBezTo>
                  <a:pt x="216" y="9"/>
                  <a:pt x="216" y="8"/>
                  <a:pt x="216" y="8"/>
                </a:cubicBezTo>
                <a:cubicBezTo>
                  <a:pt x="216" y="8"/>
                  <a:pt x="216" y="9"/>
                  <a:pt x="216" y="9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9"/>
                  <a:pt x="216" y="10"/>
                  <a:pt x="216" y="11"/>
                </a:cubicBezTo>
                <a:cubicBezTo>
                  <a:pt x="215" y="18"/>
                  <a:pt x="215" y="26"/>
                  <a:pt x="214" y="34"/>
                </a:cubicBezTo>
                <a:cubicBezTo>
                  <a:pt x="214" y="40"/>
                  <a:pt x="213" y="46"/>
                  <a:pt x="212" y="51"/>
                </a:cubicBezTo>
                <a:cubicBezTo>
                  <a:pt x="211" y="58"/>
                  <a:pt x="209" y="64"/>
                  <a:pt x="206" y="69"/>
                </a:cubicBezTo>
                <a:cubicBezTo>
                  <a:pt x="205" y="72"/>
                  <a:pt x="203" y="75"/>
                  <a:pt x="202" y="77"/>
                </a:cubicBezTo>
                <a:cubicBezTo>
                  <a:pt x="207" y="71"/>
                  <a:pt x="212" y="64"/>
                  <a:pt x="215" y="56"/>
                </a:cubicBezTo>
                <a:cubicBezTo>
                  <a:pt x="219" y="48"/>
                  <a:pt x="220" y="39"/>
                  <a:pt x="219" y="30"/>
                </a:cubicBezTo>
                <a:cubicBezTo>
                  <a:pt x="219" y="23"/>
                  <a:pt x="218" y="17"/>
                  <a:pt x="217" y="10"/>
                </a:cubicBezTo>
                <a:cubicBezTo>
                  <a:pt x="217" y="10"/>
                  <a:pt x="217" y="9"/>
                  <a:pt x="216" y="9"/>
                </a:cubicBezTo>
                <a:close/>
                <a:moveTo>
                  <a:pt x="175" y="34"/>
                </a:moveTo>
                <a:cubicBezTo>
                  <a:pt x="175" y="34"/>
                  <a:pt x="175" y="34"/>
                  <a:pt x="175" y="33"/>
                </a:cubicBezTo>
                <a:cubicBezTo>
                  <a:pt x="175" y="34"/>
                  <a:pt x="175" y="34"/>
                  <a:pt x="175" y="34"/>
                </a:cubicBezTo>
                <a:cubicBezTo>
                  <a:pt x="174" y="35"/>
                  <a:pt x="174" y="36"/>
                  <a:pt x="174" y="36"/>
                </a:cubicBezTo>
                <a:cubicBezTo>
                  <a:pt x="174" y="38"/>
                  <a:pt x="174" y="40"/>
                  <a:pt x="174" y="41"/>
                </a:cubicBezTo>
                <a:cubicBezTo>
                  <a:pt x="172" y="47"/>
                  <a:pt x="171" y="52"/>
                  <a:pt x="170" y="58"/>
                </a:cubicBezTo>
                <a:cubicBezTo>
                  <a:pt x="169" y="63"/>
                  <a:pt x="168" y="68"/>
                  <a:pt x="168" y="73"/>
                </a:cubicBezTo>
                <a:cubicBezTo>
                  <a:pt x="168" y="79"/>
                  <a:pt x="168" y="85"/>
                  <a:pt x="166" y="90"/>
                </a:cubicBezTo>
                <a:cubicBezTo>
                  <a:pt x="165" y="96"/>
                  <a:pt x="164" y="101"/>
                  <a:pt x="163" y="106"/>
                </a:cubicBezTo>
                <a:cubicBezTo>
                  <a:pt x="163" y="109"/>
                  <a:pt x="163" y="109"/>
                  <a:pt x="165" y="110"/>
                </a:cubicBezTo>
                <a:cubicBezTo>
                  <a:pt x="166" y="110"/>
                  <a:pt x="167" y="109"/>
                  <a:pt x="167" y="109"/>
                </a:cubicBezTo>
                <a:cubicBezTo>
                  <a:pt x="168" y="107"/>
                  <a:pt x="168" y="105"/>
                  <a:pt x="169" y="103"/>
                </a:cubicBezTo>
                <a:cubicBezTo>
                  <a:pt x="170" y="100"/>
                  <a:pt x="170" y="96"/>
                  <a:pt x="170" y="93"/>
                </a:cubicBezTo>
                <a:cubicBezTo>
                  <a:pt x="170" y="89"/>
                  <a:pt x="170" y="85"/>
                  <a:pt x="171" y="81"/>
                </a:cubicBezTo>
                <a:cubicBezTo>
                  <a:pt x="172" y="76"/>
                  <a:pt x="174" y="71"/>
                  <a:pt x="176" y="66"/>
                </a:cubicBezTo>
                <a:cubicBezTo>
                  <a:pt x="177" y="61"/>
                  <a:pt x="178" y="55"/>
                  <a:pt x="177" y="50"/>
                </a:cubicBezTo>
                <a:cubicBezTo>
                  <a:pt x="176" y="45"/>
                  <a:pt x="175" y="40"/>
                  <a:pt x="175" y="36"/>
                </a:cubicBezTo>
                <a:cubicBezTo>
                  <a:pt x="175" y="35"/>
                  <a:pt x="175" y="35"/>
                  <a:pt x="175" y="34"/>
                </a:cubicBezTo>
                <a:close/>
                <a:moveTo>
                  <a:pt x="104" y="172"/>
                </a:moveTo>
                <a:cubicBezTo>
                  <a:pt x="104" y="172"/>
                  <a:pt x="104" y="173"/>
                  <a:pt x="104" y="173"/>
                </a:cubicBezTo>
                <a:cubicBezTo>
                  <a:pt x="104" y="173"/>
                  <a:pt x="104" y="172"/>
                  <a:pt x="104" y="172"/>
                </a:cubicBezTo>
                <a:cubicBezTo>
                  <a:pt x="104" y="171"/>
                  <a:pt x="103" y="171"/>
                  <a:pt x="103" y="170"/>
                </a:cubicBezTo>
                <a:cubicBezTo>
                  <a:pt x="103" y="169"/>
                  <a:pt x="102" y="167"/>
                  <a:pt x="101" y="165"/>
                </a:cubicBezTo>
                <a:cubicBezTo>
                  <a:pt x="100" y="158"/>
                  <a:pt x="99" y="151"/>
                  <a:pt x="99" y="143"/>
                </a:cubicBezTo>
                <a:cubicBezTo>
                  <a:pt x="99" y="139"/>
                  <a:pt x="99" y="134"/>
                  <a:pt x="98" y="130"/>
                </a:cubicBezTo>
                <a:cubicBezTo>
                  <a:pt x="98" y="123"/>
                  <a:pt x="96" y="117"/>
                  <a:pt x="94" y="111"/>
                </a:cubicBezTo>
                <a:cubicBezTo>
                  <a:pt x="91" y="104"/>
                  <a:pt x="87" y="100"/>
                  <a:pt x="81" y="96"/>
                </a:cubicBezTo>
                <a:cubicBezTo>
                  <a:pt x="79" y="96"/>
                  <a:pt x="77" y="95"/>
                  <a:pt x="75" y="95"/>
                </a:cubicBezTo>
                <a:cubicBezTo>
                  <a:pt x="77" y="96"/>
                  <a:pt x="77" y="97"/>
                  <a:pt x="78" y="97"/>
                </a:cubicBezTo>
                <a:cubicBezTo>
                  <a:pt x="81" y="100"/>
                  <a:pt x="83" y="102"/>
                  <a:pt x="84" y="105"/>
                </a:cubicBezTo>
                <a:cubicBezTo>
                  <a:pt x="88" y="115"/>
                  <a:pt x="91" y="124"/>
                  <a:pt x="91" y="135"/>
                </a:cubicBezTo>
                <a:cubicBezTo>
                  <a:pt x="92" y="141"/>
                  <a:pt x="93" y="148"/>
                  <a:pt x="96" y="155"/>
                </a:cubicBezTo>
                <a:cubicBezTo>
                  <a:pt x="98" y="161"/>
                  <a:pt x="101" y="166"/>
                  <a:pt x="104" y="172"/>
                </a:cubicBezTo>
                <a:close/>
                <a:moveTo>
                  <a:pt x="148" y="141"/>
                </a:moveTo>
                <a:cubicBezTo>
                  <a:pt x="150" y="141"/>
                  <a:pt x="152" y="141"/>
                  <a:pt x="154" y="140"/>
                </a:cubicBezTo>
                <a:cubicBezTo>
                  <a:pt x="158" y="140"/>
                  <a:pt x="162" y="141"/>
                  <a:pt x="166" y="142"/>
                </a:cubicBezTo>
                <a:cubicBezTo>
                  <a:pt x="169" y="143"/>
                  <a:pt x="172" y="145"/>
                  <a:pt x="174" y="146"/>
                </a:cubicBezTo>
                <a:cubicBezTo>
                  <a:pt x="179" y="148"/>
                  <a:pt x="184" y="149"/>
                  <a:pt x="189" y="151"/>
                </a:cubicBezTo>
                <a:cubicBezTo>
                  <a:pt x="193" y="152"/>
                  <a:pt x="196" y="153"/>
                  <a:pt x="200" y="155"/>
                </a:cubicBezTo>
                <a:cubicBezTo>
                  <a:pt x="202" y="157"/>
                  <a:pt x="205" y="158"/>
                  <a:pt x="209" y="158"/>
                </a:cubicBezTo>
                <a:cubicBezTo>
                  <a:pt x="213" y="160"/>
                  <a:pt x="218" y="160"/>
                  <a:pt x="223" y="161"/>
                </a:cubicBezTo>
                <a:cubicBezTo>
                  <a:pt x="226" y="162"/>
                  <a:pt x="230" y="162"/>
                  <a:pt x="234" y="163"/>
                </a:cubicBezTo>
                <a:cubicBezTo>
                  <a:pt x="234" y="164"/>
                  <a:pt x="234" y="164"/>
                  <a:pt x="234" y="164"/>
                </a:cubicBezTo>
                <a:cubicBezTo>
                  <a:pt x="234" y="163"/>
                  <a:pt x="234" y="163"/>
                  <a:pt x="234" y="163"/>
                </a:cubicBezTo>
                <a:cubicBezTo>
                  <a:pt x="234" y="163"/>
                  <a:pt x="234" y="163"/>
                  <a:pt x="233" y="162"/>
                </a:cubicBezTo>
                <a:cubicBezTo>
                  <a:pt x="227" y="158"/>
                  <a:pt x="220" y="155"/>
                  <a:pt x="213" y="153"/>
                </a:cubicBezTo>
                <a:cubicBezTo>
                  <a:pt x="209" y="152"/>
                  <a:pt x="205" y="151"/>
                  <a:pt x="202" y="150"/>
                </a:cubicBezTo>
                <a:cubicBezTo>
                  <a:pt x="197" y="148"/>
                  <a:pt x="193" y="146"/>
                  <a:pt x="188" y="144"/>
                </a:cubicBezTo>
                <a:cubicBezTo>
                  <a:pt x="183" y="141"/>
                  <a:pt x="179" y="139"/>
                  <a:pt x="173" y="138"/>
                </a:cubicBezTo>
                <a:cubicBezTo>
                  <a:pt x="168" y="137"/>
                  <a:pt x="163" y="137"/>
                  <a:pt x="158" y="138"/>
                </a:cubicBezTo>
                <a:cubicBezTo>
                  <a:pt x="155" y="139"/>
                  <a:pt x="152" y="140"/>
                  <a:pt x="149" y="140"/>
                </a:cubicBezTo>
                <a:cubicBezTo>
                  <a:pt x="148" y="140"/>
                  <a:pt x="148" y="140"/>
                  <a:pt x="148" y="141"/>
                </a:cubicBezTo>
                <a:cubicBezTo>
                  <a:pt x="147" y="141"/>
                  <a:pt x="147" y="141"/>
                  <a:pt x="147" y="141"/>
                </a:cubicBezTo>
                <a:lnTo>
                  <a:pt x="148" y="141"/>
                </a:lnTo>
                <a:close/>
                <a:moveTo>
                  <a:pt x="85" y="271"/>
                </a:moveTo>
                <a:cubicBezTo>
                  <a:pt x="88" y="267"/>
                  <a:pt x="91" y="263"/>
                  <a:pt x="94" y="259"/>
                </a:cubicBezTo>
                <a:cubicBezTo>
                  <a:pt x="97" y="255"/>
                  <a:pt x="100" y="250"/>
                  <a:pt x="101" y="245"/>
                </a:cubicBezTo>
                <a:cubicBezTo>
                  <a:pt x="103" y="240"/>
                  <a:pt x="104" y="235"/>
                  <a:pt x="105" y="230"/>
                </a:cubicBezTo>
                <a:cubicBezTo>
                  <a:pt x="106" y="225"/>
                  <a:pt x="106" y="219"/>
                  <a:pt x="107" y="213"/>
                </a:cubicBezTo>
                <a:cubicBezTo>
                  <a:pt x="107" y="212"/>
                  <a:pt x="107" y="212"/>
                  <a:pt x="106" y="212"/>
                </a:cubicBezTo>
                <a:cubicBezTo>
                  <a:pt x="104" y="210"/>
                  <a:pt x="102" y="209"/>
                  <a:pt x="100" y="208"/>
                </a:cubicBezTo>
                <a:cubicBezTo>
                  <a:pt x="97" y="207"/>
                  <a:pt x="93" y="206"/>
                  <a:pt x="90" y="205"/>
                </a:cubicBezTo>
                <a:cubicBezTo>
                  <a:pt x="87" y="204"/>
                  <a:pt x="83" y="203"/>
                  <a:pt x="80" y="201"/>
                </a:cubicBezTo>
                <a:cubicBezTo>
                  <a:pt x="79" y="201"/>
                  <a:pt x="79" y="201"/>
                  <a:pt x="78" y="201"/>
                </a:cubicBezTo>
                <a:cubicBezTo>
                  <a:pt x="78" y="202"/>
                  <a:pt x="78" y="203"/>
                  <a:pt x="77" y="204"/>
                </a:cubicBezTo>
                <a:cubicBezTo>
                  <a:pt x="75" y="208"/>
                  <a:pt x="72" y="212"/>
                  <a:pt x="70" y="217"/>
                </a:cubicBezTo>
                <a:cubicBezTo>
                  <a:pt x="69" y="219"/>
                  <a:pt x="69" y="222"/>
                  <a:pt x="69" y="225"/>
                </a:cubicBezTo>
                <a:cubicBezTo>
                  <a:pt x="69" y="230"/>
                  <a:pt x="71" y="234"/>
                  <a:pt x="73" y="238"/>
                </a:cubicBezTo>
                <a:cubicBezTo>
                  <a:pt x="75" y="242"/>
                  <a:pt x="78" y="246"/>
                  <a:pt x="81" y="249"/>
                </a:cubicBezTo>
                <a:cubicBezTo>
                  <a:pt x="84" y="255"/>
                  <a:pt x="86" y="260"/>
                  <a:pt x="85" y="267"/>
                </a:cubicBezTo>
                <a:cubicBezTo>
                  <a:pt x="85" y="268"/>
                  <a:pt x="85" y="270"/>
                  <a:pt x="85" y="271"/>
                </a:cubicBezTo>
                <a:close/>
                <a:moveTo>
                  <a:pt x="105" y="311"/>
                </a:moveTo>
                <a:cubicBezTo>
                  <a:pt x="104" y="311"/>
                  <a:pt x="104" y="311"/>
                  <a:pt x="103" y="311"/>
                </a:cubicBezTo>
                <a:cubicBezTo>
                  <a:pt x="97" y="312"/>
                  <a:pt x="91" y="311"/>
                  <a:pt x="84" y="311"/>
                </a:cubicBezTo>
                <a:cubicBezTo>
                  <a:pt x="79" y="311"/>
                  <a:pt x="74" y="311"/>
                  <a:pt x="69" y="312"/>
                </a:cubicBezTo>
                <a:cubicBezTo>
                  <a:pt x="66" y="313"/>
                  <a:pt x="63" y="315"/>
                  <a:pt x="60" y="318"/>
                </a:cubicBezTo>
                <a:cubicBezTo>
                  <a:pt x="60" y="318"/>
                  <a:pt x="60" y="318"/>
                  <a:pt x="60" y="318"/>
                </a:cubicBezTo>
                <a:cubicBezTo>
                  <a:pt x="60" y="320"/>
                  <a:pt x="59" y="321"/>
                  <a:pt x="59" y="322"/>
                </a:cubicBezTo>
                <a:cubicBezTo>
                  <a:pt x="58" y="328"/>
                  <a:pt x="56" y="334"/>
                  <a:pt x="55" y="340"/>
                </a:cubicBezTo>
                <a:cubicBezTo>
                  <a:pt x="53" y="346"/>
                  <a:pt x="52" y="351"/>
                  <a:pt x="50" y="357"/>
                </a:cubicBezTo>
                <a:cubicBezTo>
                  <a:pt x="50" y="357"/>
                  <a:pt x="50" y="358"/>
                  <a:pt x="50" y="358"/>
                </a:cubicBezTo>
                <a:cubicBezTo>
                  <a:pt x="51" y="358"/>
                  <a:pt x="51" y="357"/>
                  <a:pt x="51" y="357"/>
                </a:cubicBezTo>
                <a:cubicBezTo>
                  <a:pt x="55" y="350"/>
                  <a:pt x="61" y="345"/>
                  <a:pt x="69" y="342"/>
                </a:cubicBezTo>
                <a:cubicBezTo>
                  <a:pt x="76" y="338"/>
                  <a:pt x="83" y="334"/>
                  <a:pt x="89" y="328"/>
                </a:cubicBezTo>
                <a:cubicBezTo>
                  <a:pt x="94" y="324"/>
                  <a:pt x="98" y="320"/>
                  <a:pt x="102" y="314"/>
                </a:cubicBezTo>
                <a:cubicBezTo>
                  <a:pt x="103" y="313"/>
                  <a:pt x="104" y="312"/>
                  <a:pt x="105" y="311"/>
                </a:cubicBezTo>
                <a:close/>
                <a:moveTo>
                  <a:pt x="48" y="356"/>
                </a:moveTo>
                <a:cubicBezTo>
                  <a:pt x="48" y="355"/>
                  <a:pt x="48" y="355"/>
                  <a:pt x="48" y="355"/>
                </a:cubicBezTo>
                <a:cubicBezTo>
                  <a:pt x="49" y="352"/>
                  <a:pt x="50" y="349"/>
                  <a:pt x="50" y="347"/>
                </a:cubicBezTo>
                <a:cubicBezTo>
                  <a:pt x="52" y="340"/>
                  <a:pt x="54" y="333"/>
                  <a:pt x="55" y="327"/>
                </a:cubicBezTo>
                <a:cubicBezTo>
                  <a:pt x="57" y="321"/>
                  <a:pt x="58" y="314"/>
                  <a:pt x="60" y="308"/>
                </a:cubicBezTo>
                <a:cubicBezTo>
                  <a:pt x="60" y="308"/>
                  <a:pt x="60" y="307"/>
                  <a:pt x="60" y="307"/>
                </a:cubicBezTo>
                <a:cubicBezTo>
                  <a:pt x="59" y="306"/>
                  <a:pt x="59" y="306"/>
                  <a:pt x="59" y="305"/>
                </a:cubicBezTo>
                <a:cubicBezTo>
                  <a:pt x="58" y="301"/>
                  <a:pt x="57" y="297"/>
                  <a:pt x="54" y="294"/>
                </a:cubicBezTo>
                <a:cubicBezTo>
                  <a:pt x="51" y="291"/>
                  <a:pt x="49" y="289"/>
                  <a:pt x="46" y="286"/>
                </a:cubicBezTo>
                <a:cubicBezTo>
                  <a:pt x="45" y="286"/>
                  <a:pt x="45" y="285"/>
                  <a:pt x="43" y="284"/>
                </a:cubicBezTo>
                <a:cubicBezTo>
                  <a:pt x="43" y="285"/>
                  <a:pt x="43" y="285"/>
                  <a:pt x="43" y="286"/>
                </a:cubicBezTo>
                <a:cubicBezTo>
                  <a:pt x="42" y="289"/>
                  <a:pt x="42" y="292"/>
                  <a:pt x="41" y="295"/>
                </a:cubicBezTo>
                <a:cubicBezTo>
                  <a:pt x="40" y="300"/>
                  <a:pt x="39" y="305"/>
                  <a:pt x="38" y="310"/>
                </a:cubicBezTo>
                <a:cubicBezTo>
                  <a:pt x="37" y="315"/>
                  <a:pt x="37" y="321"/>
                  <a:pt x="38" y="326"/>
                </a:cubicBezTo>
                <a:cubicBezTo>
                  <a:pt x="39" y="329"/>
                  <a:pt x="40" y="331"/>
                  <a:pt x="41" y="333"/>
                </a:cubicBezTo>
                <a:cubicBezTo>
                  <a:pt x="44" y="340"/>
                  <a:pt x="46" y="347"/>
                  <a:pt x="47" y="355"/>
                </a:cubicBezTo>
                <a:cubicBezTo>
                  <a:pt x="47" y="355"/>
                  <a:pt x="47" y="355"/>
                  <a:pt x="48" y="356"/>
                </a:cubicBezTo>
                <a:close/>
                <a:moveTo>
                  <a:pt x="157" y="123"/>
                </a:moveTo>
                <a:cubicBezTo>
                  <a:pt x="155" y="123"/>
                  <a:pt x="153" y="124"/>
                  <a:pt x="151" y="124"/>
                </a:cubicBezTo>
                <a:cubicBezTo>
                  <a:pt x="144" y="127"/>
                  <a:pt x="137" y="129"/>
                  <a:pt x="131" y="133"/>
                </a:cubicBezTo>
                <a:cubicBezTo>
                  <a:pt x="128" y="134"/>
                  <a:pt x="126" y="135"/>
                  <a:pt x="123" y="137"/>
                </a:cubicBezTo>
                <a:cubicBezTo>
                  <a:pt x="119" y="141"/>
                  <a:pt x="115" y="145"/>
                  <a:pt x="113" y="150"/>
                </a:cubicBezTo>
                <a:cubicBezTo>
                  <a:pt x="111" y="155"/>
                  <a:pt x="110" y="161"/>
                  <a:pt x="111" y="166"/>
                </a:cubicBezTo>
                <a:cubicBezTo>
                  <a:pt x="112" y="168"/>
                  <a:pt x="112" y="170"/>
                  <a:pt x="113" y="171"/>
                </a:cubicBezTo>
                <a:cubicBezTo>
                  <a:pt x="114" y="173"/>
                  <a:pt x="114" y="174"/>
                  <a:pt x="115" y="175"/>
                </a:cubicBezTo>
                <a:cubicBezTo>
                  <a:pt x="115" y="175"/>
                  <a:pt x="115" y="175"/>
                  <a:pt x="115" y="174"/>
                </a:cubicBezTo>
                <a:cubicBezTo>
                  <a:pt x="116" y="173"/>
                  <a:pt x="117" y="171"/>
                  <a:pt x="117" y="169"/>
                </a:cubicBezTo>
                <a:cubicBezTo>
                  <a:pt x="120" y="164"/>
                  <a:pt x="123" y="159"/>
                  <a:pt x="127" y="155"/>
                </a:cubicBezTo>
                <a:cubicBezTo>
                  <a:pt x="130" y="152"/>
                  <a:pt x="133" y="149"/>
                  <a:pt x="136" y="146"/>
                </a:cubicBezTo>
                <a:cubicBezTo>
                  <a:pt x="137" y="146"/>
                  <a:pt x="137" y="146"/>
                  <a:pt x="137" y="145"/>
                </a:cubicBezTo>
                <a:cubicBezTo>
                  <a:pt x="137" y="144"/>
                  <a:pt x="138" y="144"/>
                  <a:pt x="139" y="144"/>
                </a:cubicBezTo>
                <a:cubicBezTo>
                  <a:pt x="144" y="140"/>
                  <a:pt x="149" y="137"/>
                  <a:pt x="153" y="133"/>
                </a:cubicBezTo>
                <a:cubicBezTo>
                  <a:pt x="154" y="132"/>
                  <a:pt x="154" y="132"/>
                  <a:pt x="154" y="131"/>
                </a:cubicBezTo>
                <a:cubicBezTo>
                  <a:pt x="154" y="130"/>
                  <a:pt x="155" y="130"/>
                  <a:pt x="155" y="129"/>
                </a:cubicBezTo>
                <a:cubicBezTo>
                  <a:pt x="156" y="127"/>
                  <a:pt x="157" y="125"/>
                  <a:pt x="157" y="123"/>
                </a:cubicBezTo>
                <a:close/>
                <a:moveTo>
                  <a:pt x="225" y="190"/>
                </a:moveTo>
                <a:cubicBezTo>
                  <a:pt x="224" y="190"/>
                  <a:pt x="222" y="190"/>
                  <a:pt x="220" y="190"/>
                </a:cubicBezTo>
                <a:cubicBezTo>
                  <a:pt x="216" y="190"/>
                  <a:pt x="212" y="190"/>
                  <a:pt x="208" y="190"/>
                </a:cubicBezTo>
                <a:cubicBezTo>
                  <a:pt x="202" y="190"/>
                  <a:pt x="196" y="191"/>
                  <a:pt x="190" y="191"/>
                </a:cubicBezTo>
                <a:cubicBezTo>
                  <a:pt x="185" y="190"/>
                  <a:pt x="181" y="190"/>
                  <a:pt x="177" y="190"/>
                </a:cubicBezTo>
                <a:cubicBezTo>
                  <a:pt x="169" y="188"/>
                  <a:pt x="162" y="188"/>
                  <a:pt x="154" y="187"/>
                </a:cubicBezTo>
                <a:cubicBezTo>
                  <a:pt x="152" y="187"/>
                  <a:pt x="151" y="187"/>
                  <a:pt x="149" y="187"/>
                </a:cubicBezTo>
                <a:cubicBezTo>
                  <a:pt x="148" y="187"/>
                  <a:pt x="148" y="187"/>
                  <a:pt x="147" y="188"/>
                </a:cubicBezTo>
                <a:cubicBezTo>
                  <a:pt x="147" y="190"/>
                  <a:pt x="146" y="192"/>
                  <a:pt x="145" y="193"/>
                </a:cubicBezTo>
                <a:cubicBezTo>
                  <a:pt x="145" y="194"/>
                  <a:pt x="145" y="194"/>
                  <a:pt x="146" y="194"/>
                </a:cubicBezTo>
                <a:cubicBezTo>
                  <a:pt x="151" y="196"/>
                  <a:pt x="156" y="198"/>
                  <a:pt x="160" y="199"/>
                </a:cubicBezTo>
                <a:cubicBezTo>
                  <a:pt x="165" y="200"/>
                  <a:pt x="169" y="201"/>
                  <a:pt x="173" y="201"/>
                </a:cubicBezTo>
                <a:cubicBezTo>
                  <a:pt x="177" y="202"/>
                  <a:pt x="180" y="203"/>
                  <a:pt x="183" y="203"/>
                </a:cubicBezTo>
                <a:cubicBezTo>
                  <a:pt x="190" y="203"/>
                  <a:pt x="197" y="201"/>
                  <a:pt x="204" y="198"/>
                </a:cubicBezTo>
                <a:cubicBezTo>
                  <a:pt x="206" y="197"/>
                  <a:pt x="209" y="196"/>
                  <a:pt x="212" y="195"/>
                </a:cubicBezTo>
                <a:cubicBezTo>
                  <a:pt x="217" y="193"/>
                  <a:pt x="221" y="192"/>
                  <a:pt x="225" y="190"/>
                </a:cubicBezTo>
                <a:close/>
                <a:moveTo>
                  <a:pt x="77" y="257"/>
                </a:moveTo>
                <a:cubicBezTo>
                  <a:pt x="78" y="256"/>
                  <a:pt x="77" y="256"/>
                  <a:pt x="77" y="255"/>
                </a:cubicBezTo>
                <a:cubicBezTo>
                  <a:pt x="75" y="251"/>
                  <a:pt x="73" y="246"/>
                  <a:pt x="71" y="242"/>
                </a:cubicBezTo>
                <a:cubicBezTo>
                  <a:pt x="67" y="235"/>
                  <a:pt x="65" y="227"/>
                  <a:pt x="64" y="220"/>
                </a:cubicBezTo>
                <a:cubicBezTo>
                  <a:pt x="64" y="214"/>
                  <a:pt x="64" y="208"/>
                  <a:pt x="66" y="203"/>
                </a:cubicBezTo>
                <a:cubicBezTo>
                  <a:pt x="67" y="200"/>
                  <a:pt x="69" y="197"/>
                  <a:pt x="70" y="195"/>
                </a:cubicBezTo>
                <a:cubicBezTo>
                  <a:pt x="71" y="194"/>
                  <a:pt x="71" y="194"/>
                  <a:pt x="70" y="193"/>
                </a:cubicBezTo>
                <a:cubicBezTo>
                  <a:pt x="69" y="192"/>
                  <a:pt x="69" y="191"/>
                  <a:pt x="68" y="190"/>
                </a:cubicBezTo>
                <a:cubicBezTo>
                  <a:pt x="68" y="190"/>
                  <a:pt x="67" y="190"/>
                  <a:pt x="67" y="190"/>
                </a:cubicBezTo>
                <a:cubicBezTo>
                  <a:pt x="62" y="194"/>
                  <a:pt x="59" y="198"/>
                  <a:pt x="56" y="203"/>
                </a:cubicBezTo>
                <a:cubicBezTo>
                  <a:pt x="55" y="205"/>
                  <a:pt x="54" y="207"/>
                  <a:pt x="53" y="209"/>
                </a:cubicBezTo>
                <a:cubicBezTo>
                  <a:pt x="52" y="213"/>
                  <a:pt x="52" y="217"/>
                  <a:pt x="52" y="221"/>
                </a:cubicBezTo>
                <a:cubicBezTo>
                  <a:pt x="52" y="226"/>
                  <a:pt x="54" y="230"/>
                  <a:pt x="56" y="234"/>
                </a:cubicBezTo>
                <a:cubicBezTo>
                  <a:pt x="58" y="239"/>
                  <a:pt x="62" y="243"/>
                  <a:pt x="67" y="247"/>
                </a:cubicBezTo>
                <a:cubicBezTo>
                  <a:pt x="70" y="250"/>
                  <a:pt x="74" y="253"/>
                  <a:pt x="77" y="257"/>
                </a:cubicBezTo>
                <a:cubicBezTo>
                  <a:pt x="77" y="257"/>
                  <a:pt x="77" y="257"/>
                  <a:pt x="77" y="257"/>
                </a:cubicBezTo>
                <a:close/>
                <a:moveTo>
                  <a:pt x="96" y="263"/>
                </a:moveTo>
                <a:cubicBezTo>
                  <a:pt x="97" y="263"/>
                  <a:pt x="99" y="262"/>
                  <a:pt x="100" y="262"/>
                </a:cubicBezTo>
                <a:cubicBezTo>
                  <a:pt x="110" y="259"/>
                  <a:pt x="120" y="258"/>
                  <a:pt x="131" y="255"/>
                </a:cubicBezTo>
                <a:cubicBezTo>
                  <a:pt x="134" y="255"/>
                  <a:pt x="138" y="254"/>
                  <a:pt x="141" y="253"/>
                </a:cubicBezTo>
                <a:cubicBezTo>
                  <a:pt x="149" y="251"/>
                  <a:pt x="157" y="250"/>
                  <a:pt x="165" y="249"/>
                </a:cubicBezTo>
                <a:cubicBezTo>
                  <a:pt x="168" y="248"/>
                  <a:pt x="170" y="249"/>
                  <a:pt x="173" y="249"/>
                </a:cubicBezTo>
                <a:cubicBezTo>
                  <a:pt x="179" y="249"/>
                  <a:pt x="185" y="250"/>
                  <a:pt x="190" y="250"/>
                </a:cubicBezTo>
                <a:cubicBezTo>
                  <a:pt x="193" y="250"/>
                  <a:pt x="196" y="251"/>
                  <a:pt x="199" y="251"/>
                </a:cubicBezTo>
                <a:cubicBezTo>
                  <a:pt x="201" y="251"/>
                  <a:pt x="202" y="252"/>
                  <a:pt x="204" y="252"/>
                </a:cubicBezTo>
                <a:cubicBezTo>
                  <a:pt x="201" y="249"/>
                  <a:pt x="197" y="247"/>
                  <a:pt x="193" y="245"/>
                </a:cubicBezTo>
                <a:cubicBezTo>
                  <a:pt x="189" y="243"/>
                  <a:pt x="184" y="242"/>
                  <a:pt x="179" y="241"/>
                </a:cubicBezTo>
                <a:cubicBezTo>
                  <a:pt x="175" y="240"/>
                  <a:pt x="172" y="240"/>
                  <a:pt x="169" y="240"/>
                </a:cubicBezTo>
                <a:cubicBezTo>
                  <a:pt x="161" y="241"/>
                  <a:pt x="153" y="243"/>
                  <a:pt x="145" y="246"/>
                </a:cubicBezTo>
                <a:cubicBezTo>
                  <a:pt x="139" y="247"/>
                  <a:pt x="134" y="249"/>
                  <a:pt x="129" y="251"/>
                </a:cubicBezTo>
                <a:cubicBezTo>
                  <a:pt x="124" y="253"/>
                  <a:pt x="119" y="255"/>
                  <a:pt x="113" y="256"/>
                </a:cubicBezTo>
                <a:cubicBezTo>
                  <a:pt x="108" y="257"/>
                  <a:pt x="103" y="259"/>
                  <a:pt x="99" y="261"/>
                </a:cubicBezTo>
                <a:cubicBezTo>
                  <a:pt x="98" y="262"/>
                  <a:pt x="97" y="262"/>
                  <a:pt x="96" y="263"/>
                </a:cubicBezTo>
                <a:close/>
                <a:moveTo>
                  <a:pt x="209" y="256"/>
                </a:moveTo>
                <a:cubicBezTo>
                  <a:pt x="208" y="255"/>
                  <a:pt x="207" y="255"/>
                  <a:pt x="205" y="255"/>
                </a:cubicBezTo>
                <a:cubicBezTo>
                  <a:pt x="200" y="254"/>
                  <a:pt x="195" y="253"/>
                  <a:pt x="190" y="252"/>
                </a:cubicBezTo>
                <a:cubicBezTo>
                  <a:pt x="185" y="252"/>
                  <a:pt x="180" y="252"/>
                  <a:pt x="176" y="251"/>
                </a:cubicBezTo>
                <a:cubicBezTo>
                  <a:pt x="173" y="251"/>
                  <a:pt x="169" y="251"/>
                  <a:pt x="166" y="251"/>
                </a:cubicBezTo>
                <a:cubicBezTo>
                  <a:pt x="158" y="252"/>
                  <a:pt x="150" y="253"/>
                  <a:pt x="143" y="255"/>
                </a:cubicBezTo>
                <a:cubicBezTo>
                  <a:pt x="136" y="257"/>
                  <a:pt x="129" y="258"/>
                  <a:pt x="122" y="260"/>
                </a:cubicBezTo>
                <a:cubicBezTo>
                  <a:pt x="115" y="261"/>
                  <a:pt x="108" y="262"/>
                  <a:pt x="101" y="264"/>
                </a:cubicBezTo>
                <a:cubicBezTo>
                  <a:pt x="99" y="264"/>
                  <a:pt x="97" y="265"/>
                  <a:pt x="95" y="266"/>
                </a:cubicBezTo>
                <a:cubicBezTo>
                  <a:pt x="98" y="267"/>
                  <a:pt x="100" y="268"/>
                  <a:pt x="103" y="269"/>
                </a:cubicBezTo>
                <a:cubicBezTo>
                  <a:pt x="106" y="270"/>
                  <a:pt x="108" y="270"/>
                  <a:pt x="111" y="269"/>
                </a:cubicBezTo>
                <a:cubicBezTo>
                  <a:pt x="115" y="269"/>
                  <a:pt x="119" y="268"/>
                  <a:pt x="123" y="266"/>
                </a:cubicBezTo>
                <a:cubicBezTo>
                  <a:pt x="128" y="265"/>
                  <a:pt x="132" y="263"/>
                  <a:pt x="137" y="261"/>
                </a:cubicBezTo>
                <a:cubicBezTo>
                  <a:pt x="146" y="257"/>
                  <a:pt x="156" y="257"/>
                  <a:pt x="166" y="257"/>
                </a:cubicBezTo>
                <a:cubicBezTo>
                  <a:pt x="172" y="257"/>
                  <a:pt x="178" y="258"/>
                  <a:pt x="183" y="257"/>
                </a:cubicBezTo>
                <a:cubicBezTo>
                  <a:pt x="189" y="257"/>
                  <a:pt x="195" y="258"/>
                  <a:pt x="200" y="257"/>
                </a:cubicBezTo>
                <a:cubicBezTo>
                  <a:pt x="203" y="256"/>
                  <a:pt x="206" y="256"/>
                  <a:pt x="208" y="256"/>
                </a:cubicBezTo>
                <a:cubicBezTo>
                  <a:pt x="209" y="257"/>
                  <a:pt x="209" y="257"/>
                  <a:pt x="209" y="256"/>
                </a:cubicBezTo>
                <a:close/>
                <a:moveTo>
                  <a:pt x="130" y="304"/>
                </a:moveTo>
                <a:cubicBezTo>
                  <a:pt x="130" y="304"/>
                  <a:pt x="130" y="304"/>
                  <a:pt x="129" y="304"/>
                </a:cubicBezTo>
                <a:cubicBezTo>
                  <a:pt x="126" y="306"/>
                  <a:pt x="123" y="307"/>
                  <a:pt x="119" y="308"/>
                </a:cubicBezTo>
                <a:cubicBezTo>
                  <a:pt x="118" y="308"/>
                  <a:pt x="118" y="309"/>
                  <a:pt x="118" y="309"/>
                </a:cubicBezTo>
                <a:cubicBezTo>
                  <a:pt x="114" y="313"/>
                  <a:pt x="111" y="317"/>
                  <a:pt x="108" y="321"/>
                </a:cubicBezTo>
                <a:cubicBezTo>
                  <a:pt x="104" y="326"/>
                  <a:pt x="100" y="330"/>
                  <a:pt x="96" y="334"/>
                </a:cubicBezTo>
                <a:cubicBezTo>
                  <a:pt x="91" y="337"/>
                  <a:pt x="87" y="339"/>
                  <a:pt x="83" y="341"/>
                </a:cubicBezTo>
                <a:cubicBezTo>
                  <a:pt x="81" y="342"/>
                  <a:pt x="80" y="343"/>
                  <a:pt x="78" y="344"/>
                </a:cubicBezTo>
                <a:cubicBezTo>
                  <a:pt x="74" y="346"/>
                  <a:pt x="70" y="348"/>
                  <a:pt x="66" y="351"/>
                </a:cubicBezTo>
                <a:cubicBezTo>
                  <a:pt x="65" y="352"/>
                  <a:pt x="63" y="353"/>
                  <a:pt x="62" y="355"/>
                </a:cubicBezTo>
                <a:cubicBezTo>
                  <a:pt x="62" y="355"/>
                  <a:pt x="62" y="355"/>
                  <a:pt x="63" y="355"/>
                </a:cubicBezTo>
                <a:cubicBezTo>
                  <a:pt x="65" y="353"/>
                  <a:pt x="67" y="353"/>
                  <a:pt x="70" y="352"/>
                </a:cubicBezTo>
                <a:cubicBezTo>
                  <a:pt x="76" y="350"/>
                  <a:pt x="82" y="349"/>
                  <a:pt x="88" y="347"/>
                </a:cubicBezTo>
                <a:cubicBezTo>
                  <a:pt x="96" y="344"/>
                  <a:pt x="102" y="340"/>
                  <a:pt x="107" y="334"/>
                </a:cubicBezTo>
                <a:cubicBezTo>
                  <a:pt x="113" y="328"/>
                  <a:pt x="119" y="322"/>
                  <a:pt x="125" y="315"/>
                </a:cubicBezTo>
                <a:cubicBezTo>
                  <a:pt x="128" y="312"/>
                  <a:pt x="129" y="308"/>
                  <a:pt x="130" y="304"/>
                </a:cubicBezTo>
                <a:close/>
                <a:moveTo>
                  <a:pt x="143" y="145"/>
                </a:moveTo>
                <a:cubicBezTo>
                  <a:pt x="144" y="145"/>
                  <a:pt x="144" y="145"/>
                  <a:pt x="144" y="145"/>
                </a:cubicBezTo>
                <a:cubicBezTo>
                  <a:pt x="152" y="146"/>
                  <a:pt x="159" y="149"/>
                  <a:pt x="166" y="152"/>
                </a:cubicBezTo>
                <a:cubicBezTo>
                  <a:pt x="172" y="155"/>
                  <a:pt x="179" y="158"/>
                  <a:pt x="186" y="160"/>
                </a:cubicBezTo>
                <a:cubicBezTo>
                  <a:pt x="192" y="162"/>
                  <a:pt x="198" y="164"/>
                  <a:pt x="204" y="166"/>
                </a:cubicBezTo>
                <a:cubicBezTo>
                  <a:pt x="207" y="167"/>
                  <a:pt x="210" y="168"/>
                  <a:pt x="213" y="168"/>
                </a:cubicBezTo>
                <a:cubicBezTo>
                  <a:pt x="218" y="169"/>
                  <a:pt x="223" y="169"/>
                  <a:pt x="228" y="169"/>
                </a:cubicBezTo>
                <a:cubicBezTo>
                  <a:pt x="231" y="168"/>
                  <a:pt x="233" y="168"/>
                  <a:pt x="236" y="169"/>
                </a:cubicBezTo>
                <a:cubicBezTo>
                  <a:pt x="237" y="169"/>
                  <a:pt x="238" y="169"/>
                  <a:pt x="239" y="169"/>
                </a:cubicBezTo>
                <a:cubicBezTo>
                  <a:pt x="236" y="167"/>
                  <a:pt x="233" y="166"/>
                  <a:pt x="230" y="165"/>
                </a:cubicBezTo>
                <a:cubicBezTo>
                  <a:pt x="225" y="163"/>
                  <a:pt x="221" y="163"/>
                  <a:pt x="216" y="162"/>
                </a:cubicBezTo>
                <a:cubicBezTo>
                  <a:pt x="212" y="161"/>
                  <a:pt x="208" y="161"/>
                  <a:pt x="204" y="159"/>
                </a:cubicBezTo>
                <a:cubicBezTo>
                  <a:pt x="202" y="159"/>
                  <a:pt x="200" y="157"/>
                  <a:pt x="198" y="156"/>
                </a:cubicBezTo>
                <a:cubicBezTo>
                  <a:pt x="194" y="154"/>
                  <a:pt x="189" y="153"/>
                  <a:pt x="184" y="152"/>
                </a:cubicBezTo>
                <a:cubicBezTo>
                  <a:pt x="179" y="150"/>
                  <a:pt x="174" y="148"/>
                  <a:pt x="169" y="146"/>
                </a:cubicBezTo>
                <a:cubicBezTo>
                  <a:pt x="165" y="143"/>
                  <a:pt x="160" y="142"/>
                  <a:pt x="155" y="143"/>
                </a:cubicBezTo>
                <a:cubicBezTo>
                  <a:pt x="152" y="143"/>
                  <a:pt x="150" y="143"/>
                  <a:pt x="147" y="144"/>
                </a:cubicBezTo>
                <a:cubicBezTo>
                  <a:pt x="146" y="144"/>
                  <a:pt x="145" y="144"/>
                  <a:pt x="143" y="145"/>
                </a:cubicBezTo>
                <a:close/>
                <a:moveTo>
                  <a:pt x="176" y="117"/>
                </a:moveTo>
                <a:cubicBezTo>
                  <a:pt x="177" y="117"/>
                  <a:pt x="177" y="117"/>
                  <a:pt x="177" y="117"/>
                </a:cubicBezTo>
                <a:cubicBezTo>
                  <a:pt x="182" y="117"/>
                  <a:pt x="187" y="116"/>
                  <a:pt x="192" y="117"/>
                </a:cubicBezTo>
                <a:cubicBezTo>
                  <a:pt x="197" y="118"/>
                  <a:pt x="202" y="117"/>
                  <a:pt x="206" y="117"/>
                </a:cubicBezTo>
                <a:cubicBezTo>
                  <a:pt x="215" y="115"/>
                  <a:pt x="224" y="114"/>
                  <a:pt x="233" y="114"/>
                </a:cubicBezTo>
                <a:cubicBezTo>
                  <a:pt x="239" y="114"/>
                  <a:pt x="245" y="113"/>
                  <a:pt x="251" y="113"/>
                </a:cubicBezTo>
                <a:cubicBezTo>
                  <a:pt x="251" y="113"/>
                  <a:pt x="252" y="113"/>
                  <a:pt x="252" y="113"/>
                </a:cubicBezTo>
                <a:cubicBezTo>
                  <a:pt x="249" y="111"/>
                  <a:pt x="246" y="109"/>
                  <a:pt x="243" y="107"/>
                </a:cubicBezTo>
                <a:cubicBezTo>
                  <a:pt x="237" y="104"/>
                  <a:pt x="231" y="102"/>
                  <a:pt x="225" y="102"/>
                </a:cubicBezTo>
                <a:cubicBezTo>
                  <a:pt x="219" y="101"/>
                  <a:pt x="212" y="102"/>
                  <a:pt x="206" y="103"/>
                </a:cubicBezTo>
                <a:cubicBezTo>
                  <a:pt x="201" y="104"/>
                  <a:pt x="197" y="106"/>
                  <a:pt x="192" y="108"/>
                </a:cubicBezTo>
                <a:cubicBezTo>
                  <a:pt x="190" y="108"/>
                  <a:pt x="189" y="109"/>
                  <a:pt x="187" y="110"/>
                </a:cubicBezTo>
                <a:cubicBezTo>
                  <a:pt x="185" y="111"/>
                  <a:pt x="184" y="111"/>
                  <a:pt x="182" y="112"/>
                </a:cubicBezTo>
                <a:cubicBezTo>
                  <a:pt x="183" y="113"/>
                  <a:pt x="184" y="112"/>
                  <a:pt x="184" y="112"/>
                </a:cubicBezTo>
                <a:cubicBezTo>
                  <a:pt x="189" y="111"/>
                  <a:pt x="193" y="110"/>
                  <a:pt x="198" y="109"/>
                </a:cubicBezTo>
                <a:cubicBezTo>
                  <a:pt x="203" y="107"/>
                  <a:pt x="209" y="107"/>
                  <a:pt x="214" y="107"/>
                </a:cubicBezTo>
                <a:cubicBezTo>
                  <a:pt x="220" y="108"/>
                  <a:pt x="226" y="108"/>
                  <a:pt x="232" y="109"/>
                </a:cubicBezTo>
                <a:cubicBezTo>
                  <a:pt x="234" y="109"/>
                  <a:pt x="237" y="110"/>
                  <a:pt x="239" y="110"/>
                </a:cubicBezTo>
                <a:cubicBezTo>
                  <a:pt x="240" y="110"/>
                  <a:pt x="240" y="110"/>
                  <a:pt x="240" y="111"/>
                </a:cubicBezTo>
                <a:cubicBezTo>
                  <a:pt x="240" y="112"/>
                  <a:pt x="240" y="112"/>
                  <a:pt x="239" y="112"/>
                </a:cubicBezTo>
                <a:cubicBezTo>
                  <a:pt x="238" y="112"/>
                  <a:pt x="237" y="112"/>
                  <a:pt x="236" y="112"/>
                </a:cubicBezTo>
                <a:cubicBezTo>
                  <a:pt x="232" y="112"/>
                  <a:pt x="228" y="111"/>
                  <a:pt x="224" y="110"/>
                </a:cubicBezTo>
                <a:cubicBezTo>
                  <a:pt x="221" y="110"/>
                  <a:pt x="219" y="110"/>
                  <a:pt x="216" y="110"/>
                </a:cubicBezTo>
                <a:cubicBezTo>
                  <a:pt x="211" y="109"/>
                  <a:pt x="206" y="109"/>
                  <a:pt x="201" y="110"/>
                </a:cubicBezTo>
                <a:cubicBezTo>
                  <a:pt x="195" y="112"/>
                  <a:pt x="189" y="114"/>
                  <a:pt x="183" y="115"/>
                </a:cubicBezTo>
                <a:cubicBezTo>
                  <a:pt x="180" y="115"/>
                  <a:pt x="178" y="116"/>
                  <a:pt x="176" y="117"/>
                </a:cubicBezTo>
                <a:close/>
                <a:moveTo>
                  <a:pt x="31" y="272"/>
                </a:moveTo>
                <a:cubicBezTo>
                  <a:pt x="32" y="271"/>
                  <a:pt x="32" y="270"/>
                  <a:pt x="33" y="269"/>
                </a:cubicBezTo>
                <a:cubicBezTo>
                  <a:pt x="34" y="268"/>
                  <a:pt x="34" y="267"/>
                  <a:pt x="35" y="265"/>
                </a:cubicBezTo>
                <a:cubicBezTo>
                  <a:pt x="36" y="264"/>
                  <a:pt x="36" y="264"/>
                  <a:pt x="35" y="263"/>
                </a:cubicBezTo>
                <a:cubicBezTo>
                  <a:pt x="30" y="257"/>
                  <a:pt x="27" y="251"/>
                  <a:pt x="23" y="245"/>
                </a:cubicBezTo>
                <a:cubicBezTo>
                  <a:pt x="19" y="238"/>
                  <a:pt x="15" y="232"/>
                  <a:pt x="10" y="226"/>
                </a:cubicBezTo>
                <a:cubicBezTo>
                  <a:pt x="8" y="223"/>
                  <a:pt x="5" y="219"/>
                  <a:pt x="3" y="215"/>
                </a:cubicBezTo>
                <a:cubicBezTo>
                  <a:pt x="3" y="215"/>
                  <a:pt x="3" y="214"/>
                  <a:pt x="2" y="214"/>
                </a:cubicBezTo>
                <a:cubicBezTo>
                  <a:pt x="2" y="216"/>
                  <a:pt x="3" y="218"/>
                  <a:pt x="3" y="220"/>
                </a:cubicBezTo>
                <a:cubicBezTo>
                  <a:pt x="4" y="222"/>
                  <a:pt x="5" y="225"/>
                  <a:pt x="7" y="227"/>
                </a:cubicBezTo>
                <a:cubicBezTo>
                  <a:pt x="8" y="231"/>
                  <a:pt x="10" y="235"/>
                  <a:pt x="10" y="239"/>
                </a:cubicBezTo>
                <a:cubicBezTo>
                  <a:pt x="11" y="244"/>
                  <a:pt x="12" y="249"/>
                  <a:pt x="15" y="253"/>
                </a:cubicBezTo>
                <a:cubicBezTo>
                  <a:pt x="17" y="259"/>
                  <a:pt x="21" y="263"/>
                  <a:pt x="25" y="267"/>
                </a:cubicBezTo>
                <a:cubicBezTo>
                  <a:pt x="27" y="269"/>
                  <a:pt x="29" y="270"/>
                  <a:pt x="31" y="272"/>
                </a:cubicBezTo>
                <a:close/>
                <a:moveTo>
                  <a:pt x="107" y="207"/>
                </a:moveTo>
                <a:cubicBezTo>
                  <a:pt x="108" y="207"/>
                  <a:pt x="108" y="206"/>
                  <a:pt x="108" y="206"/>
                </a:cubicBezTo>
                <a:cubicBezTo>
                  <a:pt x="108" y="203"/>
                  <a:pt x="109" y="199"/>
                  <a:pt x="109" y="195"/>
                </a:cubicBezTo>
                <a:cubicBezTo>
                  <a:pt x="110" y="195"/>
                  <a:pt x="109" y="194"/>
                  <a:pt x="109" y="193"/>
                </a:cubicBezTo>
                <a:cubicBezTo>
                  <a:pt x="108" y="190"/>
                  <a:pt x="106" y="187"/>
                  <a:pt x="105" y="185"/>
                </a:cubicBezTo>
                <a:cubicBezTo>
                  <a:pt x="102" y="180"/>
                  <a:pt x="99" y="176"/>
                  <a:pt x="96" y="172"/>
                </a:cubicBezTo>
                <a:cubicBezTo>
                  <a:pt x="95" y="170"/>
                  <a:pt x="94" y="169"/>
                  <a:pt x="93" y="167"/>
                </a:cubicBezTo>
                <a:cubicBezTo>
                  <a:pt x="92" y="169"/>
                  <a:pt x="92" y="170"/>
                  <a:pt x="91" y="172"/>
                </a:cubicBezTo>
                <a:cubicBezTo>
                  <a:pt x="91" y="175"/>
                  <a:pt x="90" y="179"/>
                  <a:pt x="88" y="182"/>
                </a:cubicBezTo>
                <a:cubicBezTo>
                  <a:pt x="88" y="183"/>
                  <a:pt x="88" y="183"/>
                  <a:pt x="88" y="184"/>
                </a:cubicBezTo>
                <a:cubicBezTo>
                  <a:pt x="89" y="191"/>
                  <a:pt x="92" y="197"/>
                  <a:pt x="98" y="202"/>
                </a:cubicBezTo>
                <a:cubicBezTo>
                  <a:pt x="101" y="204"/>
                  <a:pt x="104" y="205"/>
                  <a:pt x="107" y="207"/>
                </a:cubicBezTo>
                <a:close/>
                <a:moveTo>
                  <a:pt x="174" y="23"/>
                </a:moveTo>
                <a:cubicBezTo>
                  <a:pt x="172" y="24"/>
                  <a:pt x="171" y="26"/>
                  <a:pt x="169" y="28"/>
                </a:cubicBezTo>
                <a:cubicBezTo>
                  <a:pt x="166" y="33"/>
                  <a:pt x="163" y="39"/>
                  <a:pt x="161" y="45"/>
                </a:cubicBezTo>
                <a:cubicBezTo>
                  <a:pt x="159" y="51"/>
                  <a:pt x="158" y="57"/>
                  <a:pt x="159" y="63"/>
                </a:cubicBezTo>
                <a:cubicBezTo>
                  <a:pt x="159" y="67"/>
                  <a:pt x="160" y="71"/>
                  <a:pt x="161" y="75"/>
                </a:cubicBezTo>
                <a:cubicBezTo>
                  <a:pt x="162" y="80"/>
                  <a:pt x="163" y="84"/>
                  <a:pt x="162" y="89"/>
                </a:cubicBezTo>
                <a:cubicBezTo>
                  <a:pt x="161" y="93"/>
                  <a:pt x="160" y="98"/>
                  <a:pt x="159" y="102"/>
                </a:cubicBezTo>
                <a:cubicBezTo>
                  <a:pt x="159" y="104"/>
                  <a:pt x="159" y="106"/>
                  <a:pt x="159" y="107"/>
                </a:cubicBezTo>
                <a:cubicBezTo>
                  <a:pt x="159" y="108"/>
                  <a:pt x="159" y="108"/>
                  <a:pt x="160" y="108"/>
                </a:cubicBezTo>
                <a:cubicBezTo>
                  <a:pt x="160" y="109"/>
                  <a:pt x="161" y="108"/>
                  <a:pt x="161" y="108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2" y="102"/>
                  <a:pt x="163" y="97"/>
                  <a:pt x="164" y="92"/>
                </a:cubicBezTo>
                <a:cubicBezTo>
                  <a:pt x="165" y="87"/>
                  <a:pt x="166" y="81"/>
                  <a:pt x="166" y="76"/>
                </a:cubicBezTo>
                <a:cubicBezTo>
                  <a:pt x="166" y="73"/>
                  <a:pt x="166" y="70"/>
                  <a:pt x="166" y="67"/>
                </a:cubicBezTo>
                <a:cubicBezTo>
                  <a:pt x="166" y="61"/>
                  <a:pt x="168" y="54"/>
                  <a:pt x="170" y="48"/>
                </a:cubicBezTo>
                <a:cubicBezTo>
                  <a:pt x="171" y="43"/>
                  <a:pt x="172" y="39"/>
                  <a:pt x="172" y="35"/>
                </a:cubicBezTo>
                <a:cubicBezTo>
                  <a:pt x="172" y="31"/>
                  <a:pt x="172" y="27"/>
                  <a:pt x="174" y="24"/>
                </a:cubicBezTo>
                <a:cubicBezTo>
                  <a:pt x="174" y="24"/>
                  <a:pt x="174" y="23"/>
                  <a:pt x="174" y="23"/>
                </a:cubicBezTo>
                <a:close/>
                <a:moveTo>
                  <a:pt x="40" y="360"/>
                </a:moveTo>
                <a:cubicBezTo>
                  <a:pt x="39" y="357"/>
                  <a:pt x="38" y="355"/>
                  <a:pt x="37" y="353"/>
                </a:cubicBezTo>
                <a:cubicBezTo>
                  <a:pt x="34" y="347"/>
                  <a:pt x="33" y="341"/>
                  <a:pt x="32" y="335"/>
                </a:cubicBezTo>
                <a:cubicBezTo>
                  <a:pt x="32" y="332"/>
                  <a:pt x="32" y="328"/>
                  <a:pt x="31" y="325"/>
                </a:cubicBezTo>
                <a:cubicBezTo>
                  <a:pt x="31" y="322"/>
                  <a:pt x="31" y="320"/>
                  <a:pt x="31" y="317"/>
                </a:cubicBezTo>
                <a:cubicBezTo>
                  <a:pt x="31" y="311"/>
                  <a:pt x="32" y="305"/>
                  <a:pt x="31" y="298"/>
                </a:cubicBezTo>
                <a:cubicBezTo>
                  <a:pt x="31" y="296"/>
                  <a:pt x="31" y="294"/>
                  <a:pt x="31" y="292"/>
                </a:cubicBezTo>
                <a:cubicBezTo>
                  <a:pt x="31" y="288"/>
                  <a:pt x="33" y="283"/>
                  <a:pt x="34" y="278"/>
                </a:cubicBezTo>
                <a:cubicBezTo>
                  <a:pt x="34" y="278"/>
                  <a:pt x="34" y="277"/>
                  <a:pt x="34" y="277"/>
                </a:cubicBezTo>
                <a:cubicBezTo>
                  <a:pt x="34" y="276"/>
                  <a:pt x="33" y="276"/>
                  <a:pt x="33" y="276"/>
                </a:cubicBezTo>
                <a:cubicBezTo>
                  <a:pt x="32" y="275"/>
                  <a:pt x="32" y="276"/>
                  <a:pt x="32" y="276"/>
                </a:cubicBezTo>
                <a:cubicBezTo>
                  <a:pt x="31" y="278"/>
                  <a:pt x="30" y="280"/>
                  <a:pt x="30" y="282"/>
                </a:cubicBezTo>
                <a:cubicBezTo>
                  <a:pt x="28" y="287"/>
                  <a:pt x="28" y="291"/>
                  <a:pt x="27" y="296"/>
                </a:cubicBezTo>
                <a:cubicBezTo>
                  <a:pt x="27" y="303"/>
                  <a:pt x="26" y="310"/>
                  <a:pt x="25" y="317"/>
                </a:cubicBezTo>
                <a:cubicBezTo>
                  <a:pt x="24" y="322"/>
                  <a:pt x="24" y="326"/>
                  <a:pt x="24" y="330"/>
                </a:cubicBezTo>
                <a:cubicBezTo>
                  <a:pt x="24" y="335"/>
                  <a:pt x="26" y="340"/>
                  <a:pt x="28" y="344"/>
                </a:cubicBezTo>
                <a:cubicBezTo>
                  <a:pt x="31" y="348"/>
                  <a:pt x="34" y="352"/>
                  <a:pt x="37" y="356"/>
                </a:cubicBezTo>
                <a:cubicBezTo>
                  <a:pt x="38" y="357"/>
                  <a:pt x="39" y="358"/>
                  <a:pt x="40" y="360"/>
                </a:cubicBezTo>
                <a:close/>
                <a:moveTo>
                  <a:pt x="107" y="236"/>
                </a:moveTo>
                <a:cubicBezTo>
                  <a:pt x="109" y="234"/>
                  <a:pt x="112" y="232"/>
                  <a:pt x="113" y="230"/>
                </a:cubicBezTo>
                <a:cubicBezTo>
                  <a:pt x="115" y="227"/>
                  <a:pt x="117" y="225"/>
                  <a:pt x="118" y="223"/>
                </a:cubicBezTo>
                <a:cubicBezTo>
                  <a:pt x="120" y="221"/>
                  <a:pt x="121" y="219"/>
                  <a:pt x="121" y="217"/>
                </a:cubicBezTo>
                <a:cubicBezTo>
                  <a:pt x="122" y="213"/>
                  <a:pt x="123" y="210"/>
                  <a:pt x="124" y="206"/>
                </a:cubicBezTo>
                <a:cubicBezTo>
                  <a:pt x="125" y="203"/>
                  <a:pt x="125" y="199"/>
                  <a:pt x="126" y="196"/>
                </a:cubicBezTo>
                <a:cubicBezTo>
                  <a:pt x="126" y="195"/>
                  <a:pt x="126" y="195"/>
                  <a:pt x="125" y="195"/>
                </a:cubicBezTo>
                <a:cubicBezTo>
                  <a:pt x="125" y="195"/>
                  <a:pt x="125" y="195"/>
                  <a:pt x="125" y="195"/>
                </a:cubicBezTo>
                <a:cubicBezTo>
                  <a:pt x="121" y="196"/>
                  <a:pt x="118" y="198"/>
                  <a:pt x="115" y="200"/>
                </a:cubicBezTo>
                <a:cubicBezTo>
                  <a:pt x="113" y="202"/>
                  <a:pt x="111" y="204"/>
                  <a:pt x="111" y="206"/>
                </a:cubicBezTo>
                <a:cubicBezTo>
                  <a:pt x="109" y="209"/>
                  <a:pt x="109" y="212"/>
                  <a:pt x="109" y="215"/>
                </a:cubicBezTo>
                <a:cubicBezTo>
                  <a:pt x="108" y="221"/>
                  <a:pt x="108" y="226"/>
                  <a:pt x="107" y="231"/>
                </a:cubicBezTo>
                <a:cubicBezTo>
                  <a:pt x="107" y="233"/>
                  <a:pt x="106" y="234"/>
                  <a:pt x="107" y="236"/>
                </a:cubicBezTo>
                <a:close/>
                <a:moveTo>
                  <a:pt x="104" y="179"/>
                </a:moveTo>
                <a:cubicBezTo>
                  <a:pt x="104" y="179"/>
                  <a:pt x="104" y="179"/>
                  <a:pt x="104" y="178"/>
                </a:cubicBezTo>
                <a:cubicBezTo>
                  <a:pt x="101" y="173"/>
                  <a:pt x="99" y="167"/>
                  <a:pt x="96" y="161"/>
                </a:cubicBezTo>
                <a:cubicBezTo>
                  <a:pt x="92" y="153"/>
                  <a:pt x="90" y="144"/>
                  <a:pt x="89" y="135"/>
                </a:cubicBezTo>
                <a:cubicBezTo>
                  <a:pt x="89" y="127"/>
                  <a:pt x="87" y="120"/>
                  <a:pt x="85" y="112"/>
                </a:cubicBezTo>
                <a:cubicBezTo>
                  <a:pt x="83" y="107"/>
                  <a:pt x="81" y="102"/>
                  <a:pt x="76" y="98"/>
                </a:cubicBezTo>
                <a:cubicBezTo>
                  <a:pt x="74" y="97"/>
                  <a:pt x="73" y="96"/>
                  <a:pt x="71" y="95"/>
                </a:cubicBezTo>
                <a:cubicBezTo>
                  <a:pt x="71" y="96"/>
                  <a:pt x="71" y="96"/>
                  <a:pt x="71" y="96"/>
                </a:cubicBezTo>
                <a:cubicBezTo>
                  <a:pt x="72" y="96"/>
                  <a:pt x="72" y="97"/>
                  <a:pt x="72" y="97"/>
                </a:cubicBezTo>
                <a:cubicBezTo>
                  <a:pt x="75" y="100"/>
                  <a:pt x="77" y="104"/>
                  <a:pt x="79" y="108"/>
                </a:cubicBezTo>
                <a:cubicBezTo>
                  <a:pt x="81" y="114"/>
                  <a:pt x="82" y="120"/>
                  <a:pt x="83" y="127"/>
                </a:cubicBezTo>
                <a:cubicBezTo>
                  <a:pt x="85" y="135"/>
                  <a:pt x="86" y="142"/>
                  <a:pt x="88" y="150"/>
                </a:cubicBezTo>
                <a:cubicBezTo>
                  <a:pt x="91" y="161"/>
                  <a:pt x="97" y="170"/>
                  <a:pt x="104" y="179"/>
                </a:cubicBezTo>
                <a:close/>
                <a:moveTo>
                  <a:pt x="192" y="87"/>
                </a:moveTo>
                <a:cubicBezTo>
                  <a:pt x="193" y="86"/>
                  <a:pt x="194" y="85"/>
                  <a:pt x="195" y="84"/>
                </a:cubicBezTo>
                <a:cubicBezTo>
                  <a:pt x="198" y="80"/>
                  <a:pt x="200" y="76"/>
                  <a:pt x="202" y="72"/>
                </a:cubicBezTo>
                <a:cubicBezTo>
                  <a:pt x="204" y="69"/>
                  <a:pt x="205" y="65"/>
                  <a:pt x="207" y="62"/>
                </a:cubicBezTo>
                <a:cubicBezTo>
                  <a:pt x="210" y="54"/>
                  <a:pt x="211" y="46"/>
                  <a:pt x="211" y="38"/>
                </a:cubicBezTo>
                <a:cubicBezTo>
                  <a:pt x="212" y="33"/>
                  <a:pt x="212" y="29"/>
                  <a:pt x="212" y="25"/>
                </a:cubicBezTo>
                <a:cubicBezTo>
                  <a:pt x="213" y="19"/>
                  <a:pt x="213" y="14"/>
                  <a:pt x="214" y="9"/>
                </a:cubicBezTo>
                <a:cubicBezTo>
                  <a:pt x="214" y="8"/>
                  <a:pt x="214" y="8"/>
                  <a:pt x="213" y="8"/>
                </a:cubicBezTo>
                <a:cubicBezTo>
                  <a:pt x="213" y="8"/>
                  <a:pt x="212" y="9"/>
                  <a:pt x="212" y="10"/>
                </a:cubicBezTo>
                <a:cubicBezTo>
                  <a:pt x="210" y="16"/>
                  <a:pt x="209" y="23"/>
                  <a:pt x="208" y="30"/>
                </a:cubicBezTo>
                <a:cubicBezTo>
                  <a:pt x="207" y="34"/>
                  <a:pt x="207" y="37"/>
                  <a:pt x="206" y="41"/>
                </a:cubicBezTo>
                <a:cubicBezTo>
                  <a:pt x="205" y="50"/>
                  <a:pt x="202" y="58"/>
                  <a:pt x="201" y="66"/>
                </a:cubicBezTo>
                <a:cubicBezTo>
                  <a:pt x="200" y="71"/>
                  <a:pt x="197" y="76"/>
                  <a:pt x="195" y="81"/>
                </a:cubicBezTo>
                <a:cubicBezTo>
                  <a:pt x="194" y="83"/>
                  <a:pt x="193" y="85"/>
                  <a:pt x="192" y="87"/>
                </a:cubicBezTo>
                <a:close/>
                <a:moveTo>
                  <a:pt x="181" y="277"/>
                </a:moveTo>
                <a:cubicBezTo>
                  <a:pt x="180" y="277"/>
                  <a:pt x="179" y="277"/>
                  <a:pt x="178" y="277"/>
                </a:cubicBezTo>
                <a:cubicBezTo>
                  <a:pt x="177" y="277"/>
                  <a:pt x="175" y="277"/>
                  <a:pt x="174" y="278"/>
                </a:cubicBezTo>
                <a:cubicBezTo>
                  <a:pt x="167" y="278"/>
                  <a:pt x="161" y="280"/>
                  <a:pt x="155" y="283"/>
                </a:cubicBezTo>
                <a:cubicBezTo>
                  <a:pt x="148" y="286"/>
                  <a:pt x="141" y="290"/>
                  <a:pt x="134" y="292"/>
                </a:cubicBezTo>
                <a:cubicBezTo>
                  <a:pt x="133" y="292"/>
                  <a:pt x="133" y="293"/>
                  <a:pt x="133" y="293"/>
                </a:cubicBezTo>
                <a:cubicBezTo>
                  <a:pt x="133" y="295"/>
                  <a:pt x="133" y="297"/>
                  <a:pt x="133" y="299"/>
                </a:cubicBezTo>
                <a:cubicBezTo>
                  <a:pt x="149" y="292"/>
                  <a:pt x="165" y="285"/>
                  <a:pt x="181" y="277"/>
                </a:cubicBezTo>
                <a:close/>
                <a:moveTo>
                  <a:pt x="178" y="275"/>
                </a:moveTo>
                <a:cubicBezTo>
                  <a:pt x="178" y="274"/>
                  <a:pt x="178" y="274"/>
                  <a:pt x="177" y="274"/>
                </a:cubicBezTo>
                <a:cubicBezTo>
                  <a:pt x="177" y="274"/>
                  <a:pt x="177" y="274"/>
                  <a:pt x="177" y="274"/>
                </a:cubicBezTo>
                <a:cubicBezTo>
                  <a:pt x="170" y="272"/>
                  <a:pt x="164" y="272"/>
                  <a:pt x="158" y="274"/>
                </a:cubicBezTo>
                <a:cubicBezTo>
                  <a:pt x="154" y="274"/>
                  <a:pt x="150" y="276"/>
                  <a:pt x="146" y="278"/>
                </a:cubicBezTo>
                <a:cubicBezTo>
                  <a:pt x="142" y="279"/>
                  <a:pt x="138" y="281"/>
                  <a:pt x="134" y="282"/>
                </a:cubicBezTo>
                <a:cubicBezTo>
                  <a:pt x="134" y="283"/>
                  <a:pt x="133" y="283"/>
                  <a:pt x="133" y="284"/>
                </a:cubicBezTo>
                <a:cubicBezTo>
                  <a:pt x="133" y="285"/>
                  <a:pt x="133" y="287"/>
                  <a:pt x="133" y="289"/>
                </a:cubicBezTo>
                <a:cubicBezTo>
                  <a:pt x="133" y="290"/>
                  <a:pt x="133" y="290"/>
                  <a:pt x="135" y="289"/>
                </a:cubicBezTo>
                <a:cubicBezTo>
                  <a:pt x="138" y="288"/>
                  <a:pt x="142" y="287"/>
                  <a:pt x="145" y="285"/>
                </a:cubicBezTo>
                <a:cubicBezTo>
                  <a:pt x="150" y="283"/>
                  <a:pt x="154" y="281"/>
                  <a:pt x="159" y="279"/>
                </a:cubicBezTo>
                <a:cubicBezTo>
                  <a:pt x="163" y="277"/>
                  <a:pt x="168" y="276"/>
                  <a:pt x="172" y="275"/>
                </a:cubicBezTo>
                <a:cubicBezTo>
                  <a:pt x="174" y="275"/>
                  <a:pt x="176" y="275"/>
                  <a:pt x="178" y="275"/>
                </a:cubicBezTo>
                <a:close/>
                <a:moveTo>
                  <a:pt x="52" y="360"/>
                </a:moveTo>
                <a:cubicBezTo>
                  <a:pt x="56" y="356"/>
                  <a:pt x="60" y="353"/>
                  <a:pt x="65" y="350"/>
                </a:cubicBezTo>
                <a:cubicBezTo>
                  <a:pt x="70" y="346"/>
                  <a:pt x="75" y="342"/>
                  <a:pt x="81" y="340"/>
                </a:cubicBezTo>
                <a:cubicBezTo>
                  <a:pt x="85" y="338"/>
                  <a:pt x="90" y="335"/>
                  <a:pt x="93" y="332"/>
                </a:cubicBezTo>
                <a:cubicBezTo>
                  <a:pt x="96" y="330"/>
                  <a:pt x="99" y="328"/>
                  <a:pt x="102" y="326"/>
                </a:cubicBezTo>
                <a:cubicBezTo>
                  <a:pt x="106" y="321"/>
                  <a:pt x="110" y="316"/>
                  <a:pt x="114" y="310"/>
                </a:cubicBezTo>
                <a:cubicBezTo>
                  <a:pt x="114" y="310"/>
                  <a:pt x="115" y="310"/>
                  <a:pt x="114" y="309"/>
                </a:cubicBezTo>
                <a:cubicBezTo>
                  <a:pt x="113" y="309"/>
                  <a:pt x="111" y="310"/>
                  <a:pt x="110" y="310"/>
                </a:cubicBezTo>
                <a:cubicBezTo>
                  <a:pt x="109" y="310"/>
                  <a:pt x="108" y="310"/>
                  <a:pt x="108" y="311"/>
                </a:cubicBezTo>
                <a:cubicBezTo>
                  <a:pt x="105" y="315"/>
                  <a:pt x="102" y="319"/>
                  <a:pt x="98" y="323"/>
                </a:cubicBezTo>
                <a:cubicBezTo>
                  <a:pt x="94" y="326"/>
                  <a:pt x="91" y="330"/>
                  <a:pt x="87" y="333"/>
                </a:cubicBezTo>
                <a:cubicBezTo>
                  <a:pt x="81" y="338"/>
                  <a:pt x="75" y="341"/>
                  <a:pt x="68" y="344"/>
                </a:cubicBezTo>
                <a:cubicBezTo>
                  <a:pt x="67" y="345"/>
                  <a:pt x="66" y="346"/>
                  <a:pt x="64" y="347"/>
                </a:cubicBezTo>
                <a:cubicBezTo>
                  <a:pt x="61" y="349"/>
                  <a:pt x="58" y="351"/>
                  <a:pt x="56" y="354"/>
                </a:cubicBezTo>
                <a:cubicBezTo>
                  <a:pt x="54" y="356"/>
                  <a:pt x="53" y="358"/>
                  <a:pt x="52" y="360"/>
                </a:cubicBezTo>
                <a:close/>
                <a:moveTo>
                  <a:pt x="222" y="188"/>
                </a:moveTo>
                <a:cubicBezTo>
                  <a:pt x="222" y="188"/>
                  <a:pt x="222" y="188"/>
                  <a:pt x="222" y="187"/>
                </a:cubicBezTo>
                <a:cubicBezTo>
                  <a:pt x="221" y="187"/>
                  <a:pt x="219" y="187"/>
                  <a:pt x="218" y="187"/>
                </a:cubicBezTo>
                <a:cubicBezTo>
                  <a:pt x="215" y="187"/>
                  <a:pt x="211" y="186"/>
                  <a:pt x="208" y="186"/>
                </a:cubicBezTo>
                <a:cubicBezTo>
                  <a:pt x="201" y="186"/>
                  <a:pt x="193" y="184"/>
                  <a:pt x="186" y="183"/>
                </a:cubicBezTo>
                <a:cubicBezTo>
                  <a:pt x="177" y="182"/>
                  <a:pt x="169" y="182"/>
                  <a:pt x="160" y="183"/>
                </a:cubicBezTo>
                <a:cubicBezTo>
                  <a:pt x="157" y="183"/>
                  <a:pt x="154" y="183"/>
                  <a:pt x="151" y="183"/>
                </a:cubicBezTo>
                <a:cubicBezTo>
                  <a:pt x="149" y="183"/>
                  <a:pt x="149" y="183"/>
                  <a:pt x="149" y="185"/>
                </a:cubicBezTo>
                <a:cubicBezTo>
                  <a:pt x="154" y="185"/>
                  <a:pt x="159" y="185"/>
                  <a:pt x="163" y="186"/>
                </a:cubicBezTo>
                <a:cubicBezTo>
                  <a:pt x="166" y="186"/>
                  <a:pt x="168" y="186"/>
                  <a:pt x="171" y="186"/>
                </a:cubicBezTo>
                <a:cubicBezTo>
                  <a:pt x="177" y="187"/>
                  <a:pt x="183" y="188"/>
                  <a:pt x="190" y="188"/>
                </a:cubicBezTo>
                <a:cubicBezTo>
                  <a:pt x="196" y="189"/>
                  <a:pt x="201" y="188"/>
                  <a:pt x="207" y="188"/>
                </a:cubicBezTo>
                <a:cubicBezTo>
                  <a:pt x="210" y="188"/>
                  <a:pt x="213" y="187"/>
                  <a:pt x="216" y="188"/>
                </a:cubicBezTo>
                <a:cubicBezTo>
                  <a:pt x="218" y="188"/>
                  <a:pt x="220" y="188"/>
                  <a:pt x="222" y="188"/>
                </a:cubicBezTo>
                <a:close/>
                <a:moveTo>
                  <a:pt x="49" y="144"/>
                </a:moveTo>
                <a:cubicBezTo>
                  <a:pt x="52" y="146"/>
                  <a:pt x="55" y="148"/>
                  <a:pt x="59" y="149"/>
                </a:cubicBezTo>
                <a:cubicBezTo>
                  <a:pt x="61" y="150"/>
                  <a:pt x="62" y="151"/>
                  <a:pt x="64" y="153"/>
                </a:cubicBezTo>
                <a:cubicBezTo>
                  <a:pt x="66" y="156"/>
                  <a:pt x="68" y="160"/>
                  <a:pt x="70" y="163"/>
                </a:cubicBezTo>
                <a:cubicBezTo>
                  <a:pt x="71" y="167"/>
                  <a:pt x="73" y="170"/>
                  <a:pt x="74" y="174"/>
                </a:cubicBezTo>
                <a:cubicBezTo>
                  <a:pt x="75" y="175"/>
                  <a:pt x="75" y="176"/>
                  <a:pt x="76" y="177"/>
                </a:cubicBezTo>
                <a:cubicBezTo>
                  <a:pt x="77" y="176"/>
                  <a:pt x="77" y="175"/>
                  <a:pt x="78" y="175"/>
                </a:cubicBezTo>
                <a:cubicBezTo>
                  <a:pt x="79" y="174"/>
                  <a:pt x="79" y="173"/>
                  <a:pt x="79" y="173"/>
                </a:cubicBezTo>
                <a:cubicBezTo>
                  <a:pt x="78" y="170"/>
                  <a:pt x="78" y="168"/>
                  <a:pt x="77" y="165"/>
                </a:cubicBezTo>
                <a:cubicBezTo>
                  <a:pt x="76" y="161"/>
                  <a:pt x="75" y="158"/>
                  <a:pt x="72" y="155"/>
                </a:cubicBezTo>
                <a:cubicBezTo>
                  <a:pt x="68" y="150"/>
                  <a:pt x="63" y="146"/>
                  <a:pt x="57" y="144"/>
                </a:cubicBezTo>
                <a:cubicBezTo>
                  <a:pt x="54" y="144"/>
                  <a:pt x="52" y="143"/>
                  <a:pt x="49" y="144"/>
                </a:cubicBezTo>
                <a:close/>
                <a:moveTo>
                  <a:pt x="57" y="151"/>
                </a:moveTo>
                <a:cubicBezTo>
                  <a:pt x="57" y="151"/>
                  <a:pt x="57" y="151"/>
                  <a:pt x="57" y="152"/>
                </a:cubicBezTo>
                <a:cubicBezTo>
                  <a:pt x="58" y="155"/>
                  <a:pt x="59" y="158"/>
                  <a:pt x="60" y="161"/>
                </a:cubicBezTo>
                <a:cubicBezTo>
                  <a:pt x="61" y="165"/>
                  <a:pt x="62" y="168"/>
                  <a:pt x="63" y="172"/>
                </a:cubicBezTo>
                <a:cubicBezTo>
                  <a:pt x="64" y="176"/>
                  <a:pt x="65" y="179"/>
                  <a:pt x="66" y="183"/>
                </a:cubicBezTo>
                <a:cubicBezTo>
                  <a:pt x="67" y="184"/>
                  <a:pt x="67" y="185"/>
                  <a:pt x="68" y="185"/>
                </a:cubicBezTo>
                <a:cubicBezTo>
                  <a:pt x="69" y="185"/>
                  <a:pt x="69" y="184"/>
                  <a:pt x="69" y="184"/>
                </a:cubicBezTo>
                <a:cubicBezTo>
                  <a:pt x="70" y="183"/>
                  <a:pt x="72" y="181"/>
                  <a:pt x="73" y="180"/>
                </a:cubicBezTo>
                <a:cubicBezTo>
                  <a:pt x="74" y="179"/>
                  <a:pt x="74" y="179"/>
                  <a:pt x="73" y="177"/>
                </a:cubicBezTo>
                <a:cubicBezTo>
                  <a:pt x="71" y="173"/>
                  <a:pt x="69" y="168"/>
                  <a:pt x="67" y="164"/>
                </a:cubicBezTo>
                <a:cubicBezTo>
                  <a:pt x="66" y="160"/>
                  <a:pt x="64" y="157"/>
                  <a:pt x="61" y="154"/>
                </a:cubicBezTo>
                <a:cubicBezTo>
                  <a:pt x="60" y="152"/>
                  <a:pt x="59" y="151"/>
                  <a:pt x="57" y="151"/>
                </a:cubicBezTo>
                <a:close/>
                <a:moveTo>
                  <a:pt x="114" y="299"/>
                </a:moveTo>
                <a:cubicBezTo>
                  <a:pt x="113" y="299"/>
                  <a:pt x="112" y="299"/>
                  <a:pt x="112" y="299"/>
                </a:cubicBezTo>
                <a:cubicBezTo>
                  <a:pt x="106" y="301"/>
                  <a:pt x="101" y="302"/>
                  <a:pt x="95" y="303"/>
                </a:cubicBezTo>
                <a:cubicBezTo>
                  <a:pt x="88" y="304"/>
                  <a:pt x="82" y="305"/>
                  <a:pt x="76" y="307"/>
                </a:cubicBezTo>
                <a:cubicBezTo>
                  <a:pt x="74" y="308"/>
                  <a:pt x="72" y="308"/>
                  <a:pt x="69" y="310"/>
                </a:cubicBezTo>
                <a:cubicBezTo>
                  <a:pt x="70" y="310"/>
                  <a:pt x="70" y="310"/>
                  <a:pt x="70" y="310"/>
                </a:cubicBezTo>
                <a:cubicBezTo>
                  <a:pt x="74" y="309"/>
                  <a:pt x="77" y="309"/>
                  <a:pt x="81" y="309"/>
                </a:cubicBezTo>
                <a:cubicBezTo>
                  <a:pt x="84" y="309"/>
                  <a:pt x="88" y="309"/>
                  <a:pt x="91" y="309"/>
                </a:cubicBezTo>
                <a:cubicBezTo>
                  <a:pt x="96" y="309"/>
                  <a:pt x="101" y="309"/>
                  <a:pt x="106" y="308"/>
                </a:cubicBezTo>
                <a:cubicBezTo>
                  <a:pt x="107" y="308"/>
                  <a:pt x="107" y="308"/>
                  <a:pt x="108" y="307"/>
                </a:cubicBezTo>
                <a:cubicBezTo>
                  <a:pt x="110" y="305"/>
                  <a:pt x="112" y="302"/>
                  <a:pt x="114" y="299"/>
                </a:cubicBezTo>
                <a:close/>
                <a:moveTo>
                  <a:pt x="37" y="262"/>
                </a:moveTo>
                <a:cubicBezTo>
                  <a:pt x="38" y="259"/>
                  <a:pt x="40" y="257"/>
                  <a:pt x="41" y="254"/>
                </a:cubicBezTo>
                <a:cubicBezTo>
                  <a:pt x="41" y="254"/>
                  <a:pt x="41" y="253"/>
                  <a:pt x="40" y="253"/>
                </a:cubicBezTo>
                <a:cubicBezTo>
                  <a:pt x="38" y="251"/>
                  <a:pt x="35" y="248"/>
                  <a:pt x="33" y="246"/>
                </a:cubicBezTo>
                <a:cubicBezTo>
                  <a:pt x="29" y="242"/>
                  <a:pt x="24" y="238"/>
                  <a:pt x="20" y="234"/>
                </a:cubicBezTo>
                <a:cubicBezTo>
                  <a:pt x="19" y="233"/>
                  <a:pt x="19" y="232"/>
                  <a:pt x="18" y="232"/>
                </a:cubicBezTo>
                <a:cubicBezTo>
                  <a:pt x="18" y="232"/>
                  <a:pt x="18" y="232"/>
                  <a:pt x="18" y="233"/>
                </a:cubicBezTo>
                <a:cubicBezTo>
                  <a:pt x="22" y="239"/>
                  <a:pt x="25" y="245"/>
                  <a:pt x="29" y="251"/>
                </a:cubicBezTo>
                <a:cubicBezTo>
                  <a:pt x="31" y="254"/>
                  <a:pt x="34" y="258"/>
                  <a:pt x="37" y="262"/>
                </a:cubicBezTo>
                <a:close/>
                <a:moveTo>
                  <a:pt x="142" y="195"/>
                </a:moveTo>
                <a:cubicBezTo>
                  <a:pt x="142" y="195"/>
                  <a:pt x="142" y="195"/>
                  <a:pt x="142" y="195"/>
                </a:cubicBezTo>
                <a:cubicBezTo>
                  <a:pt x="141" y="195"/>
                  <a:pt x="140" y="195"/>
                  <a:pt x="140" y="195"/>
                </a:cubicBezTo>
                <a:cubicBezTo>
                  <a:pt x="138" y="194"/>
                  <a:pt x="138" y="195"/>
                  <a:pt x="138" y="196"/>
                </a:cubicBezTo>
                <a:cubicBezTo>
                  <a:pt x="137" y="197"/>
                  <a:pt x="137" y="197"/>
                  <a:pt x="137" y="198"/>
                </a:cubicBezTo>
                <a:cubicBezTo>
                  <a:pt x="135" y="203"/>
                  <a:pt x="132" y="208"/>
                  <a:pt x="129" y="212"/>
                </a:cubicBezTo>
                <a:cubicBezTo>
                  <a:pt x="127" y="215"/>
                  <a:pt x="125" y="218"/>
                  <a:pt x="123" y="221"/>
                </a:cubicBezTo>
                <a:cubicBezTo>
                  <a:pt x="122" y="223"/>
                  <a:pt x="121" y="224"/>
                  <a:pt x="120" y="226"/>
                </a:cubicBezTo>
                <a:cubicBezTo>
                  <a:pt x="132" y="219"/>
                  <a:pt x="140" y="209"/>
                  <a:pt x="142" y="195"/>
                </a:cubicBezTo>
                <a:close/>
                <a:moveTo>
                  <a:pt x="55" y="141"/>
                </a:moveTo>
                <a:cubicBezTo>
                  <a:pt x="56" y="142"/>
                  <a:pt x="57" y="142"/>
                  <a:pt x="57" y="142"/>
                </a:cubicBezTo>
                <a:cubicBezTo>
                  <a:pt x="58" y="142"/>
                  <a:pt x="59" y="142"/>
                  <a:pt x="60" y="143"/>
                </a:cubicBezTo>
                <a:cubicBezTo>
                  <a:pt x="70" y="147"/>
                  <a:pt x="77" y="154"/>
                  <a:pt x="80" y="165"/>
                </a:cubicBezTo>
                <a:cubicBezTo>
                  <a:pt x="80" y="167"/>
                  <a:pt x="81" y="169"/>
                  <a:pt x="81" y="171"/>
                </a:cubicBezTo>
                <a:cubicBezTo>
                  <a:pt x="83" y="170"/>
                  <a:pt x="83" y="169"/>
                  <a:pt x="83" y="167"/>
                </a:cubicBezTo>
                <a:cubicBezTo>
                  <a:pt x="82" y="161"/>
                  <a:pt x="80" y="155"/>
                  <a:pt x="75" y="150"/>
                </a:cubicBezTo>
                <a:cubicBezTo>
                  <a:pt x="71" y="147"/>
                  <a:pt x="67" y="143"/>
                  <a:pt x="63" y="142"/>
                </a:cubicBezTo>
                <a:cubicBezTo>
                  <a:pt x="60" y="141"/>
                  <a:pt x="58" y="141"/>
                  <a:pt x="55" y="141"/>
                </a:cubicBezTo>
                <a:close/>
                <a:moveTo>
                  <a:pt x="67" y="220"/>
                </a:moveTo>
                <a:cubicBezTo>
                  <a:pt x="67" y="219"/>
                  <a:pt x="67" y="218"/>
                  <a:pt x="68" y="217"/>
                </a:cubicBezTo>
                <a:cubicBezTo>
                  <a:pt x="69" y="213"/>
                  <a:pt x="71" y="209"/>
                  <a:pt x="73" y="205"/>
                </a:cubicBezTo>
                <a:cubicBezTo>
                  <a:pt x="74" y="204"/>
                  <a:pt x="75" y="202"/>
                  <a:pt x="76" y="200"/>
                </a:cubicBezTo>
                <a:cubicBezTo>
                  <a:pt x="77" y="200"/>
                  <a:pt x="77" y="199"/>
                  <a:pt x="76" y="198"/>
                </a:cubicBezTo>
                <a:cubicBezTo>
                  <a:pt x="75" y="198"/>
                  <a:pt x="74" y="197"/>
                  <a:pt x="73" y="196"/>
                </a:cubicBezTo>
                <a:cubicBezTo>
                  <a:pt x="73" y="196"/>
                  <a:pt x="72" y="196"/>
                  <a:pt x="72" y="196"/>
                </a:cubicBezTo>
                <a:cubicBezTo>
                  <a:pt x="71" y="197"/>
                  <a:pt x="71" y="199"/>
                  <a:pt x="70" y="200"/>
                </a:cubicBezTo>
                <a:cubicBezTo>
                  <a:pt x="68" y="204"/>
                  <a:pt x="67" y="208"/>
                  <a:pt x="66" y="213"/>
                </a:cubicBezTo>
                <a:cubicBezTo>
                  <a:pt x="66" y="215"/>
                  <a:pt x="66" y="217"/>
                  <a:pt x="67" y="220"/>
                </a:cubicBezTo>
                <a:close/>
                <a:moveTo>
                  <a:pt x="151" y="162"/>
                </a:moveTo>
                <a:cubicBezTo>
                  <a:pt x="150" y="166"/>
                  <a:pt x="147" y="169"/>
                  <a:pt x="145" y="172"/>
                </a:cubicBezTo>
                <a:cubicBezTo>
                  <a:pt x="144" y="174"/>
                  <a:pt x="143" y="176"/>
                  <a:pt x="142" y="179"/>
                </a:cubicBezTo>
                <a:cubicBezTo>
                  <a:pt x="142" y="181"/>
                  <a:pt x="142" y="181"/>
                  <a:pt x="144" y="181"/>
                </a:cubicBezTo>
                <a:cubicBezTo>
                  <a:pt x="145" y="181"/>
                  <a:pt x="145" y="181"/>
                  <a:pt x="146" y="181"/>
                </a:cubicBezTo>
                <a:cubicBezTo>
                  <a:pt x="147" y="181"/>
                  <a:pt x="148" y="180"/>
                  <a:pt x="148" y="180"/>
                </a:cubicBezTo>
                <a:cubicBezTo>
                  <a:pt x="149" y="175"/>
                  <a:pt x="150" y="171"/>
                  <a:pt x="151" y="167"/>
                </a:cubicBezTo>
                <a:cubicBezTo>
                  <a:pt x="151" y="165"/>
                  <a:pt x="151" y="164"/>
                  <a:pt x="151" y="162"/>
                </a:cubicBezTo>
                <a:close/>
                <a:moveTo>
                  <a:pt x="131" y="293"/>
                </a:moveTo>
                <a:cubicBezTo>
                  <a:pt x="129" y="293"/>
                  <a:pt x="128" y="294"/>
                  <a:pt x="127" y="294"/>
                </a:cubicBezTo>
                <a:cubicBezTo>
                  <a:pt x="126" y="295"/>
                  <a:pt x="125" y="295"/>
                  <a:pt x="125" y="297"/>
                </a:cubicBezTo>
                <a:cubicBezTo>
                  <a:pt x="125" y="297"/>
                  <a:pt x="124" y="298"/>
                  <a:pt x="124" y="299"/>
                </a:cubicBezTo>
                <a:cubicBezTo>
                  <a:pt x="123" y="301"/>
                  <a:pt x="122" y="303"/>
                  <a:pt x="120" y="305"/>
                </a:cubicBezTo>
                <a:cubicBezTo>
                  <a:pt x="124" y="304"/>
                  <a:pt x="127" y="303"/>
                  <a:pt x="130" y="301"/>
                </a:cubicBezTo>
                <a:cubicBezTo>
                  <a:pt x="131" y="301"/>
                  <a:pt x="131" y="300"/>
                  <a:pt x="131" y="300"/>
                </a:cubicBezTo>
                <a:cubicBezTo>
                  <a:pt x="131" y="298"/>
                  <a:pt x="131" y="295"/>
                  <a:pt x="131" y="293"/>
                </a:cubicBezTo>
                <a:close/>
                <a:moveTo>
                  <a:pt x="55" y="292"/>
                </a:moveTo>
                <a:cubicBezTo>
                  <a:pt x="53" y="286"/>
                  <a:pt x="49" y="281"/>
                  <a:pt x="45" y="275"/>
                </a:cubicBezTo>
                <a:cubicBezTo>
                  <a:pt x="45" y="277"/>
                  <a:pt x="45" y="278"/>
                  <a:pt x="44" y="280"/>
                </a:cubicBezTo>
                <a:cubicBezTo>
                  <a:pt x="44" y="281"/>
                  <a:pt x="44" y="282"/>
                  <a:pt x="45" y="282"/>
                </a:cubicBezTo>
                <a:cubicBezTo>
                  <a:pt x="46" y="283"/>
                  <a:pt x="48" y="285"/>
                  <a:pt x="49" y="286"/>
                </a:cubicBezTo>
                <a:cubicBezTo>
                  <a:pt x="51" y="288"/>
                  <a:pt x="53" y="290"/>
                  <a:pt x="55" y="292"/>
                </a:cubicBezTo>
                <a:close/>
                <a:moveTo>
                  <a:pt x="122" y="296"/>
                </a:moveTo>
                <a:cubicBezTo>
                  <a:pt x="121" y="296"/>
                  <a:pt x="120" y="297"/>
                  <a:pt x="119" y="297"/>
                </a:cubicBezTo>
                <a:cubicBezTo>
                  <a:pt x="118" y="298"/>
                  <a:pt x="117" y="298"/>
                  <a:pt x="117" y="299"/>
                </a:cubicBezTo>
                <a:cubicBezTo>
                  <a:pt x="115" y="301"/>
                  <a:pt x="114" y="304"/>
                  <a:pt x="112" y="306"/>
                </a:cubicBezTo>
                <a:cubicBezTo>
                  <a:pt x="111" y="306"/>
                  <a:pt x="111" y="306"/>
                  <a:pt x="111" y="307"/>
                </a:cubicBezTo>
                <a:cubicBezTo>
                  <a:pt x="113" y="307"/>
                  <a:pt x="114" y="306"/>
                  <a:pt x="116" y="306"/>
                </a:cubicBezTo>
                <a:cubicBezTo>
                  <a:pt x="117" y="306"/>
                  <a:pt x="117" y="306"/>
                  <a:pt x="118" y="305"/>
                </a:cubicBezTo>
                <a:cubicBezTo>
                  <a:pt x="119" y="302"/>
                  <a:pt x="121" y="299"/>
                  <a:pt x="122" y="296"/>
                </a:cubicBezTo>
                <a:close/>
                <a:moveTo>
                  <a:pt x="70" y="186"/>
                </a:moveTo>
                <a:cubicBezTo>
                  <a:pt x="69" y="188"/>
                  <a:pt x="69" y="188"/>
                  <a:pt x="70" y="190"/>
                </a:cubicBezTo>
                <a:cubicBezTo>
                  <a:pt x="70" y="190"/>
                  <a:pt x="71" y="190"/>
                  <a:pt x="71" y="190"/>
                </a:cubicBezTo>
                <a:cubicBezTo>
                  <a:pt x="72" y="192"/>
                  <a:pt x="72" y="192"/>
                  <a:pt x="73" y="190"/>
                </a:cubicBezTo>
                <a:cubicBezTo>
                  <a:pt x="74" y="189"/>
                  <a:pt x="75" y="188"/>
                  <a:pt x="76" y="187"/>
                </a:cubicBezTo>
                <a:cubicBezTo>
                  <a:pt x="78" y="185"/>
                  <a:pt x="78" y="186"/>
                  <a:pt x="76" y="183"/>
                </a:cubicBezTo>
                <a:cubicBezTo>
                  <a:pt x="76" y="183"/>
                  <a:pt x="76" y="182"/>
                  <a:pt x="76" y="182"/>
                </a:cubicBezTo>
                <a:cubicBezTo>
                  <a:pt x="75" y="181"/>
                  <a:pt x="75" y="181"/>
                  <a:pt x="74" y="182"/>
                </a:cubicBezTo>
                <a:cubicBezTo>
                  <a:pt x="73" y="183"/>
                  <a:pt x="72" y="185"/>
                  <a:pt x="70" y="186"/>
                </a:cubicBezTo>
                <a:close/>
                <a:moveTo>
                  <a:pt x="83" y="194"/>
                </a:moveTo>
                <a:cubicBezTo>
                  <a:pt x="82" y="195"/>
                  <a:pt x="82" y="196"/>
                  <a:pt x="81" y="197"/>
                </a:cubicBezTo>
                <a:cubicBezTo>
                  <a:pt x="80" y="198"/>
                  <a:pt x="80" y="198"/>
                  <a:pt x="82" y="199"/>
                </a:cubicBezTo>
                <a:cubicBezTo>
                  <a:pt x="85" y="201"/>
                  <a:pt x="89" y="202"/>
                  <a:pt x="93" y="204"/>
                </a:cubicBezTo>
                <a:cubicBezTo>
                  <a:pt x="93" y="204"/>
                  <a:pt x="93" y="204"/>
                  <a:pt x="94" y="204"/>
                </a:cubicBezTo>
                <a:cubicBezTo>
                  <a:pt x="90" y="201"/>
                  <a:pt x="86" y="198"/>
                  <a:pt x="83" y="194"/>
                </a:cubicBezTo>
                <a:close/>
                <a:moveTo>
                  <a:pt x="79" y="188"/>
                </a:moveTo>
                <a:cubicBezTo>
                  <a:pt x="78" y="189"/>
                  <a:pt x="77" y="190"/>
                  <a:pt x="76" y="191"/>
                </a:cubicBezTo>
                <a:cubicBezTo>
                  <a:pt x="73" y="194"/>
                  <a:pt x="73" y="193"/>
                  <a:pt x="76" y="196"/>
                </a:cubicBezTo>
                <a:cubicBezTo>
                  <a:pt x="78" y="197"/>
                  <a:pt x="78" y="197"/>
                  <a:pt x="79" y="195"/>
                </a:cubicBezTo>
                <a:cubicBezTo>
                  <a:pt x="79" y="195"/>
                  <a:pt x="79" y="194"/>
                  <a:pt x="80" y="194"/>
                </a:cubicBezTo>
                <a:cubicBezTo>
                  <a:pt x="82" y="192"/>
                  <a:pt x="81" y="190"/>
                  <a:pt x="79" y="188"/>
                </a:cubicBezTo>
                <a:cubicBezTo>
                  <a:pt x="79" y="188"/>
                  <a:pt x="79" y="188"/>
                  <a:pt x="79" y="188"/>
                </a:cubicBezTo>
                <a:close/>
                <a:moveTo>
                  <a:pt x="77" y="248"/>
                </a:moveTo>
                <a:cubicBezTo>
                  <a:pt x="77" y="249"/>
                  <a:pt x="77" y="249"/>
                  <a:pt x="77" y="250"/>
                </a:cubicBezTo>
                <a:cubicBezTo>
                  <a:pt x="78" y="252"/>
                  <a:pt x="80" y="255"/>
                  <a:pt x="80" y="258"/>
                </a:cubicBezTo>
                <a:cubicBezTo>
                  <a:pt x="81" y="260"/>
                  <a:pt x="81" y="262"/>
                  <a:pt x="82" y="265"/>
                </a:cubicBezTo>
                <a:cubicBezTo>
                  <a:pt x="82" y="265"/>
                  <a:pt x="82" y="266"/>
                  <a:pt x="83" y="266"/>
                </a:cubicBezTo>
                <a:cubicBezTo>
                  <a:pt x="84" y="259"/>
                  <a:pt x="81" y="254"/>
                  <a:pt x="77" y="248"/>
                </a:cubicBezTo>
                <a:close/>
                <a:moveTo>
                  <a:pt x="130" y="184"/>
                </a:moveTo>
                <a:cubicBezTo>
                  <a:pt x="125" y="186"/>
                  <a:pt x="121" y="189"/>
                  <a:pt x="117" y="193"/>
                </a:cubicBezTo>
                <a:cubicBezTo>
                  <a:pt x="120" y="191"/>
                  <a:pt x="124" y="190"/>
                  <a:pt x="127" y="188"/>
                </a:cubicBezTo>
                <a:cubicBezTo>
                  <a:pt x="128" y="188"/>
                  <a:pt x="128" y="188"/>
                  <a:pt x="128" y="188"/>
                </a:cubicBezTo>
                <a:cubicBezTo>
                  <a:pt x="129" y="187"/>
                  <a:pt x="129" y="185"/>
                  <a:pt x="130" y="184"/>
                </a:cubicBezTo>
                <a:close/>
                <a:moveTo>
                  <a:pt x="145" y="188"/>
                </a:moveTo>
                <a:cubicBezTo>
                  <a:pt x="143" y="187"/>
                  <a:pt x="142" y="188"/>
                  <a:pt x="141" y="188"/>
                </a:cubicBezTo>
                <a:cubicBezTo>
                  <a:pt x="140" y="188"/>
                  <a:pt x="140" y="188"/>
                  <a:pt x="139" y="189"/>
                </a:cubicBezTo>
                <a:cubicBezTo>
                  <a:pt x="139" y="192"/>
                  <a:pt x="139" y="192"/>
                  <a:pt x="142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3" y="193"/>
                  <a:pt x="143" y="193"/>
                  <a:pt x="143" y="192"/>
                </a:cubicBezTo>
                <a:cubicBezTo>
                  <a:pt x="144" y="191"/>
                  <a:pt x="144" y="190"/>
                  <a:pt x="145" y="188"/>
                </a:cubicBezTo>
                <a:close/>
                <a:moveTo>
                  <a:pt x="131" y="284"/>
                </a:moveTo>
                <a:cubicBezTo>
                  <a:pt x="130" y="284"/>
                  <a:pt x="129" y="284"/>
                  <a:pt x="129" y="285"/>
                </a:cubicBezTo>
                <a:cubicBezTo>
                  <a:pt x="128" y="287"/>
                  <a:pt x="128" y="288"/>
                  <a:pt x="128" y="289"/>
                </a:cubicBezTo>
                <a:cubicBezTo>
                  <a:pt x="128" y="290"/>
                  <a:pt x="127" y="291"/>
                  <a:pt x="127" y="292"/>
                </a:cubicBezTo>
                <a:cubicBezTo>
                  <a:pt x="128" y="291"/>
                  <a:pt x="129" y="291"/>
                  <a:pt x="130" y="291"/>
                </a:cubicBezTo>
                <a:cubicBezTo>
                  <a:pt x="131" y="291"/>
                  <a:pt x="131" y="290"/>
                  <a:pt x="131" y="290"/>
                </a:cubicBezTo>
                <a:cubicBezTo>
                  <a:pt x="131" y="288"/>
                  <a:pt x="131" y="286"/>
                  <a:pt x="131" y="284"/>
                </a:cubicBezTo>
                <a:close/>
                <a:moveTo>
                  <a:pt x="120" y="294"/>
                </a:moveTo>
                <a:cubicBezTo>
                  <a:pt x="120" y="294"/>
                  <a:pt x="120" y="294"/>
                  <a:pt x="120" y="294"/>
                </a:cubicBezTo>
                <a:cubicBezTo>
                  <a:pt x="121" y="294"/>
                  <a:pt x="122" y="294"/>
                  <a:pt x="123" y="293"/>
                </a:cubicBezTo>
                <a:cubicBezTo>
                  <a:pt x="124" y="293"/>
                  <a:pt x="124" y="293"/>
                  <a:pt x="124" y="292"/>
                </a:cubicBezTo>
                <a:cubicBezTo>
                  <a:pt x="125" y="290"/>
                  <a:pt x="126" y="288"/>
                  <a:pt x="126" y="286"/>
                </a:cubicBezTo>
                <a:cubicBezTo>
                  <a:pt x="125" y="286"/>
                  <a:pt x="125" y="287"/>
                  <a:pt x="125" y="287"/>
                </a:cubicBezTo>
                <a:cubicBezTo>
                  <a:pt x="123" y="289"/>
                  <a:pt x="121" y="292"/>
                  <a:pt x="120" y="294"/>
                </a:cubicBezTo>
                <a:close/>
                <a:moveTo>
                  <a:pt x="89" y="166"/>
                </a:moveTo>
                <a:cubicBezTo>
                  <a:pt x="86" y="168"/>
                  <a:pt x="85" y="170"/>
                  <a:pt x="87" y="174"/>
                </a:cubicBezTo>
                <a:cubicBezTo>
                  <a:pt x="89" y="172"/>
                  <a:pt x="90" y="170"/>
                  <a:pt x="89" y="166"/>
                </a:cubicBezTo>
                <a:close/>
                <a:moveTo>
                  <a:pt x="79" y="183"/>
                </a:moveTo>
                <a:cubicBezTo>
                  <a:pt x="80" y="183"/>
                  <a:pt x="81" y="182"/>
                  <a:pt x="81" y="182"/>
                </a:cubicBezTo>
                <a:cubicBezTo>
                  <a:pt x="81" y="180"/>
                  <a:pt x="80" y="178"/>
                  <a:pt x="80" y="177"/>
                </a:cubicBezTo>
                <a:cubicBezTo>
                  <a:pt x="79" y="177"/>
                  <a:pt x="78" y="178"/>
                  <a:pt x="78" y="178"/>
                </a:cubicBezTo>
                <a:cubicBezTo>
                  <a:pt x="77" y="179"/>
                  <a:pt x="77" y="179"/>
                  <a:pt x="77" y="180"/>
                </a:cubicBezTo>
                <a:cubicBezTo>
                  <a:pt x="78" y="181"/>
                  <a:pt x="79" y="182"/>
                  <a:pt x="79" y="183"/>
                </a:cubicBezTo>
                <a:close/>
                <a:moveTo>
                  <a:pt x="140" y="186"/>
                </a:moveTo>
                <a:cubicBezTo>
                  <a:pt x="142" y="186"/>
                  <a:pt x="143" y="185"/>
                  <a:pt x="145" y="185"/>
                </a:cubicBezTo>
                <a:cubicBezTo>
                  <a:pt x="146" y="185"/>
                  <a:pt x="146" y="185"/>
                  <a:pt x="146" y="184"/>
                </a:cubicBezTo>
                <a:cubicBezTo>
                  <a:pt x="147" y="183"/>
                  <a:pt x="146" y="183"/>
                  <a:pt x="146" y="183"/>
                </a:cubicBezTo>
                <a:cubicBezTo>
                  <a:pt x="145" y="183"/>
                  <a:pt x="144" y="183"/>
                  <a:pt x="143" y="183"/>
                </a:cubicBezTo>
                <a:cubicBezTo>
                  <a:pt x="141" y="183"/>
                  <a:pt x="141" y="183"/>
                  <a:pt x="141" y="185"/>
                </a:cubicBezTo>
                <a:cubicBezTo>
                  <a:pt x="140" y="185"/>
                  <a:pt x="140" y="185"/>
                  <a:pt x="140" y="186"/>
                </a:cubicBezTo>
                <a:close/>
                <a:moveTo>
                  <a:pt x="83" y="179"/>
                </a:moveTo>
                <a:cubicBezTo>
                  <a:pt x="84" y="179"/>
                  <a:pt x="84" y="178"/>
                  <a:pt x="84" y="177"/>
                </a:cubicBezTo>
                <a:cubicBezTo>
                  <a:pt x="84" y="176"/>
                  <a:pt x="84" y="174"/>
                  <a:pt x="84" y="173"/>
                </a:cubicBezTo>
                <a:cubicBezTo>
                  <a:pt x="82" y="174"/>
                  <a:pt x="81" y="175"/>
                  <a:pt x="82" y="176"/>
                </a:cubicBezTo>
                <a:cubicBezTo>
                  <a:pt x="83" y="177"/>
                  <a:pt x="83" y="178"/>
                  <a:pt x="83" y="179"/>
                </a:cubicBezTo>
                <a:close/>
                <a:moveTo>
                  <a:pt x="37" y="267"/>
                </a:moveTo>
                <a:cubicBezTo>
                  <a:pt x="36" y="268"/>
                  <a:pt x="36" y="269"/>
                  <a:pt x="35" y="271"/>
                </a:cubicBezTo>
                <a:cubicBezTo>
                  <a:pt x="34" y="271"/>
                  <a:pt x="34" y="272"/>
                  <a:pt x="34" y="273"/>
                </a:cubicBezTo>
                <a:cubicBezTo>
                  <a:pt x="33" y="273"/>
                  <a:pt x="34" y="274"/>
                  <a:pt x="34" y="274"/>
                </a:cubicBezTo>
                <a:cubicBezTo>
                  <a:pt x="35" y="274"/>
                  <a:pt x="35" y="274"/>
                  <a:pt x="35" y="273"/>
                </a:cubicBezTo>
                <a:cubicBezTo>
                  <a:pt x="36" y="271"/>
                  <a:pt x="37" y="269"/>
                  <a:pt x="37" y="267"/>
                </a:cubicBezTo>
                <a:close/>
                <a:moveTo>
                  <a:pt x="120" y="194"/>
                </a:moveTo>
                <a:cubicBezTo>
                  <a:pt x="122" y="194"/>
                  <a:pt x="124" y="193"/>
                  <a:pt x="126" y="192"/>
                </a:cubicBezTo>
                <a:cubicBezTo>
                  <a:pt x="127" y="192"/>
                  <a:pt x="127" y="192"/>
                  <a:pt x="127" y="191"/>
                </a:cubicBezTo>
                <a:cubicBezTo>
                  <a:pt x="124" y="192"/>
                  <a:pt x="122" y="193"/>
                  <a:pt x="120" y="194"/>
                </a:cubicBezTo>
                <a:close/>
                <a:moveTo>
                  <a:pt x="84" y="185"/>
                </a:moveTo>
                <a:cubicBezTo>
                  <a:pt x="85" y="184"/>
                  <a:pt x="86" y="183"/>
                  <a:pt x="85" y="181"/>
                </a:cubicBezTo>
                <a:cubicBezTo>
                  <a:pt x="83" y="183"/>
                  <a:pt x="83" y="183"/>
                  <a:pt x="84" y="185"/>
                </a:cubicBezTo>
                <a:close/>
                <a:moveTo>
                  <a:pt x="83" y="188"/>
                </a:moveTo>
                <a:cubicBezTo>
                  <a:pt x="83" y="187"/>
                  <a:pt x="82" y="186"/>
                  <a:pt x="81" y="185"/>
                </a:cubicBezTo>
                <a:cubicBezTo>
                  <a:pt x="81" y="186"/>
                  <a:pt x="81" y="186"/>
                  <a:pt x="83" y="188"/>
                </a:cubicBezTo>
                <a:close/>
                <a:moveTo>
                  <a:pt x="164" y="120"/>
                </a:moveTo>
                <a:cubicBezTo>
                  <a:pt x="163" y="121"/>
                  <a:pt x="163" y="121"/>
                  <a:pt x="162" y="123"/>
                </a:cubicBezTo>
                <a:cubicBezTo>
                  <a:pt x="163" y="122"/>
                  <a:pt x="164" y="121"/>
                  <a:pt x="164" y="120"/>
                </a:cubicBezTo>
                <a:close/>
                <a:moveTo>
                  <a:pt x="130" y="280"/>
                </a:moveTo>
                <a:cubicBezTo>
                  <a:pt x="130" y="281"/>
                  <a:pt x="130" y="281"/>
                  <a:pt x="130" y="282"/>
                </a:cubicBezTo>
                <a:cubicBezTo>
                  <a:pt x="131" y="281"/>
                  <a:pt x="130" y="281"/>
                  <a:pt x="130" y="280"/>
                </a:cubicBezTo>
                <a:close/>
                <a:moveTo>
                  <a:pt x="50" y="359"/>
                </a:moveTo>
                <a:cubicBezTo>
                  <a:pt x="50" y="359"/>
                  <a:pt x="50" y="359"/>
                  <a:pt x="50" y="359"/>
                </a:cubicBezTo>
                <a:cubicBezTo>
                  <a:pt x="50" y="359"/>
                  <a:pt x="50" y="359"/>
                  <a:pt x="50" y="359"/>
                </a:cubicBezTo>
                <a:cubicBezTo>
                  <a:pt x="50" y="359"/>
                  <a:pt x="50" y="359"/>
                  <a:pt x="50" y="359"/>
                </a:cubicBezTo>
                <a:cubicBezTo>
                  <a:pt x="50" y="359"/>
                  <a:pt x="50" y="359"/>
                  <a:pt x="50" y="359"/>
                </a:cubicBezTo>
                <a:close/>
                <a:moveTo>
                  <a:pt x="48" y="356"/>
                </a:moveTo>
                <a:cubicBezTo>
                  <a:pt x="48" y="356"/>
                  <a:pt x="48" y="356"/>
                  <a:pt x="48" y="356"/>
                </a:cubicBezTo>
                <a:cubicBezTo>
                  <a:pt x="48" y="356"/>
                  <a:pt x="48" y="356"/>
                  <a:pt x="48" y="35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383BE-A71E-4B44-A481-22A39E23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393" y="0"/>
            <a:ext cx="7981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pic>
        <p:nvPicPr>
          <p:cNvPr id="2" name="图片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56F41278-273B-4AA2-8361-5BACE26279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2" y="523457"/>
            <a:ext cx="1333675" cy="8124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226416-9C1E-46EE-A259-0C1BA7AF1B43}"/>
              </a:ext>
            </a:extLst>
          </p:cNvPr>
          <p:cNvSpPr txBox="1"/>
          <p:nvPr/>
        </p:nvSpPr>
        <p:spPr>
          <a:xfrm>
            <a:off x="1725657" y="874223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1.3</a:t>
            </a:r>
            <a:r>
              <a:rPr lang="zh-CN" altLang="en-US" sz="2400" dirty="0"/>
              <a:t>图像处理</a:t>
            </a:r>
            <a:r>
              <a:rPr lang="en-US" altLang="zh-CN" sz="2400" dirty="0"/>
              <a:t>&amp;</a:t>
            </a:r>
            <a:r>
              <a:rPr lang="zh-CN" altLang="en-US" sz="2400" dirty="0"/>
              <a:t>霍夫变换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76FF17-A322-45E2-8D0C-7C6633309D03}"/>
              </a:ext>
            </a:extLst>
          </p:cNvPr>
          <p:cNvSpPr txBox="1"/>
          <p:nvPr/>
        </p:nvSpPr>
        <p:spPr>
          <a:xfrm>
            <a:off x="391982" y="1511271"/>
            <a:ext cx="3877985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通过霍夫投票算法获得旋转平移矩阵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F9204D-62EB-49DD-915E-E75F7612DA84}"/>
              </a:ext>
            </a:extLst>
          </p:cNvPr>
          <p:cNvSpPr txBox="1"/>
          <p:nvPr/>
        </p:nvSpPr>
        <p:spPr>
          <a:xfrm>
            <a:off x="8314015" y="15412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通过霍夫投票算法获得旋转平移矩阵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42084E-C799-4ADB-96F9-E5856A4F0A0A}"/>
              </a:ext>
            </a:extLst>
          </p:cNvPr>
          <p:cNvSpPr txBox="1"/>
          <p:nvPr/>
        </p:nvSpPr>
        <p:spPr>
          <a:xfrm>
            <a:off x="391982" y="2145562"/>
            <a:ext cx="11033790" cy="336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投票原理：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1.</a:t>
            </a:r>
            <a:r>
              <a:rPr lang="zh-CN" altLang="en-US" dirty="0"/>
              <a:t>循环遍历所有的特征，每次为模型参数投票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2.</a:t>
            </a:r>
            <a:r>
              <a:rPr lang="zh-CN" altLang="en-US" dirty="0"/>
              <a:t>寻找获得了大量选票的模型参数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①非真实值也会投票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②如果没有观察到一些特性，模型可以跨越多个片段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③如果对象的部分被遮挡而且没有任何特征可以投票，因为其他部分获得了很多选票也能够找到这个对象。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F07F6F3-5A06-4276-91B0-465B4E609933}"/>
              </a:ext>
            </a:extLst>
          </p:cNvPr>
          <p:cNvSpPr/>
          <p:nvPr/>
        </p:nvSpPr>
        <p:spPr bwMode="auto">
          <a:xfrm rot="1167933" flipH="1">
            <a:off x="9821357" y="4304835"/>
            <a:ext cx="1428750" cy="2767014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E2E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233202" y="2236891"/>
            <a:ext cx="4030733" cy="4204472"/>
          </a:xfrm>
          <a:custGeom>
            <a:avLst/>
            <a:gdLst>
              <a:gd name="connsiteX0" fmla="*/ 722644 w 1104900"/>
              <a:gd name="connsiteY0" fmla="*/ 151327 h 1152525"/>
              <a:gd name="connsiteX1" fmla="*/ 196864 w 1104900"/>
              <a:gd name="connsiteY1" fmla="*/ 24644 h 1152525"/>
              <a:gd name="connsiteX2" fmla="*/ 73992 w 1104900"/>
              <a:gd name="connsiteY2" fmla="*/ 639007 h 1152525"/>
              <a:gd name="connsiteX3" fmla="*/ 469279 w 1104900"/>
              <a:gd name="connsiteY3" fmla="*/ 855224 h 1152525"/>
              <a:gd name="connsiteX4" fmla="*/ 942672 w 1104900"/>
              <a:gd name="connsiteY4" fmla="*/ 1135259 h 1152525"/>
              <a:gd name="connsiteX5" fmla="*/ 1049352 w 1104900"/>
              <a:gd name="connsiteY5" fmla="*/ 709492 h 1152525"/>
              <a:gd name="connsiteX6" fmla="*/ 722644 w 1104900"/>
              <a:gd name="connsiteY6" fmla="*/ 151327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4900" h="1152525">
                <a:moveTo>
                  <a:pt x="722644" y="151327"/>
                </a:moveTo>
                <a:cubicBezTo>
                  <a:pt x="591199" y="166567"/>
                  <a:pt x="494997" y="-76321"/>
                  <a:pt x="196864" y="24644"/>
                </a:cubicBezTo>
                <a:cubicBezTo>
                  <a:pt x="27319" y="82747"/>
                  <a:pt x="-79361" y="373259"/>
                  <a:pt x="73992" y="639007"/>
                </a:cubicBezTo>
                <a:cubicBezTo>
                  <a:pt x="193054" y="845699"/>
                  <a:pt x="390222" y="707587"/>
                  <a:pt x="469279" y="855224"/>
                </a:cubicBezTo>
                <a:cubicBezTo>
                  <a:pt x="604534" y="1106684"/>
                  <a:pt x="759792" y="1214317"/>
                  <a:pt x="942672" y="1135259"/>
                </a:cubicBezTo>
                <a:cubicBezTo>
                  <a:pt x="1140792" y="1049534"/>
                  <a:pt x="988392" y="872369"/>
                  <a:pt x="1049352" y="709492"/>
                </a:cubicBezTo>
                <a:cubicBezTo>
                  <a:pt x="1186512" y="343732"/>
                  <a:pt x="1072212" y="111322"/>
                  <a:pt x="722644" y="15132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1" name="Freeform: Shape 3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3439867" y="3641603"/>
            <a:ext cx="2302368" cy="2302366"/>
          </a:xfrm>
          <a:custGeom>
            <a:avLst/>
            <a:gdLst>
              <a:gd name="connsiteX0" fmla="*/ 741045 w 733425"/>
              <a:gd name="connsiteY0" fmla="*/ 370523 h 733425"/>
              <a:gd name="connsiteX1" fmla="*/ 370523 w 733425"/>
              <a:gd name="connsiteY1" fmla="*/ 741045 h 733425"/>
              <a:gd name="connsiteX2" fmla="*/ 0 w 733425"/>
              <a:gd name="connsiteY2" fmla="*/ 370523 h 733425"/>
              <a:gd name="connsiteX3" fmla="*/ 370523 w 733425"/>
              <a:gd name="connsiteY3" fmla="*/ 0 h 733425"/>
              <a:gd name="connsiteX4" fmla="*/ 741045 w 733425"/>
              <a:gd name="connsiteY4" fmla="*/ 370523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33425">
                <a:moveTo>
                  <a:pt x="741045" y="370523"/>
                </a:moveTo>
                <a:cubicBezTo>
                  <a:pt x="741045" y="575156"/>
                  <a:pt x="575156" y="741045"/>
                  <a:pt x="370523" y="741045"/>
                </a:cubicBezTo>
                <a:cubicBezTo>
                  <a:pt x="165889" y="741045"/>
                  <a:pt x="0" y="575156"/>
                  <a:pt x="0" y="370523"/>
                </a:cubicBezTo>
                <a:cubicBezTo>
                  <a:pt x="0" y="165889"/>
                  <a:pt x="165889" y="0"/>
                  <a:pt x="370523" y="0"/>
                </a:cubicBezTo>
                <a:cubicBezTo>
                  <a:pt x="575156" y="0"/>
                  <a:pt x="741045" y="165889"/>
                  <a:pt x="741045" y="3705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3" name="Freeform: Shape 32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260265" y="581251"/>
            <a:ext cx="7115895" cy="5177411"/>
          </a:xfrm>
          <a:custGeom>
            <a:avLst/>
            <a:gdLst>
              <a:gd name="connsiteX0" fmla="*/ 806977 w 1638300"/>
              <a:gd name="connsiteY0" fmla="*/ 100984 h 1419225"/>
              <a:gd name="connsiteX1" fmla="*/ 329775 w 1638300"/>
              <a:gd name="connsiteY1" fmla="*/ 8591 h 1419225"/>
              <a:gd name="connsiteX2" fmla="*/ 167850 w 1638300"/>
              <a:gd name="connsiteY2" fmla="*/ 733444 h 1419225"/>
              <a:gd name="connsiteX3" fmla="*/ 29737 w 1638300"/>
              <a:gd name="connsiteY3" fmla="*/ 955376 h 1419225"/>
              <a:gd name="connsiteX4" fmla="*/ 204045 w 1638300"/>
              <a:gd name="connsiteY4" fmla="*/ 1394479 h 1419225"/>
              <a:gd name="connsiteX5" fmla="*/ 463125 w 1638300"/>
              <a:gd name="connsiteY5" fmla="*/ 1370666 h 1419225"/>
              <a:gd name="connsiteX6" fmla="*/ 444075 w 1638300"/>
              <a:gd name="connsiteY6" fmla="*/ 1248746 h 1419225"/>
              <a:gd name="connsiteX7" fmla="*/ 855555 w 1638300"/>
              <a:gd name="connsiteY7" fmla="*/ 1112539 h 1419225"/>
              <a:gd name="connsiteX8" fmla="*/ 1583265 w 1638300"/>
              <a:gd name="connsiteY8" fmla="*/ 908704 h 1419225"/>
              <a:gd name="connsiteX9" fmla="*/ 806977 w 1638300"/>
              <a:gd name="connsiteY9" fmla="*/ 100984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8300" h="1419225">
                <a:moveTo>
                  <a:pt x="806977" y="100984"/>
                </a:moveTo>
                <a:cubicBezTo>
                  <a:pt x="571710" y="178136"/>
                  <a:pt x="529800" y="-45701"/>
                  <a:pt x="329775" y="8591"/>
                </a:cubicBezTo>
                <a:cubicBezTo>
                  <a:pt x="210" y="97174"/>
                  <a:pt x="251670" y="532466"/>
                  <a:pt x="167850" y="733444"/>
                </a:cubicBezTo>
                <a:cubicBezTo>
                  <a:pt x="143085" y="793451"/>
                  <a:pt x="56407" y="895369"/>
                  <a:pt x="29737" y="955376"/>
                </a:cubicBezTo>
                <a:cubicBezTo>
                  <a:pt x="-14078" y="1054436"/>
                  <a:pt x="-44558" y="1291609"/>
                  <a:pt x="204045" y="1394479"/>
                </a:cubicBezTo>
                <a:cubicBezTo>
                  <a:pt x="335490" y="1448771"/>
                  <a:pt x="465982" y="1435436"/>
                  <a:pt x="463125" y="1370666"/>
                </a:cubicBezTo>
                <a:cubicBezTo>
                  <a:pt x="461220" y="1335424"/>
                  <a:pt x="400260" y="1303039"/>
                  <a:pt x="444075" y="1248746"/>
                </a:cubicBezTo>
                <a:cubicBezTo>
                  <a:pt x="525990" y="1145876"/>
                  <a:pt x="724110" y="1123016"/>
                  <a:pt x="855555" y="1112539"/>
                </a:cubicBezTo>
                <a:cubicBezTo>
                  <a:pt x="1019385" y="1099204"/>
                  <a:pt x="1436580" y="1208741"/>
                  <a:pt x="1583265" y="908704"/>
                </a:cubicBezTo>
                <a:cubicBezTo>
                  <a:pt x="1778527" y="508654"/>
                  <a:pt x="1497540" y="-127616"/>
                  <a:pt x="806977" y="10098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8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cs typeface="+mn-ea"/>
              <a:sym typeface="+mn-lt"/>
            </a:endParaRPr>
          </a:p>
        </p:txBody>
      </p:sp>
      <p:sp>
        <p:nvSpPr>
          <p:cNvPr id="34" name="Freeform: Shape 33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2566408" y="5766813"/>
            <a:ext cx="277985" cy="277985"/>
          </a:xfrm>
          <a:custGeom>
            <a:avLst/>
            <a:gdLst>
              <a:gd name="connsiteX0" fmla="*/ 81915 w 76200"/>
              <a:gd name="connsiteY0" fmla="*/ 40958 h 76200"/>
              <a:gd name="connsiteX1" fmla="*/ 40957 w 76200"/>
              <a:gd name="connsiteY1" fmla="*/ 81915 h 76200"/>
              <a:gd name="connsiteX2" fmla="*/ 0 w 76200"/>
              <a:gd name="connsiteY2" fmla="*/ 40958 h 76200"/>
              <a:gd name="connsiteX3" fmla="*/ 40957 w 76200"/>
              <a:gd name="connsiteY3" fmla="*/ 0 h 76200"/>
              <a:gd name="connsiteX4" fmla="*/ 81915 w 76200"/>
              <a:gd name="connsiteY4" fmla="*/ 40958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81915" y="40958"/>
                </a:moveTo>
                <a:cubicBezTo>
                  <a:pt x="81915" y="63578"/>
                  <a:pt x="63578" y="81915"/>
                  <a:pt x="40957" y="81915"/>
                </a:cubicBezTo>
                <a:cubicBezTo>
                  <a:pt x="18337" y="81915"/>
                  <a:pt x="0" y="63578"/>
                  <a:pt x="0" y="40958"/>
                </a:cubicBezTo>
                <a:cubicBezTo>
                  <a:pt x="0" y="18337"/>
                  <a:pt x="18337" y="0"/>
                  <a:pt x="40957" y="0"/>
                </a:cubicBezTo>
                <a:cubicBezTo>
                  <a:pt x="63578" y="0"/>
                  <a:pt x="81915" y="18337"/>
                  <a:pt x="81915" y="4095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35" name="Freeform: Shape 34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846533" y="718057"/>
            <a:ext cx="386669" cy="386669"/>
          </a:xfrm>
          <a:custGeom>
            <a:avLst/>
            <a:gdLst>
              <a:gd name="connsiteX0" fmla="*/ 139065 w 133350"/>
              <a:gd name="connsiteY0" fmla="*/ 69533 h 133350"/>
              <a:gd name="connsiteX1" fmla="*/ 69532 w 133350"/>
              <a:gd name="connsiteY1" fmla="*/ 139065 h 133350"/>
              <a:gd name="connsiteX2" fmla="*/ 0 w 133350"/>
              <a:gd name="connsiteY2" fmla="*/ 69533 h 133350"/>
              <a:gd name="connsiteX3" fmla="*/ 69532 w 133350"/>
              <a:gd name="connsiteY3" fmla="*/ 0 h 133350"/>
              <a:gd name="connsiteX4" fmla="*/ 139065 w 133350"/>
              <a:gd name="connsiteY4" fmla="*/ 6953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33350">
                <a:moveTo>
                  <a:pt x="139065" y="69533"/>
                </a:moveTo>
                <a:cubicBezTo>
                  <a:pt x="139065" y="107934"/>
                  <a:pt x="107934" y="139065"/>
                  <a:pt x="69532" y="139065"/>
                </a:cubicBezTo>
                <a:cubicBezTo>
                  <a:pt x="31131" y="139065"/>
                  <a:pt x="0" y="107934"/>
                  <a:pt x="0" y="69533"/>
                </a:cubicBezTo>
                <a:cubicBezTo>
                  <a:pt x="0" y="31131"/>
                  <a:pt x="31131" y="0"/>
                  <a:pt x="69532" y="0"/>
                </a:cubicBezTo>
                <a:cubicBezTo>
                  <a:pt x="107934" y="0"/>
                  <a:pt x="139065" y="31131"/>
                  <a:pt x="139065" y="6953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cs typeface="+mn-ea"/>
              <a:sym typeface="+mn-lt"/>
            </a:endParaRPr>
          </a:p>
        </p:txBody>
      </p:sp>
      <p:sp>
        <p:nvSpPr>
          <p:cNvPr id="2" name="TextBox 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1092202" y="749737"/>
            <a:ext cx="3273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CN" sz="16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GB" sz="1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8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>
            <a:off x="1092199" y="3178926"/>
            <a:ext cx="568742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3D</a:t>
            </a:r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点云网络</a:t>
            </a:r>
            <a:endParaRPr lang="en-GB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26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 txBox="1"/>
          <p:nvPr/>
        </p:nvSpPr>
        <p:spPr>
          <a:xfrm rot="10800000" flipV="1">
            <a:off x="5625360" y="6336040"/>
            <a:ext cx="941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100" i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8</a:t>
            </a:fld>
            <a:endParaRPr lang="id-ID" sz="4400" i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Freeform: Shape 5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/>
          <p:cNvSpPr/>
          <p:nvPr/>
        </p:nvSpPr>
        <p:spPr>
          <a:xfrm>
            <a:off x="11471504" y="6083574"/>
            <a:ext cx="720496" cy="774426"/>
          </a:xfrm>
          <a:custGeom>
            <a:avLst/>
            <a:gdLst>
              <a:gd name="connsiteX0" fmla="*/ 720496 w 720496"/>
              <a:gd name="connsiteY0" fmla="*/ 0 h 774426"/>
              <a:gd name="connsiteX1" fmla="*/ 720496 w 720496"/>
              <a:gd name="connsiteY1" fmla="*/ 774426 h 774426"/>
              <a:gd name="connsiteX2" fmla="*/ 1095 w 720496"/>
              <a:gd name="connsiteY2" fmla="*/ 774426 h 774426"/>
              <a:gd name="connsiteX3" fmla="*/ 2 w 720496"/>
              <a:gd name="connsiteY3" fmla="*/ 766534 h 774426"/>
              <a:gd name="connsiteX4" fmla="*/ 36630 w 720496"/>
              <a:gd name="connsiteY4" fmla="*/ 666469 h 774426"/>
              <a:gd name="connsiteX5" fmla="*/ 359988 w 720496"/>
              <a:gd name="connsiteY5" fmla="*/ 537877 h 774426"/>
              <a:gd name="connsiteX6" fmla="*/ 586799 w 720496"/>
              <a:gd name="connsiteY6" fmla="*/ 62436 h 774426"/>
              <a:gd name="connsiteX7" fmla="*/ 699797 w 720496"/>
              <a:gd name="connsiteY7" fmla="*/ 1402 h 7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96" h="774426">
                <a:moveTo>
                  <a:pt x="720496" y="0"/>
                </a:moveTo>
                <a:lnTo>
                  <a:pt x="720496" y="774426"/>
                </a:lnTo>
                <a:lnTo>
                  <a:pt x="1095" y="774426"/>
                </a:lnTo>
                <a:lnTo>
                  <a:pt x="2" y="766534"/>
                </a:lnTo>
                <a:cubicBezTo>
                  <a:pt x="-122" y="732835"/>
                  <a:pt x="9938" y="699389"/>
                  <a:pt x="36630" y="666469"/>
                </a:cubicBezTo>
                <a:cubicBezTo>
                  <a:pt x="111242" y="574709"/>
                  <a:pt x="262465" y="603724"/>
                  <a:pt x="359988" y="537877"/>
                </a:cubicBezTo>
                <a:cubicBezTo>
                  <a:pt x="509339" y="438815"/>
                  <a:pt x="461054" y="189724"/>
                  <a:pt x="586799" y="62436"/>
                </a:cubicBezTo>
                <a:cubicBezTo>
                  <a:pt x="617165" y="31251"/>
                  <a:pt x="657251" y="10390"/>
                  <a:pt x="699797" y="140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3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3425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7d195523061f1c0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 hidden="1"/>
          <p:cNvSpPr txBox="1"/>
          <p:nvPr/>
        </p:nvSpPr>
        <p:spPr>
          <a:xfrm>
            <a:off x="-355600" y="1803400"/>
            <a:ext cx="322909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</a:t>
            </a:r>
            <a:endParaRPr lang="zh-CN" altLang="en-US" sz="100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4697522A-A39B-4AD2-9B94-98677C77FF7E}"/>
              </a:ext>
            </a:extLst>
          </p:cNvPr>
          <p:cNvSpPr/>
          <p:nvPr/>
        </p:nvSpPr>
        <p:spPr bwMode="auto">
          <a:xfrm rot="1167933" flipH="1">
            <a:off x="-282012" y="4437205"/>
            <a:ext cx="1428750" cy="2767014"/>
          </a:xfrm>
          <a:custGeom>
            <a:avLst/>
            <a:gdLst>
              <a:gd name="T0" fmla="*/ 87 w 290"/>
              <a:gd name="T1" fmla="*/ 64 h 562"/>
              <a:gd name="T2" fmla="*/ 80 w 290"/>
              <a:gd name="T3" fmla="*/ 70 h 562"/>
              <a:gd name="T4" fmla="*/ 79 w 290"/>
              <a:gd name="T5" fmla="*/ 57 h 562"/>
              <a:gd name="T6" fmla="*/ 42 w 290"/>
              <a:gd name="T7" fmla="*/ 27 h 562"/>
              <a:gd name="T8" fmla="*/ 35 w 290"/>
              <a:gd name="T9" fmla="*/ 39 h 562"/>
              <a:gd name="T10" fmla="*/ 32 w 290"/>
              <a:gd name="T11" fmla="*/ 23 h 562"/>
              <a:gd name="T12" fmla="*/ 12 w 290"/>
              <a:gd name="T13" fmla="*/ 19 h 562"/>
              <a:gd name="T14" fmla="*/ 9 w 290"/>
              <a:gd name="T15" fmla="*/ 1 h 562"/>
              <a:gd name="T16" fmla="*/ 14 w 290"/>
              <a:gd name="T17" fmla="*/ 15 h 562"/>
              <a:gd name="T18" fmla="*/ 56 w 290"/>
              <a:gd name="T19" fmla="*/ 30 h 562"/>
              <a:gd name="T20" fmla="*/ 65 w 290"/>
              <a:gd name="T21" fmla="*/ 24 h 562"/>
              <a:gd name="T22" fmla="*/ 68 w 290"/>
              <a:gd name="T23" fmla="*/ 37 h 562"/>
              <a:gd name="T24" fmla="*/ 103 w 290"/>
              <a:gd name="T25" fmla="*/ 85 h 562"/>
              <a:gd name="T26" fmla="*/ 124 w 290"/>
              <a:gd name="T27" fmla="*/ 60 h 562"/>
              <a:gd name="T28" fmla="*/ 129 w 290"/>
              <a:gd name="T29" fmla="*/ 65 h 562"/>
              <a:gd name="T30" fmla="*/ 108 w 290"/>
              <a:gd name="T31" fmla="*/ 93 h 562"/>
              <a:gd name="T32" fmla="*/ 110 w 290"/>
              <a:gd name="T33" fmla="*/ 130 h 562"/>
              <a:gd name="T34" fmla="*/ 108 w 290"/>
              <a:gd name="T35" fmla="*/ 172 h 562"/>
              <a:gd name="T36" fmla="*/ 134 w 290"/>
              <a:gd name="T37" fmla="*/ 157 h 562"/>
              <a:gd name="T38" fmla="*/ 157 w 290"/>
              <a:gd name="T39" fmla="*/ 155 h 562"/>
              <a:gd name="T40" fmla="*/ 160 w 290"/>
              <a:gd name="T41" fmla="*/ 161 h 562"/>
              <a:gd name="T42" fmla="*/ 113 w 290"/>
              <a:gd name="T43" fmla="*/ 182 h 562"/>
              <a:gd name="T44" fmla="*/ 106 w 290"/>
              <a:gd name="T45" fmla="*/ 185 h 562"/>
              <a:gd name="T46" fmla="*/ 101 w 290"/>
              <a:gd name="T47" fmla="*/ 223 h 562"/>
              <a:gd name="T48" fmla="*/ 101 w 290"/>
              <a:gd name="T49" fmla="*/ 253 h 562"/>
              <a:gd name="T50" fmla="*/ 124 w 290"/>
              <a:gd name="T51" fmla="*/ 234 h 562"/>
              <a:gd name="T52" fmla="*/ 160 w 290"/>
              <a:gd name="T53" fmla="*/ 234 h 562"/>
              <a:gd name="T54" fmla="*/ 153 w 290"/>
              <a:gd name="T55" fmla="*/ 246 h 562"/>
              <a:gd name="T56" fmla="*/ 103 w 290"/>
              <a:gd name="T57" fmla="*/ 263 h 562"/>
              <a:gd name="T58" fmla="*/ 108 w 290"/>
              <a:gd name="T59" fmla="*/ 293 h 562"/>
              <a:gd name="T60" fmla="*/ 156 w 290"/>
              <a:gd name="T61" fmla="*/ 375 h 562"/>
              <a:gd name="T62" fmla="*/ 222 w 290"/>
              <a:gd name="T63" fmla="*/ 444 h 562"/>
              <a:gd name="T64" fmla="*/ 279 w 290"/>
              <a:gd name="T65" fmla="*/ 513 h 562"/>
              <a:gd name="T66" fmla="*/ 290 w 290"/>
              <a:gd name="T67" fmla="*/ 560 h 562"/>
              <a:gd name="T68" fmla="*/ 287 w 290"/>
              <a:gd name="T69" fmla="*/ 562 h 562"/>
              <a:gd name="T70" fmla="*/ 280 w 290"/>
              <a:gd name="T71" fmla="*/ 525 h 562"/>
              <a:gd name="T72" fmla="*/ 221 w 290"/>
              <a:gd name="T73" fmla="*/ 448 h 562"/>
              <a:gd name="T74" fmla="*/ 136 w 290"/>
              <a:gd name="T75" fmla="*/ 355 h 562"/>
              <a:gd name="T76" fmla="*/ 110 w 290"/>
              <a:gd name="T77" fmla="*/ 315 h 562"/>
              <a:gd name="T78" fmla="*/ 55 w 290"/>
              <a:gd name="T79" fmla="*/ 318 h 562"/>
              <a:gd name="T80" fmla="*/ 43 w 290"/>
              <a:gd name="T81" fmla="*/ 311 h 562"/>
              <a:gd name="T82" fmla="*/ 61 w 290"/>
              <a:gd name="T83" fmla="*/ 301 h 562"/>
              <a:gd name="T84" fmla="*/ 105 w 290"/>
              <a:gd name="T85" fmla="*/ 304 h 562"/>
              <a:gd name="T86" fmla="*/ 107 w 290"/>
              <a:gd name="T87" fmla="*/ 301 h 562"/>
              <a:gd name="T88" fmla="*/ 97 w 290"/>
              <a:gd name="T89" fmla="*/ 232 h 562"/>
              <a:gd name="T90" fmla="*/ 96 w 290"/>
              <a:gd name="T91" fmla="*/ 221 h 562"/>
              <a:gd name="T92" fmla="*/ 51 w 290"/>
              <a:gd name="T93" fmla="*/ 198 h 562"/>
              <a:gd name="T94" fmla="*/ 36 w 290"/>
              <a:gd name="T95" fmla="*/ 180 h 562"/>
              <a:gd name="T96" fmla="*/ 62 w 290"/>
              <a:gd name="T97" fmla="*/ 178 h 562"/>
              <a:gd name="T98" fmla="*/ 99 w 290"/>
              <a:gd name="T99" fmla="*/ 206 h 562"/>
              <a:gd name="T100" fmla="*/ 100 w 290"/>
              <a:gd name="T101" fmla="*/ 204 h 562"/>
              <a:gd name="T102" fmla="*/ 107 w 290"/>
              <a:gd name="T103" fmla="*/ 140 h 562"/>
              <a:gd name="T104" fmla="*/ 75 w 290"/>
              <a:gd name="T105" fmla="*/ 129 h 562"/>
              <a:gd name="T106" fmla="*/ 60 w 290"/>
              <a:gd name="T107" fmla="*/ 115 h 562"/>
              <a:gd name="T108" fmla="*/ 92 w 290"/>
              <a:gd name="T109" fmla="*/ 116 h 562"/>
              <a:gd name="T110" fmla="*/ 107 w 290"/>
              <a:gd name="T111" fmla="*/ 1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0" h="562">
                <a:moveTo>
                  <a:pt x="107" y="125"/>
                </a:moveTo>
                <a:cubicBezTo>
                  <a:pt x="106" y="103"/>
                  <a:pt x="100" y="83"/>
                  <a:pt x="87" y="64"/>
                </a:cubicBezTo>
                <a:cubicBezTo>
                  <a:pt x="87" y="65"/>
                  <a:pt x="86" y="66"/>
                  <a:pt x="86" y="67"/>
                </a:cubicBezTo>
                <a:cubicBezTo>
                  <a:pt x="84" y="69"/>
                  <a:pt x="82" y="70"/>
                  <a:pt x="80" y="70"/>
                </a:cubicBezTo>
                <a:cubicBezTo>
                  <a:pt x="75" y="71"/>
                  <a:pt x="72" y="66"/>
                  <a:pt x="74" y="62"/>
                </a:cubicBezTo>
                <a:cubicBezTo>
                  <a:pt x="75" y="60"/>
                  <a:pt x="77" y="58"/>
                  <a:pt x="79" y="57"/>
                </a:cubicBezTo>
                <a:cubicBezTo>
                  <a:pt x="80" y="57"/>
                  <a:pt x="81" y="57"/>
                  <a:pt x="81" y="56"/>
                </a:cubicBezTo>
                <a:cubicBezTo>
                  <a:pt x="71" y="43"/>
                  <a:pt x="58" y="34"/>
                  <a:pt x="42" y="27"/>
                </a:cubicBezTo>
                <a:cubicBezTo>
                  <a:pt x="43" y="29"/>
                  <a:pt x="43" y="31"/>
                  <a:pt x="43" y="33"/>
                </a:cubicBezTo>
                <a:cubicBezTo>
                  <a:pt x="42" y="37"/>
                  <a:pt x="39" y="40"/>
                  <a:pt x="35" y="39"/>
                </a:cubicBezTo>
                <a:cubicBezTo>
                  <a:pt x="31" y="39"/>
                  <a:pt x="28" y="35"/>
                  <a:pt x="28" y="30"/>
                </a:cubicBezTo>
                <a:cubicBezTo>
                  <a:pt x="29" y="28"/>
                  <a:pt x="30" y="25"/>
                  <a:pt x="32" y="23"/>
                </a:cubicBezTo>
                <a:cubicBezTo>
                  <a:pt x="32" y="22"/>
                  <a:pt x="31" y="22"/>
                  <a:pt x="30" y="22"/>
                </a:cubicBezTo>
                <a:cubicBezTo>
                  <a:pt x="24" y="20"/>
                  <a:pt x="18" y="19"/>
                  <a:pt x="12" y="19"/>
                </a:cubicBezTo>
                <a:cubicBezTo>
                  <a:pt x="6" y="18"/>
                  <a:pt x="0" y="11"/>
                  <a:pt x="3" y="4"/>
                </a:cubicBezTo>
                <a:cubicBezTo>
                  <a:pt x="4" y="1"/>
                  <a:pt x="6" y="0"/>
                  <a:pt x="9" y="1"/>
                </a:cubicBezTo>
                <a:cubicBezTo>
                  <a:pt x="11" y="1"/>
                  <a:pt x="13" y="3"/>
                  <a:pt x="14" y="5"/>
                </a:cubicBezTo>
                <a:cubicBezTo>
                  <a:pt x="16" y="8"/>
                  <a:pt x="16" y="12"/>
                  <a:pt x="14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30" y="17"/>
                  <a:pt x="44" y="23"/>
                  <a:pt x="56" y="30"/>
                </a:cubicBezTo>
                <a:cubicBezTo>
                  <a:pt x="59" y="32"/>
                  <a:pt x="59" y="32"/>
                  <a:pt x="60" y="29"/>
                </a:cubicBezTo>
                <a:cubicBezTo>
                  <a:pt x="61" y="26"/>
                  <a:pt x="62" y="25"/>
                  <a:pt x="65" y="24"/>
                </a:cubicBezTo>
                <a:cubicBezTo>
                  <a:pt x="67" y="24"/>
                  <a:pt x="68" y="26"/>
                  <a:pt x="70" y="28"/>
                </a:cubicBezTo>
                <a:cubicBezTo>
                  <a:pt x="71" y="31"/>
                  <a:pt x="71" y="34"/>
                  <a:pt x="68" y="37"/>
                </a:cubicBezTo>
                <a:cubicBezTo>
                  <a:pt x="68" y="37"/>
                  <a:pt x="68" y="37"/>
                  <a:pt x="68" y="38"/>
                </a:cubicBezTo>
                <a:cubicBezTo>
                  <a:pt x="83" y="51"/>
                  <a:pt x="95" y="67"/>
                  <a:pt x="103" y="85"/>
                </a:cubicBezTo>
                <a:cubicBezTo>
                  <a:pt x="104" y="82"/>
                  <a:pt x="105" y="79"/>
                  <a:pt x="106" y="77"/>
                </a:cubicBezTo>
                <a:cubicBezTo>
                  <a:pt x="109" y="69"/>
                  <a:pt x="116" y="63"/>
                  <a:pt x="124" y="60"/>
                </a:cubicBezTo>
                <a:cubicBezTo>
                  <a:pt x="125" y="60"/>
                  <a:pt x="127" y="59"/>
                  <a:pt x="128" y="60"/>
                </a:cubicBezTo>
                <a:cubicBezTo>
                  <a:pt x="130" y="62"/>
                  <a:pt x="129" y="63"/>
                  <a:pt x="129" y="65"/>
                </a:cubicBezTo>
                <a:cubicBezTo>
                  <a:pt x="126" y="71"/>
                  <a:pt x="123" y="77"/>
                  <a:pt x="119" y="82"/>
                </a:cubicBezTo>
                <a:cubicBezTo>
                  <a:pt x="116" y="86"/>
                  <a:pt x="112" y="90"/>
                  <a:pt x="108" y="93"/>
                </a:cubicBezTo>
                <a:cubicBezTo>
                  <a:pt x="106" y="94"/>
                  <a:pt x="106" y="96"/>
                  <a:pt x="106" y="99"/>
                </a:cubicBezTo>
                <a:cubicBezTo>
                  <a:pt x="109" y="109"/>
                  <a:pt x="110" y="120"/>
                  <a:pt x="110" y="130"/>
                </a:cubicBezTo>
                <a:cubicBezTo>
                  <a:pt x="110" y="142"/>
                  <a:pt x="109" y="154"/>
                  <a:pt x="108" y="165"/>
                </a:cubicBezTo>
                <a:cubicBezTo>
                  <a:pt x="108" y="168"/>
                  <a:pt x="108" y="170"/>
                  <a:pt x="108" y="172"/>
                </a:cubicBezTo>
                <a:cubicBezTo>
                  <a:pt x="109" y="173"/>
                  <a:pt x="109" y="172"/>
                  <a:pt x="109" y="172"/>
                </a:cubicBezTo>
                <a:cubicBezTo>
                  <a:pt x="116" y="164"/>
                  <a:pt x="125" y="160"/>
                  <a:pt x="134" y="157"/>
                </a:cubicBezTo>
                <a:cubicBezTo>
                  <a:pt x="140" y="156"/>
                  <a:pt x="146" y="154"/>
                  <a:pt x="152" y="154"/>
                </a:cubicBezTo>
                <a:cubicBezTo>
                  <a:pt x="154" y="154"/>
                  <a:pt x="155" y="154"/>
                  <a:pt x="157" y="155"/>
                </a:cubicBezTo>
                <a:cubicBezTo>
                  <a:pt x="159" y="155"/>
                  <a:pt x="160" y="155"/>
                  <a:pt x="160" y="157"/>
                </a:cubicBezTo>
                <a:cubicBezTo>
                  <a:pt x="161" y="159"/>
                  <a:pt x="161" y="160"/>
                  <a:pt x="160" y="161"/>
                </a:cubicBezTo>
                <a:cubicBezTo>
                  <a:pt x="156" y="165"/>
                  <a:pt x="152" y="168"/>
                  <a:pt x="148" y="171"/>
                </a:cubicBezTo>
                <a:cubicBezTo>
                  <a:pt x="137" y="177"/>
                  <a:pt x="125" y="181"/>
                  <a:pt x="113" y="182"/>
                </a:cubicBezTo>
                <a:cubicBezTo>
                  <a:pt x="111" y="182"/>
                  <a:pt x="110" y="183"/>
                  <a:pt x="109" y="183"/>
                </a:cubicBezTo>
                <a:cubicBezTo>
                  <a:pt x="107" y="183"/>
                  <a:pt x="106" y="183"/>
                  <a:pt x="106" y="185"/>
                </a:cubicBezTo>
                <a:cubicBezTo>
                  <a:pt x="106" y="190"/>
                  <a:pt x="105" y="195"/>
                  <a:pt x="104" y="200"/>
                </a:cubicBezTo>
                <a:cubicBezTo>
                  <a:pt x="103" y="207"/>
                  <a:pt x="102" y="215"/>
                  <a:pt x="101" y="223"/>
                </a:cubicBezTo>
                <a:cubicBezTo>
                  <a:pt x="100" y="232"/>
                  <a:pt x="100" y="242"/>
                  <a:pt x="100" y="252"/>
                </a:cubicBezTo>
                <a:cubicBezTo>
                  <a:pt x="100" y="252"/>
                  <a:pt x="101" y="253"/>
                  <a:pt x="101" y="253"/>
                </a:cubicBezTo>
                <a:cubicBezTo>
                  <a:pt x="102" y="254"/>
                  <a:pt x="102" y="252"/>
                  <a:pt x="103" y="252"/>
                </a:cubicBezTo>
                <a:cubicBezTo>
                  <a:pt x="108" y="243"/>
                  <a:pt x="115" y="237"/>
                  <a:pt x="124" y="234"/>
                </a:cubicBezTo>
                <a:cubicBezTo>
                  <a:pt x="131" y="231"/>
                  <a:pt x="138" y="230"/>
                  <a:pt x="146" y="231"/>
                </a:cubicBezTo>
                <a:cubicBezTo>
                  <a:pt x="150" y="231"/>
                  <a:pt x="155" y="232"/>
                  <a:pt x="160" y="234"/>
                </a:cubicBezTo>
                <a:cubicBezTo>
                  <a:pt x="162" y="234"/>
                  <a:pt x="162" y="235"/>
                  <a:pt x="161" y="237"/>
                </a:cubicBezTo>
                <a:cubicBezTo>
                  <a:pt x="159" y="241"/>
                  <a:pt x="156" y="243"/>
                  <a:pt x="153" y="246"/>
                </a:cubicBezTo>
                <a:cubicBezTo>
                  <a:pt x="147" y="251"/>
                  <a:pt x="140" y="255"/>
                  <a:pt x="132" y="258"/>
                </a:cubicBezTo>
                <a:cubicBezTo>
                  <a:pt x="123" y="261"/>
                  <a:pt x="113" y="263"/>
                  <a:pt x="103" y="263"/>
                </a:cubicBezTo>
                <a:cubicBezTo>
                  <a:pt x="101" y="263"/>
                  <a:pt x="101" y="263"/>
                  <a:pt x="102" y="265"/>
                </a:cubicBezTo>
                <a:cubicBezTo>
                  <a:pt x="103" y="274"/>
                  <a:pt x="105" y="284"/>
                  <a:pt x="108" y="293"/>
                </a:cubicBezTo>
                <a:cubicBezTo>
                  <a:pt x="113" y="308"/>
                  <a:pt x="120" y="323"/>
                  <a:pt x="128" y="337"/>
                </a:cubicBezTo>
                <a:cubicBezTo>
                  <a:pt x="136" y="350"/>
                  <a:pt x="146" y="363"/>
                  <a:pt x="156" y="375"/>
                </a:cubicBezTo>
                <a:cubicBezTo>
                  <a:pt x="169" y="390"/>
                  <a:pt x="182" y="404"/>
                  <a:pt x="196" y="418"/>
                </a:cubicBezTo>
                <a:cubicBezTo>
                  <a:pt x="204" y="427"/>
                  <a:pt x="213" y="436"/>
                  <a:pt x="222" y="444"/>
                </a:cubicBezTo>
                <a:cubicBezTo>
                  <a:pt x="234" y="456"/>
                  <a:pt x="245" y="468"/>
                  <a:pt x="256" y="481"/>
                </a:cubicBezTo>
                <a:cubicBezTo>
                  <a:pt x="265" y="491"/>
                  <a:pt x="272" y="501"/>
                  <a:pt x="279" y="513"/>
                </a:cubicBezTo>
                <a:cubicBezTo>
                  <a:pt x="285" y="526"/>
                  <a:pt x="290" y="539"/>
                  <a:pt x="290" y="554"/>
                </a:cubicBezTo>
                <a:cubicBezTo>
                  <a:pt x="290" y="556"/>
                  <a:pt x="290" y="558"/>
                  <a:pt x="290" y="560"/>
                </a:cubicBezTo>
                <a:cubicBezTo>
                  <a:pt x="290" y="561"/>
                  <a:pt x="289" y="562"/>
                  <a:pt x="289" y="562"/>
                </a:cubicBezTo>
                <a:cubicBezTo>
                  <a:pt x="288" y="562"/>
                  <a:pt x="287" y="562"/>
                  <a:pt x="287" y="562"/>
                </a:cubicBezTo>
                <a:cubicBezTo>
                  <a:pt x="286" y="562"/>
                  <a:pt x="286" y="561"/>
                  <a:pt x="286" y="561"/>
                </a:cubicBezTo>
                <a:cubicBezTo>
                  <a:pt x="288" y="548"/>
                  <a:pt x="285" y="536"/>
                  <a:pt x="280" y="525"/>
                </a:cubicBezTo>
                <a:cubicBezTo>
                  <a:pt x="276" y="513"/>
                  <a:pt x="269" y="503"/>
                  <a:pt x="262" y="493"/>
                </a:cubicBezTo>
                <a:cubicBezTo>
                  <a:pt x="249" y="477"/>
                  <a:pt x="235" y="462"/>
                  <a:pt x="221" y="448"/>
                </a:cubicBezTo>
                <a:cubicBezTo>
                  <a:pt x="202" y="429"/>
                  <a:pt x="183" y="410"/>
                  <a:pt x="165" y="390"/>
                </a:cubicBezTo>
                <a:cubicBezTo>
                  <a:pt x="155" y="379"/>
                  <a:pt x="145" y="367"/>
                  <a:pt x="136" y="355"/>
                </a:cubicBezTo>
                <a:cubicBezTo>
                  <a:pt x="127" y="342"/>
                  <a:pt x="119" y="330"/>
                  <a:pt x="113" y="316"/>
                </a:cubicBezTo>
                <a:cubicBezTo>
                  <a:pt x="112" y="314"/>
                  <a:pt x="112" y="314"/>
                  <a:pt x="110" y="315"/>
                </a:cubicBezTo>
                <a:cubicBezTo>
                  <a:pt x="101" y="320"/>
                  <a:pt x="91" y="323"/>
                  <a:pt x="81" y="323"/>
                </a:cubicBezTo>
                <a:cubicBezTo>
                  <a:pt x="72" y="323"/>
                  <a:pt x="63" y="321"/>
                  <a:pt x="55" y="318"/>
                </a:cubicBezTo>
                <a:cubicBezTo>
                  <a:pt x="51" y="317"/>
                  <a:pt x="48" y="315"/>
                  <a:pt x="45" y="313"/>
                </a:cubicBezTo>
                <a:cubicBezTo>
                  <a:pt x="44" y="312"/>
                  <a:pt x="43" y="312"/>
                  <a:pt x="43" y="311"/>
                </a:cubicBezTo>
                <a:cubicBezTo>
                  <a:pt x="42" y="309"/>
                  <a:pt x="42" y="308"/>
                  <a:pt x="44" y="307"/>
                </a:cubicBezTo>
                <a:cubicBezTo>
                  <a:pt x="50" y="304"/>
                  <a:pt x="55" y="302"/>
                  <a:pt x="61" y="301"/>
                </a:cubicBezTo>
                <a:cubicBezTo>
                  <a:pt x="72" y="298"/>
                  <a:pt x="83" y="297"/>
                  <a:pt x="94" y="300"/>
                </a:cubicBezTo>
                <a:cubicBezTo>
                  <a:pt x="98" y="301"/>
                  <a:pt x="102" y="302"/>
                  <a:pt x="105" y="304"/>
                </a:cubicBezTo>
                <a:cubicBezTo>
                  <a:pt x="106" y="305"/>
                  <a:pt x="107" y="305"/>
                  <a:pt x="108" y="305"/>
                </a:cubicBezTo>
                <a:cubicBezTo>
                  <a:pt x="108" y="303"/>
                  <a:pt x="107" y="302"/>
                  <a:pt x="107" y="301"/>
                </a:cubicBezTo>
                <a:cubicBezTo>
                  <a:pt x="102" y="287"/>
                  <a:pt x="99" y="273"/>
                  <a:pt x="98" y="259"/>
                </a:cubicBezTo>
                <a:cubicBezTo>
                  <a:pt x="97" y="250"/>
                  <a:pt x="97" y="241"/>
                  <a:pt x="97" y="232"/>
                </a:cubicBezTo>
                <a:cubicBezTo>
                  <a:pt x="97" y="229"/>
                  <a:pt x="98" y="226"/>
                  <a:pt x="98" y="223"/>
                </a:cubicBezTo>
                <a:cubicBezTo>
                  <a:pt x="98" y="222"/>
                  <a:pt x="98" y="221"/>
                  <a:pt x="96" y="221"/>
                </a:cubicBezTo>
                <a:cubicBezTo>
                  <a:pt x="90" y="221"/>
                  <a:pt x="84" y="219"/>
                  <a:pt x="78" y="216"/>
                </a:cubicBezTo>
                <a:cubicBezTo>
                  <a:pt x="68" y="211"/>
                  <a:pt x="59" y="205"/>
                  <a:pt x="51" y="198"/>
                </a:cubicBezTo>
                <a:cubicBezTo>
                  <a:pt x="46" y="193"/>
                  <a:pt x="41" y="188"/>
                  <a:pt x="37" y="182"/>
                </a:cubicBezTo>
                <a:cubicBezTo>
                  <a:pt x="37" y="181"/>
                  <a:pt x="36" y="181"/>
                  <a:pt x="36" y="180"/>
                </a:cubicBezTo>
                <a:cubicBezTo>
                  <a:pt x="35" y="177"/>
                  <a:pt x="35" y="176"/>
                  <a:pt x="38" y="176"/>
                </a:cubicBezTo>
                <a:cubicBezTo>
                  <a:pt x="46" y="175"/>
                  <a:pt x="54" y="176"/>
                  <a:pt x="62" y="178"/>
                </a:cubicBezTo>
                <a:cubicBezTo>
                  <a:pt x="71" y="181"/>
                  <a:pt x="78" y="184"/>
                  <a:pt x="85" y="190"/>
                </a:cubicBezTo>
                <a:cubicBezTo>
                  <a:pt x="91" y="194"/>
                  <a:pt x="96" y="199"/>
                  <a:pt x="99" y="206"/>
                </a:cubicBezTo>
                <a:cubicBezTo>
                  <a:pt x="99" y="206"/>
                  <a:pt x="99" y="207"/>
                  <a:pt x="100" y="207"/>
                </a:cubicBezTo>
                <a:cubicBezTo>
                  <a:pt x="100" y="206"/>
                  <a:pt x="100" y="205"/>
                  <a:pt x="100" y="204"/>
                </a:cubicBezTo>
                <a:cubicBezTo>
                  <a:pt x="102" y="193"/>
                  <a:pt x="103" y="182"/>
                  <a:pt x="104" y="171"/>
                </a:cubicBezTo>
                <a:cubicBezTo>
                  <a:pt x="105" y="161"/>
                  <a:pt x="106" y="150"/>
                  <a:pt x="107" y="140"/>
                </a:cubicBezTo>
                <a:cubicBezTo>
                  <a:pt x="107" y="138"/>
                  <a:pt x="107" y="138"/>
                  <a:pt x="104" y="137"/>
                </a:cubicBezTo>
                <a:cubicBezTo>
                  <a:pt x="94" y="137"/>
                  <a:pt x="84" y="133"/>
                  <a:pt x="75" y="129"/>
                </a:cubicBezTo>
                <a:cubicBezTo>
                  <a:pt x="71" y="126"/>
                  <a:pt x="67" y="124"/>
                  <a:pt x="64" y="120"/>
                </a:cubicBezTo>
                <a:cubicBezTo>
                  <a:pt x="62" y="119"/>
                  <a:pt x="61" y="117"/>
                  <a:pt x="60" y="115"/>
                </a:cubicBezTo>
                <a:cubicBezTo>
                  <a:pt x="59" y="113"/>
                  <a:pt x="60" y="111"/>
                  <a:pt x="63" y="111"/>
                </a:cubicBezTo>
                <a:cubicBezTo>
                  <a:pt x="73" y="111"/>
                  <a:pt x="82" y="112"/>
                  <a:pt x="92" y="116"/>
                </a:cubicBezTo>
                <a:cubicBezTo>
                  <a:pt x="97" y="118"/>
                  <a:pt x="101" y="121"/>
                  <a:pt x="105" y="125"/>
                </a:cubicBezTo>
                <a:cubicBezTo>
                  <a:pt x="105" y="125"/>
                  <a:pt x="106" y="125"/>
                  <a:pt x="107" y="125"/>
                </a:cubicBezTo>
                <a:close/>
              </a:path>
            </a:pathLst>
          </a:custGeom>
          <a:solidFill>
            <a:srgbClr val="E2E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A99C4B-AF4C-43B8-9071-4C3F2A6C9F68}"/>
              </a:ext>
            </a:extLst>
          </p:cNvPr>
          <p:cNvSpPr txBox="1"/>
          <p:nvPr/>
        </p:nvSpPr>
        <p:spPr>
          <a:xfrm>
            <a:off x="1566912" y="1888296"/>
            <a:ext cx="1197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*.ply/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*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.obj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8B43EE-A141-467A-B528-73A5E9CFC07B}"/>
              </a:ext>
            </a:extLst>
          </p:cNvPr>
          <p:cNvSpPr txBox="1"/>
          <p:nvPr/>
        </p:nvSpPr>
        <p:spPr>
          <a:xfrm>
            <a:off x="3550920" y="1888296"/>
            <a:ext cx="3440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PCL</a:t>
            </a:r>
            <a:r>
              <a:rPr lang="zh-CN" altLang="en-US" dirty="0"/>
              <a:t>库：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pcl_ply2pcd, pcl_obj2pcd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C0E8F-36AD-4253-8079-6F149683942B}"/>
              </a:ext>
            </a:extLst>
          </p:cNvPr>
          <p:cNvSpPr txBox="1"/>
          <p:nvPr/>
        </p:nvSpPr>
        <p:spPr>
          <a:xfrm>
            <a:off x="7109460" y="1900996"/>
            <a:ext cx="357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提取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mesh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的顶点坐标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法向量坐标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D7DAAD-21F0-4685-80E7-5BE8A574AC35}"/>
              </a:ext>
            </a:extLst>
          </p:cNvPr>
          <p:cNvSpPr txBox="1"/>
          <p:nvPr/>
        </p:nvSpPr>
        <p:spPr>
          <a:xfrm>
            <a:off x="1561230" y="2695398"/>
            <a:ext cx="17145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COLLADA(*.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dae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FF65DE-B00A-4F6C-99CB-556F1650C08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64676" y="2072962"/>
            <a:ext cx="786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32B706B-D858-4A52-BA74-3466FFCE6A01}"/>
              </a:ext>
            </a:extLst>
          </p:cNvPr>
          <p:cNvSpPr txBox="1"/>
          <p:nvPr/>
        </p:nvSpPr>
        <p:spPr>
          <a:xfrm>
            <a:off x="3550920" y="2695398"/>
            <a:ext cx="3194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3D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模型读取库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——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Assimp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库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B5FAE0-0B21-4DB6-96BB-CB72CC55FDAF}"/>
              </a:ext>
            </a:extLst>
          </p:cNvPr>
          <p:cNvSpPr txBox="1"/>
          <p:nvPr/>
        </p:nvSpPr>
        <p:spPr>
          <a:xfrm>
            <a:off x="7103778" y="2695398"/>
            <a:ext cx="4457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Collada( *.dae;*.xml)、Blender(*.blend)、Biovision BVH( *.bvh)、</a:t>
            </a:r>
            <a:endParaRPr lang="en-US" altLang="zh-CN" dirty="0"/>
          </a:p>
          <a:p>
            <a:r>
              <a:rPr lang="zh-CN" altLang="en-US" dirty="0"/>
              <a:t>3D Studio Max 3DS(*.3ds)、</a:t>
            </a:r>
            <a:endParaRPr lang="en-US" altLang="zh-CN" dirty="0"/>
          </a:p>
          <a:p>
            <a:r>
              <a:rPr lang="zh-CN" altLang="en-US" dirty="0"/>
              <a:t>3D Studio Max ASE(*.ase)</a:t>
            </a:r>
            <a:endParaRPr lang="en-US" altLang="zh-CN" dirty="0"/>
          </a:p>
          <a:p>
            <a:r>
              <a:rPr lang="zh-CN" altLang="en-US" dirty="0"/>
              <a:t>AutoCAD DXF( *.dxf) 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08C7EFB-B9D7-4C94-8802-2D317799359C}"/>
              </a:ext>
            </a:extLst>
          </p:cNvPr>
          <p:cNvCxnSpPr>
            <a:stCxn id="3" idx="1"/>
            <a:endCxn id="3" idx="1"/>
          </p:cNvCxnSpPr>
          <p:nvPr/>
        </p:nvCxnSpPr>
        <p:spPr>
          <a:xfrm rot="10800000">
            <a:off x="1566912" y="2072962"/>
            <a:ext cx="12700" cy="12700"/>
          </a:xfrm>
          <a:prstGeom prst="bentConnector3">
            <a:avLst>
              <a:gd name="adj1" fmla="val 216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49D1E47-76E9-4F58-8D45-2FDF1E8282B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302151" y="2880064"/>
            <a:ext cx="259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545219D-35AD-412A-B592-055EA33E6967}"/>
              </a:ext>
            </a:extLst>
          </p:cNvPr>
          <p:cNvCxnSpPr>
            <a:cxnSpLocks/>
          </p:cNvCxnSpPr>
          <p:nvPr/>
        </p:nvCxnSpPr>
        <p:spPr>
          <a:xfrm flipH="1">
            <a:off x="1302151" y="2072962"/>
            <a:ext cx="5682" cy="79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491F2FB-09BA-4B28-BBB0-3AD26B1FFE17}"/>
              </a:ext>
            </a:extLst>
          </p:cNvPr>
          <p:cNvSpPr txBox="1"/>
          <p:nvPr/>
        </p:nvSpPr>
        <p:spPr>
          <a:xfrm>
            <a:off x="425382" y="231847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模型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F7C618C-3413-4EE3-B0C9-90710A30F15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275730" y="2880064"/>
            <a:ext cx="275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101FB07-0B07-4626-8FC4-4CEE4A93366D}"/>
              </a:ext>
            </a:extLst>
          </p:cNvPr>
          <p:cNvSpPr txBox="1"/>
          <p:nvPr/>
        </p:nvSpPr>
        <p:spPr>
          <a:xfrm>
            <a:off x="1579612" y="4415706"/>
            <a:ext cx="6303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*.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pcl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839241-FC65-4972-BB87-44B5A59DB5D9}"/>
              </a:ext>
            </a:extLst>
          </p:cNvPr>
          <p:cNvSpPr txBox="1"/>
          <p:nvPr/>
        </p:nvSpPr>
        <p:spPr>
          <a:xfrm>
            <a:off x="2964739" y="4415706"/>
            <a:ext cx="7553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PCL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库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8C4AD98-1C4B-431F-8AE5-C522FCEC1823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2209913" y="4600372"/>
            <a:ext cx="75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B4811A2-B602-4A09-959D-88E9EC3FC11A}"/>
              </a:ext>
            </a:extLst>
          </p:cNvPr>
          <p:cNvSpPr txBox="1"/>
          <p:nvPr/>
        </p:nvSpPr>
        <p:spPr>
          <a:xfrm>
            <a:off x="5510362" y="5248473"/>
            <a:ext cx="11712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生成点云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D19FCD-7B6F-4EF3-8D2A-B39E5E400B23}"/>
              </a:ext>
            </a:extLst>
          </p:cNvPr>
          <p:cNvSpPr txBox="1"/>
          <p:nvPr/>
        </p:nvSpPr>
        <p:spPr>
          <a:xfrm>
            <a:off x="716513" y="5248473"/>
            <a:ext cx="30035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PCL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库（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pcl_mesh_sampling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9F2EB6B-EDA3-4965-8AF2-5CAB11F6C7F5}"/>
              </a:ext>
            </a:extLst>
          </p:cNvPr>
          <p:cNvSpPr txBox="1"/>
          <p:nvPr/>
        </p:nvSpPr>
        <p:spPr>
          <a:xfrm>
            <a:off x="4389120" y="5248473"/>
            <a:ext cx="609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VTK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E96A213-7C3B-44C3-9E42-90D61AA75A4B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720075" y="5433139"/>
            <a:ext cx="66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CC22430-26BA-4911-893B-0FB739DDDAFC}"/>
              </a:ext>
            </a:extLst>
          </p:cNvPr>
          <p:cNvCxnSpPr>
            <a:stCxn id="54" idx="3"/>
            <a:endCxn id="50" idx="1"/>
          </p:cNvCxnSpPr>
          <p:nvPr/>
        </p:nvCxnSpPr>
        <p:spPr>
          <a:xfrm>
            <a:off x="4998720" y="5433139"/>
            <a:ext cx="511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D6D3EF0-E1C5-4B35-BB04-9A88BC5C2991}"/>
              </a:ext>
            </a:extLst>
          </p:cNvPr>
          <p:cNvSpPr txBox="1"/>
          <p:nvPr/>
        </p:nvSpPr>
        <p:spPr>
          <a:xfrm>
            <a:off x="1725657" y="874223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2.1</a:t>
            </a:r>
            <a:r>
              <a:rPr lang="zh-CN" altLang="en-US" sz="2400" dirty="0"/>
              <a:t>如何生成点云</a:t>
            </a:r>
          </a:p>
        </p:txBody>
      </p:sp>
      <p:pic>
        <p:nvPicPr>
          <p:cNvPr id="62" name="图片 61" descr="e7d195523061f1c03a90ee8e42cb24248e56383cd534985688F9F494128731F165EE95AB4B0C0A38076AAEA07667B1565C446FC45FF01DFB0E885BCDBDF3A284F3DB14DA61DD97F0BAB2E6C668FB4931CD287D4016AA7B206952849508909359D9286F36FCA4AC688B1E52AF2B8A36BD5CFE19290B2965B0C99E30B7F666D708D2581EC333905010FC684C8DCAA14008">
            <a:extLst>
              <a:ext uri="{FF2B5EF4-FFF2-40B4-BE49-F238E27FC236}">
                <a16:creationId xmlns:a16="http://schemas.microsoft.com/office/drawing/2014/main" id="{32ED3DE0-E8A0-41F9-AB53-9B3ACBACFF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82" y="523457"/>
            <a:ext cx="1333675" cy="8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2E3949"/>
      </a:dk1>
      <a:lt1>
        <a:srgbClr val="FFFFFF"/>
      </a:lt1>
      <a:dk2>
        <a:srgbClr val="44546A"/>
      </a:dk2>
      <a:lt2>
        <a:srgbClr val="E6E4E4"/>
      </a:lt2>
      <a:accent1>
        <a:srgbClr val="6C99A7"/>
      </a:accent1>
      <a:accent2>
        <a:srgbClr val="BEB899"/>
      </a:accent2>
      <a:accent3>
        <a:srgbClr val="F1C08C"/>
      </a:accent3>
      <a:accent4>
        <a:srgbClr val="D89190"/>
      </a:accent4>
      <a:accent5>
        <a:srgbClr val="B0D1CA"/>
      </a:accent5>
      <a:accent6>
        <a:srgbClr val="D47165"/>
      </a:accent6>
      <a:hlink>
        <a:srgbClr val="53302B"/>
      </a:hlink>
      <a:folHlink>
        <a:srgbClr val="954D72"/>
      </a:folHlink>
    </a:clrScheme>
    <a:fontScheme name="jrti35f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1109</Words>
  <Application>Microsoft Office PowerPoint</Application>
  <PresentationFormat>宽屏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-apple-system-font</vt:lpstr>
      <vt:lpstr>MathJax_Math-italic</vt:lpstr>
      <vt:lpstr>微软雅黑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侯 卿</cp:lastModifiedBy>
  <cp:revision>84</cp:revision>
  <dcterms:created xsi:type="dcterms:W3CDTF">2020-03-05T13:01:00Z</dcterms:created>
  <dcterms:modified xsi:type="dcterms:W3CDTF">2020-09-07T08:24:39Z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