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7.xml" ContentType="application/vnd.openxmlformats-officedocument.presentationml.tags+xml"/>
  <Override PartName="/ppt/notesSlides/notesSlide11.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76" r:id="rId2"/>
    <p:sldId id="264" r:id="rId3"/>
    <p:sldId id="269" r:id="rId4"/>
    <p:sldId id="283" r:id="rId5"/>
    <p:sldId id="272" r:id="rId6"/>
    <p:sldId id="288" r:id="rId7"/>
    <p:sldId id="285" r:id="rId8"/>
    <p:sldId id="289" r:id="rId9"/>
    <p:sldId id="311" r:id="rId10"/>
    <p:sldId id="312" r:id="rId11"/>
    <p:sldId id="290" r:id="rId12"/>
    <p:sldId id="313" r:id="rId13"/>
    <p:sldId id="310" r:id="rId14"/>
    <p:sldId id="277"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D8CB"/>
    <a:srgbClr val="FCCBBA"/>
    <a:srgbClr val="9CD1F3"/>
    <a:srgbClr val="9DD2F5"/>
    <a:srgbClr val="FCDD69"/>
    <a:srgbClr val="FC86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9" autoAdjust="0"/>
    <p:restoredTop sz="68205" autoAdjust="0"/>
  </p:normalViewPr>
  <p:slideViewPr>
    <p:cSldViewPr snapToGrid="0" showGuides="1">
      <p:cViewPr varScale="1">
        <p:scale>
          <a:sx n="53" d="100"/>
          <a:sy n="53" d="100"/>
        </p:scale>
        <p:origin x="17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6AABF9-EF9A-41BB-ACD4-3704F73A32E2}" type="datetimeFigureOut">
              <a:rPr lang="zh-CN" altLang="en-US" smtClean="0"/>
              <a:t>2019/7/15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76A1B-A685-4D5E-9C01-99EEBD5C0C80}" type="slidenum">
              <a:rPr lang="zh-CN" altLang="en-US" smtClean="0"/>
              <a:t>‹#›</a:t>
            </a:fld>
            <a:endParaRPr lang="zh-CN" altLang="en-US"/>
          </a:p>
        </p:txBody>
      </p:sp>
    </p:spTree>
    <p:extLst>
      <p:ext uri="{BB962C8B-B14F-4D97-AF65-F5344CB8AC3E}">
        <p14:creationId xmlns:p14="http://schemas.microsoft.com/office/powerpoint/2010/main" val="3868760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976A1B-A685-4D5E-9C01-99EEBD5C0C80}" type="slidenum">
              <a:rPr lang="zh-CN" altLang="en-US" smtClean="0"/>
              <a:t>1</a:t>
            </a:fld>
            <a:endParaRPr lang="zh-CN" altLang="en-US"/>
          </a:p>
        </p:txBody>
      </p:sp>
    </p:spTree>
    <p:extLst>
      <p:ext uri="{BB962C8B-B14F-4D97-AF65-F5344CB8AC3E}">
        <p14:creationId xmlns:p14="http://schemas.microsoft.com/office/powerpoint/2010/main" val="1806445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trike="noStrike" baseline="0" dirty="0" smtClean="0"/>
              <a:t>在</a:t>
            </a:r>
            <a:r>
              <a:rPr lang="en-US" altLang="zh-CN" strike="noStrike" baseline="0" dirty="0" err="1" smtClean="0"/>
              <a:t>LineMOD</a:t>
            </a:r>
            <a:r>
              <a:rPr lang="zh-CN" altLang="en-US" strike="noStrike" baseline="0" dirty="0" smtClean="0"/>
              <a:t>数据集上的定量评估</a:t>
            </a:r>
            <a:endParaRPr lang="en-US" altLang="zh-CN" strike="noStrike" baseline="0" dirty="0" smtClean="0"/>
          </a:p>
          <a:p>
            <a:r>
              <a:rPr lang="zh-CN" altLang="en-US" sz="1200" kern="1200" dirty="0" smtClean="0">
                <a:solidFill>
                  <a:schemeClr val="tx1"/>
                </a:solidFill>
                <a:effectLst/>
                <a:latin typeface="+mn-lt"/>
                <a:ea typeface="+mn-ea"/>
                <a:cs typeface="+mn-cs"/>
              </a:rPr>
              <a:t>与先前的</a:t>
            </a:r>
            <a:r>
              <a:rPr lang="en-US" altLang="zh-CN" sz="1200" kern="1200" dirty="0" smtClean="0">
                <a:solidFill>
                  <a:schemeClr val="tx1"/>
                </a:solidFill>
                <a:effectLst/>
                <a:latin typeface="+mn-lt"/>
                <a:ea typeface="+mn-ea"/>
                <a:cs typeface="+mn-cs"/>
              </a:rPr>
              <a:t>RGB</a:t>
            </a:r>
            <a:r>
              <a:rPr lang="zh-CN" altLang="en-US" sz="1200" kern="1200" dirty="0" smtClean="0">
                <a:solidFill>
                  <a:schemeClr val="tx1"/>
                </a:solidFill>
                <a:effectLst/>
                <a:latin typeface="+mn-lt"/>
                <a:ea typeface="+mn-ea"/>
                <a:cs typeface="+mn-cs"/>
              </a:rPr>
              <a:t>方法与</a:t>
            </a:r>
            <a:r>
              <a:rPr lang="en-US" altLang="zh-CN" sz="1200" kern="1200" dirty="0" smtClean="0">
                <a:solidFill>
                  <a:schemeClr val="tx1"/>
                </a:solidFill>
                <a:effectLst/>
                <a:latin typeface="+mn-lt"/>
                <a:ea typeface="+mn-ea"/>
                <a:cs typeface="+mn-cs"/>
              </a:rPr>
              <a:t>ADD</a:t>
            </a:r>
            <a:r>
              <a:rPr lang="zh-CN" altLang="en-US" sz="1200" kern="1200" dirty="0" smtClean="0">
                <a:solidFill>
                  <a:schemeClr val="tx1"/>
                </a:solidFill>
                <a:effectLst/>
                <a:latin typeface="+mn-lt"/>
                <a:ea typeface="+mn-ea"/>
                <a:cs typeface="+mn-cs"/>
              </a:rPr>
              <a:t>度量的深度细化（</a:t>
            </a:r>
            <a:r>
              <a:rPr lang="en-US" altLang="zh-CN" sz="1200" kern="1200" dirty="0" smtClean="0">
                <a:solidFill>
                  <a:schemeClr val="tx1"/>
                </a:solidFill>
                <a:effectLst/>
                <a:latin typeface="+mn-lt"/>
                <a:ea typeface="+mn-ea"/>
                <a:cs typeface="+mn-cs"/>
              </a:rPr>
              <a:t>ICP</a:t>
            </a:r>
            <a:r>
              <a:rPr lang="zh-CN" altLang="en-US" sz="1200" kern="1200" dirty="0" smtClean="0">
                <a:solidFill>
                  <a:schemeClr val="tx1"/>
                </a:solidFill>
                <a:effectLst/>
                <a:latin typeface="+mn-lt"/>
                <a:ea typeface="+mn-ea"/>
                <a:cs typeface="+mn-cs"/>
              </a:rPr>
              <a:t>）进行比较。即使没有迭代细化步骤，本文提出的方法也可以超过最终深度细化方法的</a:t>
            </a:r>
            <a:r>
              <a:rPr lang="en-US" altLang="zh-CN" sz="1200" kern="1200" dirty="0" smtClean="0">
                <a:solidFill>
                  <a:schemeClr val="tx1"/>
                </a:solidFill>
                <a:effectLst/>
                <a:latin typeface="+mn-lt"/>
                <a:ea typeface="+mn-ea"/>
                <a:cs typeface="+mn-cs"/>
              </a:rPr>
              <a:t>7</a:t>
            </a:r>
            <a:r>
              <a:rPr lang="zh-CN" altLang="en-US" sz="1200" kern="1200" dirty="0" smtClean="0">
                <a:solidFill>
                  <a:schemeClr val="tx1"/>
                </a:solidFill>
                <a:effectLst/>
                <a:latin typeface="+mn-lt"/>
                <a:ea typeface="+mn-ea"/>
                <a:cs typeface="+mn-cs"/>
              </a:rPr>
              <a:t>％。在处理迭代细化方法后，最终结果又提高了</a:t>
            </a:r>
            <a:r>
              <a:rPr lang="en-US" altLang="zh-CN" sz="1200" kern="1200" dirty="0" smtClean="0">
                <a:solidFill>
                  <a:schemeClr val="tx1"/>
                </a:solidFill>
                <a:effectLst/>
                <a:latin typeface="+mn-lt"/>
                <a:ea typeface="+mn-ea"/>
                <a:cs typeface="+mn-cs"/>
              </a:rPr>
              <a:t>8</a:t>
            </a:r>
            <a:r>
              <a:rPr lang="zh-CN" altLang="en-US" sz="1200" kern="1200" dirty="0" smtClean="0">
                <a:solidFill>
                  <a:schemeClr val="tx1"/>
                </a:solidFill>
                <a:effectLst/>
                <a:latin typeface="+mn-lt"/>
                <a:ea typeface="+mn-ea"/>
                <a:cs typeface="+mn-cs"/>
              </a:rPr>
              <a:t>％，这证明了基于学习的深度方法在精度和效率方面优于</a:t>
            </a:r>
            <a:r>
              <a:rPr lang="en-US" altLang="zh-CN" sz="1200" kern="1200" dirty="0" smtClean="0">
                <a:solidFill>
                  <a:schemeClr val="tx1"/>
                </a:solidFill>
                <a:effectLst/>
                <a:latin typeface="+mn-lt"/>
                <a:ea typeface="+mn-ea"/>
                <a:cs typeface="+mn-cs"/>
              </a:rPr>
              <a:t>ICP</a:t>
            </a:r>
            <a:r>
              <a:rPr lang="zh-CN" altLang="en-US" sz="1200" kern="1200" dirty="0" smtClean="0">
                <a:solidFill>
                  <a:schemeClr val="tx1"/>
                </a:solidFill>
                <a:effectLst/>
                <a:latin typeface="+mn-lt"/>
                <a:ea typeface="+mn-ea"/>
                <a:cs typeface="+mn-cs"/>
              </a:rPr>
              <a:t>的复杂应用。</a:t>
            </a:r>
            <a:endParaRPr lang="zh-CN" altLang="en-US" strike="noStrike" baseline="0" dirty="0"/>
          </a:p>
        </p:txBody>
      </p:sp>
      <p:sp>
        <p:nvSpPr>
          <p:cNvPr id="4" name="灯片编号占位符 3"/>
          <p:cNvSpPr>
            <a:spLocks noGrp="1"/>
          </p:cNvSpPr>
          <p:nvPr>
            <p:ph type="sldNum" sz="quarter" idx="10"/>
          </p:nvPr>
        </p:nvSpPr>
        <p:spPr/>
        <p:txBody>
          <a:bodyPr/>
          <a:lstStyle/>
          <a:p>
            <a:fld id="{F1976A1B-A685-4D5E-9C01-99EEBD5C0C80}" type="slidenum">
              <a:rPr lang="zh-CN" altLang="en-US" smtClean="0"/>
              <a:t>10</a:t>
            </a:fld>
            <a:endParaRPr lang="zh-CN" altLang="en-US"/>
          </a:p>
        </p:txBody>
      </p:sp>
    </p:spTree>
    <p:extLst>
      <p:ext uri="{BB962C8B-B14F-4D97-AF65-F5344CB8AC3E}">
        <p14:creationId xmlns:p14="http://schemas.microsoft.com/office/powerpoint/2010/main" val="3791444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通过计算图像框中的每个对象的不可见表面百分比来估计遮挡水平。与基线方法相比，我们的方法在重度遮挡下更有效。</a:t>
            </a:r>
            <a:endParaRPr lang="zh-CN" altLang="en-US" dirty="0"/>
          </a:p>
        </p:txBody>
      </p:sp>
      <p:sp>
        <p:nvSpPr>
          <p:cNvPr id="4" name="灯片编号占位符 3"/>
          <p:cNvSpPr>
            <a:spLocks noGrp="1"/>
          </p:cNvSpPr>
          <p:nvPr>
            <p:ph type="sldNum" sz="quarter" idx="10"/>
          </p:nvPr>
        </p:nvSpPr>
        <p:spPr/>
        <p:txBody>
          <a:bodyPr/>
          <a:lstStyle/>
          <a:p>
            <a:fld id="{F1976A1B-A685-4D5E-9C01-99EEBD5C0C80}" type="slidenum">
              <a:rPr lang="zh-CN" altLang="en-US" smtClean="0"/>
              <a:t>11</a:t>
            </a:fld>
            <a:endParaRPr lang="zh-CN" altLang="en-US"/>
          </a:p>
        </p:txBody>
      </p:sp>
    </p:spTree>
    <p:extLst>
      <p:ext uri="{BB962C8B-B14F-4D97-AF65-F5344CB8AC3E}">
        <p14:creationId xmlns:p14="http://schemas.microsoft.com/office/powerpoint/2010/main" val="2788643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F1976A1B-A685-4D5E-9C01-99EEBD5C0C80}" type="slidenum">
              <a:rPr lang="zh-CN" altLang="en-US" smtClean="0"/>
              <a:t>12</a:t>
            </a:fld>
            <a:endParaRPr lang="zh-CN" altLang="en-US"/>
          </a:p>
        </p:txBody>
      </p:sp>
    </p:spTree>
    <p:extLst>
      <p:ext uri="{BB962C8B-B14F-4D97-AF65-F5344CB8AC3E}">
        <p14:creationId xmlns:p14="http://schemas.microsoft.com/office/powerpoint/2010/main" val="3246112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976A1B-A685-4D5E-9C01-99EEBD5C0C80}" type="slidenum">
              <a:rPr lang="zh-CN" altLang="en-US" smtClean="0"/>
              <a:t>13</a:t>
            </a:fld>
            <a:endParaRPr lang="zh-CN" altLang="en-US"/>
          </a:p>
        </p:txBody>
      </p:sp>
    </p:spTree>
    <p:extLst>
      <p:ext uri="{BB962C8B-B14F-4D97-AF65-F5344CB8AC3E}">
        <p14:creationId xmlns:p14="http://schemas.microsoft.com/office/powerpoint/2010/main" val="3579404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976A1B-A685-4D5E-9C01-99EEBD5C0C80}" type="slidenum">
              <a:rPr lang="zh-CN" altLang="en-US" smtClean="0"/>
              <a:t>14</a:t>
            </a:fld>
            <a:endParaRPr lang="zh-CN" altLang="en-US"/>
          </a:p>
        </p:txBody>
      </p:sp>
    </p:spTree>
    <p:extLst>
      <p:ext uri="{BB962C8B-B14F-4D97-AF65-F5344CB8AC3E}">
        <p14:creationId xmlns:p14="http://schemas.microsoft.com/office/powerpoint/2010/main" val="1489093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976A1B-A685-4D5E-9C01-99EEBD5C0C80}" type="slidenum">
              <a:rPr lang="zh-CN" altLang="en-US" smtClean="0"/>
              <a:t>2</a:t>
            </a:fld>
            <a:endParaRPr lang="zh-CN" altLang="en-US"/>
          </a:p>
        </p:txBody>
      </p:sp>
    </p:spTree>
    <p:extLst>
      <p:ext uri="{BB962C8B-B14F-4D97-AF65-F5344CB8AC3E}">
        <p14:creationId xmlns:p14="http://schemas.microsoft.com/office/powerpoint/2010/main" val="2588095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976A1B-A685-4D5E-9C01-99EEBD5C0C80}" type="slidenum">
              <a:rPr lang="zh-CN" altLang="en-US" smtClean="0"/>
              <a:t>3</a:t>
            </a:fld>
            <a:endParaRPr lang="zh-CN" altLang="en-US"/>
          </a:p>
        </p:txBody>
      </p:sp>
    </p:spTree>
    <p:extLst>
      <p:ext uri="{BB962C8B-B14F-4D97-AF65-F5344CB8AC3E}">
        <p14:creationId xmlns:p14="http://schemas.microsoft.com/office/powerpoint/2010/main" val="1191413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976A1B-A685-4D5E-9C01-99EEBD5C0C80}" type="slidenum">
              <a:rPr lang="zh-CN" altLang="en-US" smtClean="0"/>
              <a:t>4</a:t>
            </a:fld>
            <a:endParaRPr lang="zh-CN" altLang="en-US"/>
          </a:p>
        </p:txBody>
      </p:sp>
    </p:spTree>
    <p:extLst>
      <p:ext uri="{BB962C8B-B14F-4D97-AF65-F5344CB8AC3E}">
        <p14:creationId xmlns:p14="http://schemas.microsoft.com/office/powerpoint/2010/main" val="81230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976A1B-A685-4D5E-9C01-99EEBD5C0C80}" type="slidenum">
              <a:rPr lang="zh-CN" altLang="en-US" smtClean="0"/>
              <a:t>5</a:t>
            </a:fld>
            <a:endParaRPr lang="zh-CN" altLang="en-US"/>
          </a:p>
        </p:txBody>
      </p:sp>
    </p:spTree>
    <p:extLst>
      <p:ext uri="{BB962C8B-B14F-4D97-AF65-F5344CB8AC3E}">
        <p14:creationId xmlns:p14="http://schemas.microsoft.com/office/powerpoint/2010/main" val="2067059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1&gt;</a:t>
            </a:r>
            <a:r>
              <a:rPr lang="zh-CN" altLang="en-US" dirty="0" smtClean="0"/>
              <a:t>其中</a:t>
            </a:r>
            <a:r>
              <a:rPr lang="en-US" altLang="zh-CN" dirty="0" smtClean="0"/>
              <a:t>  </a:t>
            </a:r>
            <a:r>
              <a:rPr lang="en-US" altLang="zh-CN" sz="1400" dirty="0" err="1" smtClean="0"/>
              <a:t>x</a:t>
            </a:r>
            <a:r>
              <a:rPr lang="en-US" altLang="zh-CN" sz="1050" dirty="0" err="1" smtClean="0"/>
              <a:t>j</a:t>
            </a:r>
            <a:r>
              <a:rPr lang="en-US" altLang="zh-CN" dirty="0" smtClean="0"/>
              <a:t>  </a:t>
            </a:r>
            <a:r>
              <a:rPr lang="zh-CN" altLang="en-US" dirty="0" smtClean="0"/>
              <a:t>表示从对象的</a:t>
            </a:r>
            <a:r>
              <a:rPr lang="en-US" altLang="zh-CN" dirty="0" smtClean="0"/>
              <a:t>3D</a:t>
            </a:r>
            <a:r>
              <a:rPr lang="zh-CN" altLang="en-US" dirty="0" smtClean="0"/>
              <a:t>模型中随机选择的</a:t>
            </a:r>
            <a:r>
              <a:rPr lang="en-US" altLang="zh-CN" dirty="0" smtClean="0"/>
              <a:t>M</a:t>
            </a:r>
            <a:r>
              <a:rPr lang="zh-CN" altLang="en-US" dirty="0" smtClean="0"/>
              <a:t>个点中的第</a:t>
            </a:r>
            <a:r>
              <a:rPr lang="en-US" altLang="zh-CN" dirty="0" smtClean="0"/>
              <a:t>j</a:t>
            </a:r>
            <a:r>
              <a:rPr lang="zh-CN" altLang="en-US" dirty="0" smtClean="0"/>
              <a:t>个点，</a:t>
            </a:r>
            <a:r>
              <a:rPr lang="en-US" altLang="zh-CN" strike="sngStrike" baseline="0" dirty="0" smtClean="0"/>
              <a:t>p = [</a:t>
            </a:r>
            <a:r>
              <a:rPr lang="en-US" altLang="zh-CN" strike="sngStrike" baseline="0" dirty="0" err="1" smtClean="0"/>
              <a:t>R|t</a:t>
            </a:r>
            <a:r>
              <a:rPr lang="en-US" altLang="zh-CN" strike="sngStrike" baseline="0" dirty="0" smtClean="0"/>
              <a:t>]</a:t>
            </a:r>
            <a:r>
              <a:rPr lang="zh-CN" altLang="en-US" strike="sngStrike" baseline="0" dirty="0" smtClean="0"/>
              <a:t>是地面实况位姿，而</a:t>
            </a:r>
            <a:r>
              <a:rPr lang="en-US" altLang="zh-CN" strike="sngStrike" baseline="0" dirty="0" smtClean="0"/>
              <a:t>(</a:t>
            </a:r>
            <a:r>
              <a:rPr lang="zh-CN" altLang="en-US" strike="sngStrike" baseline="0" dirty="0" smtClean="0"/>
              <a:t>后一部分</a:t>
            </a:r>
            <a:r>
              <a:rPr lang="en-US" altLang="zh-CN" strike="sngStrike" baseline="0" dirty="0" smtClean="0"/>
              <a:t>)</a:t>
            </a:r>
            <a:r>
              <a:rPr lang="zh-CN" altLang="en-US" strike="sngStrike" baseline="0" dirty="0" smtClean="0"/>
              <a:t>是由第</a:t>
            </a:r>
            <a:r>
              <a:rPr lang="en-US" altLang="zh-CN" strike="sngStrike" baseline="0" dirty="0" err="1" smtClean="0"/>
              <a:t>i</a:t>
            </a:r>
            <a:r>
              <a:rPr lang="zh-CN" altLang="en-US" strike="sngStrike" baseline="0" dirty="0" smtClean="0"/>
              <a:t>个密集像素的融合嵌入生成的预测位姿。</a:t>
            </a:r>
            <a:endParaRPr lang="en-US" altLang="zh-CN" strike="sngStrik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2&gt;</a:t>
            </a:r>
            <a:r>
              <a:rPr lang="zh-CN" altLang="en-US" dirty="0" smtClean="0">
                <a:latin typeface="Arial" panose="020B0604020202020204" pitchFamily="34" charset="0"/>
              </a:rPr>
              <a:t>优化所有预测的每个密集像素姿势将最小化每密集像素损失的总和为</a:t>
            </a:r>
            <a:r>
              <a:rPr lang="en-US" altLang="zh-CN" dirty="0" smtClean="0">
                <a:latin typeface="Arial" panose="020B0604020202020204" pitchFamily="34" charset="0"/>
              </a:rPr>
              <a:t>L</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Arial" panose="020B0604020202020204" pitchFamily="34" charset="0"/>
              </a:rPr>
              <a:t>3&gt;</a:t>
            </a:r>
            <a:r>
              <a:rPr lang="zh-CN" altLang="en-US" dirty="0" smtClean="0">
                <a:latin typeface="Arial" panose="020B0604020202020204" pitchFamily="34" charset="0"/>
              </a:rPr>
              <a:t>其中</a:t>
            </a:r>
            <a:r>
              <a:rPr lang="en-US" altLang="zh-CN" dirty="0" smtClean="0">
                <a:latin typeface="Arial" panose="020B0604020202020204" pitchFamily="34" charset="0"/>
              </a:rPr>
              <a:t>N</a:t>
            </a:r>
            <a:r>
              <a:rPr lang="zh-CN" altLang="en-US" dirty="0" smtClean="0">
                <a:latin typeface="Arial" panose="020B0604020202020204" pitchFamily="34" charset="0"/>
              </a:rPr>
              <a:t>是来自分割的</a:t>
            </a:r>
            <a:r>
              <a:rPr lang="en-US" altLang="zh-CN" dirty="0" smtClean="0">
                <a:latin typeface="Arial" panose="020B0604020202020204" pitchFamily="34" charset="0"/>
              </a:rPr>
              <a:t>p</a:t>
            </a:r>
            <a:r>
              <a:rPr lang="zh-CN" altLang="en-US" dirty="0" smtClean="0">
                <a:latin typeface="Arial" panose="020B0604020202020204" pitchFamily="34" charset="0"/>
              </a:rPr>
              <a:t>元素的随机采样的密集像素特征的数量，并且</a:t>
            </a:r>
            <a:r>
              <a:rPr lang="en-US" altLang="zh-CN" dirty="0" smtClean="0">
                <a:latin typeface="Arial" panose="020B0604020202020204" pitchFamily="34" charset="0"/>
              </a:rPr>
              <a:t>w</a:t>
            </a:r>
            <a:r>
              <a:rPr lang="zh-CN" altLang="en-US" dirty="0" smtClean="0">
                <a:latin typeface="Arial" panose="020B0604020202020204" pitchFamily="34" charset="0"/>
              </a:rPr>
              <a:t>是平衡超参数。直观地说，低信心将导致低估，但从第二期</a:t>
            </a:r>
            <a:r>
              <a:rPr lang="en-US" altLang="zh-CN" dirty="0" smtClean="0">
                <a:latin typeface="Arial" panose="020B0604020202020204" pitchFamily="34" charset="0"/>
              </a:rPr>
              <a:t>(term)</a:t>
            </a:r>
            <a:r>
              <a:rPr lang="zh-CN" altLang="en-US" dirty="0" smtClean="0">
                <a:latin typeface="Arial" panose="020B0604020202020204" pitchFamily="34" charset="0"/>
              </a:rPr>
              <a:t>开始就不会产生高估，反之亦然。使用具有最高置信度的姿势估计作为最终输出。</a:t>
            </a:r>
            <a:endParaRPr lang="zh-CN" altLang="en-US" dirty="0" smtClean="0">
              <a:effectLst/>
              <a:latin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F1976A1B-A685-4D5E-9C01-99EEBD5C0C80}" type="slidenum">
              <a:rPr lang="zh-CN" altLang="en-US" smtClean="0"/>
              <a:t>6</a:t>
            </a:fld>
            <a:endParaRPr lang="zh-CN" altLang="en-US"/>
          </a:p>
        </p:txBody>
      </p:sp>
    </p:spTree>
    <p:extLst>
      <p:ext uri="{BB962C8B-B14F-4D97-AF65-F5344CB8AC3E}">
        <p14:creationId xmlns:p14="http://schemas.microsoft.com/office/powerpoint/2010/main" val="2751897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迭代细化前先了解下什么是</a:t>
            </a:r>
            <a:r>
              <a:rPr lang="en-US" altLang="zh-CN" dirty="0" smtClean="0"/>
              <a:t>ICP</a:t>
            </a:r>
          </a:p>
          <a:p>
            <a:r>
              <a:rPr lang="en-US" altLang="zh-CN" sz="1200" dirty="0" smtClean="0">
                <a:solidFill>
                  <a:schemeClr val="tx1">
                    <a:lumMod val="85000"/>
                    <a:lumOff val="15000"/>
                  </a:schemeClr>
                </a:solidFill>
                <a:latin typeface="Montserrat Extra Bold" panose="00000900000000000000" pitchFamily="50" charset="-94"/>
              </a:rPr>
              <a:t>ICP</a:t>
            </a:r>
            <a:r>
              <a:rPr lang="zh-CN" altLang="en-US" sz="1200" dirty="0" smtClean="0">
                <a:solidFill>
                  <a:schemeClr val="tx1">
                    <a:lumMod val="85000"/>
                    <a:lumOff val="15000"/>
                  </a:schemeClr>
                </a:solidFill>
                <a:latin typeface="Montserrat Extra Bold" panose="00000900000000000000" pitchFamily="50" charset="-94"/>
              </a:rPr>
              <a:t>实质：</a:t>
            </a:r>
            <a:endParaRPr lang="en-US" altLang="zh-CN" sz="1200" dirty="0" smtClean="0">
              <a:solidFill>
                <a:schemeClr val="tx1">
                  <a:lumMod val="85000"/>
                  <a:lumOff val="15000"/>
                </a:schemeClr>
              </a:solidFill>
              <a:latin typeface="Montserrat Extra Bold" panose="00000900000000000000" pitchFamily="50" charset="-94"/>
            </a:endParaRPr>
          </a:p>
          <a:p>
            <a:r>
              <a:rPr lang="zh-CN" altLang="en-US" sz="1200" dirty="0" smtClean="0">
                <a:solidFill>
                  <a:schemeClr val="tx1">
                    <a:lumMod val="85000"/>
                    <a:lumOff val="15000"/>
                  </a:schemeClr>
                </a:solidFill>
                <a:latin typeface="Montserrat Extra Bold" panose="00000900000000000000" pitchFamily="50" charset="-94"/>
              </a:rPr>
              <a:t>基于最小二乘法的最优匹配，重复进行“确定对应关系的点集→计算最优刚体变换”</a:t>
            </a:r>
            <a:endParaRPr lang="en-US" altLang="zh-CN" sz="1200" dirty="0" smtClean="0">
              <a:solidFill>
                <a:schemeClr val="tx1">
                  <a:lumMod val="85000"/>
                  <a:lumOff val="15000"/>
                </a:schemeClr>
              </a:solidFill>
              <a:latin typeface="Montserrat Extra Bold" panose="00000900000000000000" pitchFamily="50" charset="-94"/>
            </a:endParaRPr>
          </a:p>
          <a:p>
            <a:r>
              <a:rPr lang="zh-CN" altLang="en-US" sz="1200" dirty="0" smtClean="0">
                <a:solidFill>
                  <a:schemeClr val="tx1">
                    <a:lumMod val="85000"/>
                    <a:lumOff val="15000"/>
                  </a:schemeClr>
                </a:solidFill>
                <a:latin typeface="Montserrat Extra Bold" panose="00000900000000000000" pitchFamily="50" charset="-94"/>
              </a:rPr>
              <a:t>直到某个表示正确匹配的收敛准则得到满足。</a:t>
            </a:r>
          </a:p>
          <a:p>
            <a:endParaRPr lang="zh-CN" altLang="en-US" dirty="0"/>
          </a:p>
        </p:txBody>
      </p:sp>
      <p:sp>
        <p:nvSpPr>
          <p:cNvPr id="4" name="灯片编号占位符 3"/>
          <p:cNvSpPr>
            <a:spLocks noGrp="1"/>
          </p:cNvSpPr>
          <p:nvPr>
            <p:ph type="sldNum" sz="quarter" idx="10"/>
          </p:nvPr>
        </p:nvSpPr>
        <p:spPr/>
        <p:txBody>
          <a:bodyPr/>
          <a:lstStyle/>
          <a:p>
            <a:fld id="{F1976A1B-A685-4D5E-9C01-99EEBD5C0C80}" type="slidenum">
              <a:rPr lang="zh-CN" altLang="en-US" smtClean="0"/>
              <a:t>7</a:t>
            </a:fld>
            <a:endParaRPr lang="zh-CN" altLang="en-US"/>
          </a:p>
        </p:txBody>
      </p:sp>
    </p:spTree>
    <p:extLst>
      <p:ext uri="{BB962C8B-B14F-4D97-AF65-F5344CB8AC3E}">
        <p14:creationId xmlns:p14="http://schemas.microsoft.com/office/powerpoint/2010/main" val="3169046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s</a:t>
            </a:r>
            <a:r>
              <a:rPr lang="zh-CN" altLang="en-US" smtClean="0"/>
              <a:t>下面</a:t>
            </a:r>
            <a:r>
              <a:rPr lang="zh-CN" altLang="en-US" dirty="0" smtClean="0"/>
              <a:t>看一下在数据集上相较于其他方法的效果如何</a:t>
            </a:r>
            <a:endParaRPr lang="zh-CN" altLang="en-US" dirty="0"/>
          </a:p>
        </p:txBody>
      </p:sp>
      <p:sp>
        <p:nvSpPr>
          <p:cNvPr id="4" name="灯片编号占位符 3"/>
          <p:cNvSpPr>
            <a:spLocks noGrp="1"/>
          </p:cNvSpPr>
          <p:nvPr>
            <p:ph type="sldNum" sz="quarter" idx="10"/>
          </p:nvPr>
        </p:nvSpPr>
        <p:spPr/>
        <p:txBody>
          <a:bodyPr/>
          <a:lstStyle/>
          <a:p>
            <a:fld id="{F1976A1B-A685-4D5E-9C01-99EEBD5C0C80}" type="slidenum">
              <a:rPr lang="zh-CN" altLang="en-US" smtClean="0"/>
              <a:t>8</a:t>
            </a:fld>
            <a:endParaRPr lang="zh-CN" altLang="en-US"/>
          </a:p>
        </p:txBody>
      </p:sp>
    </p:spTree>
    <p:extLst>
      <p:ext uri="{BB962C8B-B14F-4D97-AF65-F5344CB8AC3E}">
        <p14:creationId xmlns:p14="http://schemas.microsoft.com/office/powerpoint/2010/main" val="3825345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smtClean="0"/>
              <a:t>YCB-Video</a:t>
            </a:r>
            <a:r>
              <a:rPr lang="zh-CN" altLang="en-US" dirty="0" smtClean="0"/>
              <a:t>数据集上的测试结果（不同的形状，纹理特征，包含</a:t>
            </a:r>
            <a:r>
              <a:rPr lang="en-US" altLang="zh-CN" dirty="0" smtClean="0"/>
              <a:t>RGB-D</a:t>
            </a:r>
            <a:r>
              <a:rPr lang="zh-CN" altLang="en-US" dirty="0" smtClean="0"/>
              <a:t>视频）</a:t>
            </a:r>
            <a:endParaRPr lang="en-US" altLang="zh-CN" dirty="0" smtClean="0"/>
          </a:p>
          <a:p>
            <a:r>
              <a:rPr lang="en-US" altLang="zh-CN" dirty="0" smtClean="0"/>
              <a:t>AUC</a:t>
            </a:r>
            <a:r>
              <a:rPr lang="zh-CN" altLang="en-US" dirty="0" smtClean="0"/>
              <a:t>（</a:t>
            </a:r>
            <a:r>
              <a:rPr lang="en-US" altLang="zh-CN" dirty="0" smtClean="0"/>
              <a:t>Area Under Curve</a:t>
            </a:r>
            <a:r>
              <a:rPr lang="zh-CN" altLang="en-US" dirty="0" smtClean="0"/>
              <a:t>）：通常作为模型评估指标，被定义为</a:t>
            </a:r>
            <a:r>
              <a:rPr lang="en-US" altLang="zh-CN" dirty="0" smtClean="0"/>
              <a:t>ROC</a:t>
            </a:r>
            <a:r>
              <a:rPr lang="zh-CN" altLang="en-US" dirty="0" smtClean="0"/>
              <a:t>曲线下与坐标轴围成的面积，</a:t>
            </a:r>
            <a:r>
              <a:rPr lang="zh-CN" altLang="en-US" strike="sngStrike" baseline="0" dirty="0" smtClean="0"/>
              <a:t>这个面积的数值不会大于</a:t>
            </a:r>
            <a:r>
              <a:rPr lang="en-US" altLang="zh-CN" strike="sngStrike" baseline="0" dirty="0" smtClean="0"/>
              <a:t>1</a:t>
            </a:r>
            <a:r>
              <a:rPr lang="zh-CN" altLang="en-US" strike="sngStrike" baseline="0" dirty="0" smtClean="0"/>
              <a:t>。又由于</a:t>
            </a:r>
            <a:r>
              <a:rPr lang="en-US" altLang="zh-CN" strike="sngStrike" baseline="0" dirty="0" smtClean="0"/>
              <a:t>ROC</a:t>
            </a:r>
            <a:r>
              <a:rPr lang="zh-CN" altLang="en-US" strike="sngStrike" baseline="0" dirty="0" smtClean="0"/>
              <a:t>曲线一般都处于</a:t>
            </a:r>
            <a:r>
              <a:rPr lang="en-US" altLang="zh-CN" strike="sngStrike" baseline="0" dirty="0" smtClean="0"/>
              <a:t>y=x</a:t>
            </a:r>
            <a:r>
              <a:rPr lang="zh-CN" altLang="en-US" strike="sngStrike" baseline="0" dirty="0" smtClean="0"/>
              <a:t>这条直线的上方，所以</a:t>
            </a:r>
            <a:r>
              <a:rPr lang="en-US" altLang="zh-CN" i="1" strike="sngStrike" baseline="0" dirty="0" smtClean="0"/>
              <a:t>AUC</a:t>
            </a:r>
            <a:r>
              <a:rPr lang="zh-CN" altLang="en-US" strike="sngStrike" baseline="0" dirty="0" smtClean="0"/>
              <a:t>的取值范围在</a:t>
            </a:r>
            <a:r>
              <a:rPr lang="en-US" altLang="zh-CN" strike="sngStrike" baseline="0" dirty="0" smtClean="0"/>
              <a:t>0.5</a:t>
            </a:r>
            <a:r>
              <a:rPr lang="zh-CN" altLang="en-US" strike="sngStrike" baseline="0" dirty="0" smtClean="0"/>
              <a:t>和</a:t>
            </a:r>
            <a:r>
              <a:rPr lang="en-US" altLang="zh-CN" strike="sngStrike" baseline="0" dirty="0" smtClean="0"/>
              <a:t>1</a:t>
            </a:r>
            <a:r>
              <a:rPr lang="zh-CN" altLang="en-US" strike="sngStrike" baseline="0" dirty="0" smtClean="0"/>
              <a:t>之间</a:t>
            </a:r>
            <a:r>
              <a:rPr lang="zh-CN" altLang="en-US" strike="noStrike" baseline="0" dirty="0" smtClean="0"/>
              <a:t>。上 表可以看出效果</a:t>
            </a:r>
            <a:r>
              <a:rPr lang="zh-CN" altLang="en-US" strike="noStrike" baseline="0" dirty="0" smtClean="0"/>
              <a:t>明显</a:t>
            </a:r>
            <a:r>
              <a:rPr lang="zh-CN" altLang="en-US" strike="noStrike" baseline="0" dirty="0" smtClean="0"/>
              <a:t>要比前两种要好。</a:t>
            </a:r>
            <a:endParaRPr lang="en-US" altLang="zh-CN" strike="noStrike" baseline="0" dirty="0" smtClean="0"/>
          </a:p>
          <a:p>
            <a:r>
              <a:rPr lang="zh-CN" altLang="en-US" sz="1200" kern="1200" dirty="0" smtClean="0">
                <a:solidFill>
                  <a:schemeClr val="tx1"/>
                </a:solidFill>
                <a:effectLst/>
                <a:latin typeface="+mn-lt"/>
                <a:ea typeface="+mn-ea"/>
                <a:cs typeface="+mn-cs"/>
              </a:rPr>
              <a:t>我们（每像素）基于每个密集融合的特征执行每像素预测。 </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我们的（迭代）是我们的完整模型，它在</a:t>
            </a:r>
            <a:r>
              <a:rPr lang="en-US" altLang="zh-CN" sz="1200" kern="1200" dirty="0" smtClean="0">
                <a:solidFill>
                  <a:schemeClr val="tx1"/>
                </a:solidFill>
                <a:effectLst/>
                <a:latin typeface="+mn-lt"/>
                <a:ea typeface="+mn-ea"/>
                <a:cs typeface="+mn-cs"/>
              </a:rPr>
              <a:t>Ours</a:t>
            </a:r>
            <a:r>
              <a:rPr lang="zh-CN" altLang="en-US" sz="1200" kern="1200" dirty="0" smtClean="0">
                <a:solidFill>
                  <a:schemeClr val="tx1"/>
                </a:solidFill>
                <a:effectLst/>
                <a:latin typeface="+mn-lt"/>
                <a:ea typeface="+mn-ea"/>
                <a:cs typeface="+mn-cs"/>
              </a:rPr>
              <a:t>（每像素）之上使用迭代细化（第</a:t>
            </a:r>
            <a:r>
              <a:rPr lang="en-US" altLang="zh-CN" sz="1200" kern="1200" dirty="0" smtClean="0">
                <a:solidFill>
                  <a:schemeClr val="tx1"/>
                </a:solidFill>
                <a:effectLst/>
                <a:latin typeface="+mn-lt"/>
                <a:ea typeface="+mn-ea"/>
                <a:cs typeface="+mn-cs"/>
              </a:rPr>
              <a:t>3.6</a:t>
            </a:r>
            <a:r>
              <a:rPr lang="zh-CN" altLang="en-US" sz="1200" kern="1200" dirty="0" smtClean="0">
                <a:solidFill>
                  <a:schemeClr val="tx1"/>
                </a:solidFill>
                <a:effectLst/>
                <a:latin typeface="+mn-lt"/>
                <a:ea typeface="+mn-ea"/>
                <a:cs typeface="+mn-cs"/>
              </a:rPr>
              <a:t>节）。</a:t>
            </a:r>
            <a:endParaRPr lang="zh-CN" altLang="en-US" strike="noStrike" baseline="0" dirty="0"/>
          </a:p>
        </p:txBody>
      </p:sp>
      <p:sp>
        <p:nvSpPr>
          <p:cNvPr id="4" name="灯片编号占位符 3"/>
          <p:cNvSpPr>
            <a:spLocks noGrp="1"/>
          </p:cNvSpPr>
          <p:nvPr>
            <p:ph type="sldNum" sz="quarter" idx="10"/>
          </p:nvPr>
        </p:nvSpPr>
        <p:spPr/>
        <p:txBody>
          <a:bodyPr/>
          <a:lstStyle/>
          <a:p>
            <a:fld id="{F1976A1B-A685-4D5E-9C01-99EEBD5C0C80}" type="slidenum">
              <a:rPr lang="zh-CN" altLang="en-US" smtClean="0"/>
              <a:t>9</a:t>
            </a:fld>
            <a:endParaRPr lang="zh-CN" altLang="en-US"/>
          </a:p>
        </p:txBody>
      </p:sp>
    </p:spTree>
    <p:extLst>
      <p:ext uri="{BB962C8B-B14F-4D97-AF65-F5344CB8AC3E}">
        <p14:creationId xmlns:p14="http://schemas.microsoft.com/office/powerpoint/2010/main" val="1907452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920B765-A47C-4011-8546-E0F1C8D0E0DB}"/>
              </a:ext>
            </a:extLst>
          </p:cNvPr>
          <p:cNvSpPr>
            <a:spLocks noGrp="1"/>
          </p:cNvSpPr>
          <p:nvPr>
            <p:ph type="pic" sz="quarter" idx="10" hasCustomPrompt="1"/>
          </p:nvPr>
        </p:nvSpPr>
        <p:spPr>
          <a:xfrm>
            <a:off x="0" y="0"/>
            <a:ext cx="12192000" cy="6858000"/>
          </a:xfrm>
          <a:prstGeom prst="rect">
            <a:avLst/>
          </a:prstGeom>
          <a:solidFill>
            <a:schemeClr val="bg1">
              <a:lumMod val="75000"/>
            </a:schemeClr>
          </a:solidFill>
        </p:spPr>
        <p:txBody>
          <a:bodyPr/>
          <a:lstStyle>
            <a:lvl1pPr marL="0" indent="0" algn="ctr">
              <a:buNone/>
              <a:defRPr sz="1800">
                <a:solidFill>
                  <a:schemeClr val="tx1">
                    <a:lumMod val="85000"/>
                    <a:lumOff val="15000"/>
                  </a:schemeClr>
                </a:solidFill>
                <a:latin typeface="Montserrat Extra Bold" panose="00000900000000000000" pitchFamily="50" charset="-94"/>
              </a:defRPr>
            </a:lvl1pPr>
          </a:lstStyle>
          <a:p>
            <a:r>
              <a:rPr lang="tr-TR"/>
              <a:t>Drag Your Image Here</a:t>
            </a:r>
          </a:p>
        </p:txBody>
      </p:sp>
    </p:spTree>
    <p:extLst>
      <p:ext uri="{BB962C8B-B14F-4D97-AF65-F5344CB8AC3E}">
        <p14:creationId xmlns:p14="http://schemas.microsoft.com/office/powerpoint/2010/main" val="106021414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197127-C27D-41AC-B7D6-38BE6101CC4E}"/>
              </a:ext>
            </a:extLst>
          </p:cNvPr>
          <p:cNvSpPr>
            <a:spLocks noGrp="1"/>
          </p:cNvSpPr>
          <p:nvPr>
            <p:ph type="pic" sz="quarter" idx="13" hasCustomPrompt="1"/>
          </p:nvPr>
        </p:nvSpPr>
        <p:spPr>
          <a:xfrm>
            <a:off x="6193439" y="1345096"/>
            <a:ext cx="4640213" cy="4167809"/>
          </a:xfrm>
          <a:custGeom>
            <a:avLst/>
            <a:gdLst>
              <a:gd name="connsiteX0" fmla="*/ 0 w 9280425"/>
              <a:gd name="connsiteY0" fmla="*/ 0 h 8335618"/>
              <a:gd name="connsiteX1" fmla="*/ 9280425 w 9280425"/>
              <a:gd name="connsiteY1" fmla="*/ 0 h 8335618"/>
              <a:gd name="connsiteX2" fmla="*/ 9280425 w 9280425"/>
              <a:gd name="connsiteY2" fmla="*/ 8335618 h 8335618"/>
              <a:gd name="connsiteX3" fmla="*/ 0 w 9280425"/>
              <a:gd name="connsiteY3" fmla="*/ 8335618 h 8335618"/>
            </a:gdLst>
            <a:ahLst/>
            <a:cxnLst>
              <a:cxn ang="0">
                <a:pos x="connsiteX0" y="connsiteY0"/>
              </a:cxn>
              <a:cxn ang="0">
                <a:pos x="connsiteX1" y="connsiteY1"/>
              </a:cxn>
              <a:cxn ang="0">
                <a:pos x="connsiteX2" y="connsiteY2"/>
              </a:cxn>
              <a:cxn ang="0">
                <a:pos x="connsiteX3" y="connsiteY3"/>
              </a:cxn>
            </a:cxnLst>
            <a:rect l="l" t="t" r="r" b="b"/>
            <a:pathLst>
              <a:path w="9280425" h="8335618">
                <a:moveTo>
                  <a:pt x="0" y="0"/>
                </a:moveTo>
                <a:lnTo>
                  <a:pt x="9280425" y="0"/>
                </a:lnTo>
                <a:lnTo>
                  <a:pt x="9280425" y="8335618"/>
                </a:lnTo>
                <a:lnTo>
                  <a:pt x="0" y="8335618"/>
                </a:lnTo>
                <a:close/>
              </a:path>
            </a:pathLst>
          </a:custGeom>
          <a:solidFill>
            <a:schemeClr val="bg1">
              <a:lumMod val="75000"/>
            </a:schemeClr>
          </a:solidFill>
        </p:spPr>
        <p:txBody>
          <a:bodyPr wrap="square">
            <a:noAutofit/>
          </a:bodyPr>
          <a:lstStyle>
            <a:lvl1pPr>
              <a:defRPr lang="tr-TR" sz="1800">
                <a:solidFill>
                  <a:schemeClr val="tx1">
                    <a:lumMod val="85000"/>
                    <a:lumOff val="15000"/>
                  </a:schemeClr>
                </a:solidFill>
                <a:latin typeface="Montserrat Extra Bold" panose="00000900000000000000" pitchFamily="50" charset="-94"/>
              </a:defRPr>
            </a:lvl1pPr>
          </a:lstStyle>
          <a:p>
            <a:pPr marL="0" lvl="0" indent="0" algn="ctr">
              <a:buNone/>
            </a:pPr>
            <a:r>
              <a:rPr lang="tr-TR"/>
              <a:t>Drag Your Image Here</a:t>
            </a:r>
          </a:p>
        </p:txBody>
      </p:sp>
      <p:sp>
        <p:nvSpPr>
          <p:cNvPr id="10" name="Picture Placeholder 9">
            <a:extLst>
              <a:ext uri="{FF2B5EF4-FFF2-40B4-BE49-F238E27FC236}">
                <a16:creationId xmlns:a16="http://schemas.microsoft.com/office/drawing/2014/main" id="{5C359556-FC47-45C3-9919-B0848DA1DB61}"/>
              </a:ext>
            </a:extLst>
          </p:cNvPr>
          <p:cNvSpPr>
            <a:spLocks noGrp="1"/>
          </p:cNvSpPr>
          <p:nvPr>
            <p:ph type="pic" sz="quarter" idx="12" hasCustomPrompt="1"/>
          </p:nvPr>
        </p:nvSpPr>
        <p:spPr>
          <a:xfrm>
            <a:off x="1358349" y="1345096"/>
            <a:ext cx="4640213" cy="4167809"/>
          </a:xfrm>
          <a:custGeom>
            <a:avLst/>
            <a:gdLst>
              <a:gd name="connsiteX0" fmla="*/ 0 w 9280425"/>
              <a:gd name="connsiteY0" fmla="*/ 0 h 8335618"/>
              <a:gd name="connsiteX1" fmla="*/ 9280425 w 9280425"/>
              <a:gd name="connsiteY1" fmla="*/ 0 h 8335618"/>
              <a:gd name="connsiteX2" fmla="*/ 9280425 w 9280425"/>
              <a:gd name="connsiteY2" fmla="*/ 8335618 h 8335618"/>
              <a:gd name="connsiteX3" fmla="*/ 0 w 9280425"/>
              <a:gd name="connsiteY3" fmla="*/ 8335618 h 8335618"/>
            </a:gdLst>
            <a:ahLst/>
            <a:cxnLst>
              <a:cxn ang="0">
                <a:pos x="connsiteX0" y="connsiteY0"/>
              </a:cxn>
              <a:cxn ang="0">
                <a:pos x="connsiteX1" y="connsiteY1"/>
              </a:cxn>
              <a:cxn ang="0">
                <a:pos x="connsiteX2" y="connsiteY2"/>
              </a:cxn>
              <a:cxn ang="0">
                <a:pos x="connsiteX3" y="connsiteY3"/>
              </a:cxn>
            </a:cxnLst>
            <a:rect l="l" t="t" r="r" b="b"/>
            <a:pathLst>
              <a:path w="9280425" h="8335618">
                <a:moveTo>
                  <a:pt x="0" y="0"/>
                </a:moveTo>
                <a:lnTo>
                  <a:pt x="9280425" y="0"/>
                </a:lnTo>
                <a:lnTo>
                  <a:pt x="9280425" y="8335618"/>
                </a:lnTo>
                <a:lnTo>
                  <a:pt x="0" y="8335618"/>
                </a:lnTo>
                <a:close/>
              </a:path>
            </a:pathLst>
          </a:custGeom>
          <a:solidFill>
            <a:schemeClr val="bg1">
              <a:lumMod val="75000"/>
            </a:schemeClr>
          </a:solidFill>
        </p:spPr>
        <p:txBody>
          <a:bodyPr wrap="square">
            <a:noAutofit/>
          </a:bodyPr>
          <a:lstStyle>
            <a:lvl1pPr>
              <a:defRPr lang="tr-TR" sz="1800">
                <a:solidFill>
                  <a:schemeClr val="tx1">
                    <a:lumMod val="85000"/>
                    <a:lumOff val="15000"/>
                  </a:schemeClr>
                </a:solidFill>
                <a:latin typeface="Montserrat Extra Bold" panose="00000900000000000000" pitchFamily="50" charset="-94"/>
              </a:defRPr>
            </a:lvl1pPr>
          </a:lstStyle>
          <a:p>
            <a:pPr marL="0" lvl="0" indent="0" algn="ctr">
              <a:buNone/>
            </a:pPr>
            <a:r>
              <a:rPr lang="tr-TR"/>
              <a:t>Drag Your Image Here</a:t>
            </a:r>
          </a:p>
        </p:txBody>
      </p:sp>
    </p:spTree>
    <p:extLst>
      <p:ext uri="{BB962C8B-B14F-4D97-AF65-F5344CB8AC3E}">
        <p14:creationId xmlns:p14="http://schemas.microsoft.com/office/powerpoint/2010/main" val="161452721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330AFFAB-29D2-4324-9C9F-78FC12A5638C}"/>
              </a:ext>
            </a:extLst>
          </p:cNvPr>
          <p:cNvSpPr>
            <a:spLocks noGrp="1"/>
          </p:cNvSpPr>
          <p:nvPr>
            <p:ph type="pic" sz="quarter" idx="14" hasCustomPrompt="1"/>
          </p:nvPr>
        </p:nvSpPr>
        <p:spPr>
          <a:xfrm>
            <a:off x="3356429" y="689429"/>
            <a:ext cx="5479143" cy="5479143"/>
          </a:xfrm>
          <a:custGeom>
            <a:avLst/>
            <a:gdLst>
              <a:gd name="connsiteX0" fmla="*/ 0 w 4452730"/>
              <a:gd name="connsiteY0" fmla="*/ 0 h 10958286"/>
              <a:gd name="connsiteX1" fmla="*/ 4452730 w 4452730"/>
              <a:gd name="connsiteY1" fmla="*/ 0 h 10958286"/>
              <a:gd name="connsiteX2" fmla="*/ 4452730 w 4452730"/>
              <a:gd name="connsiteY2" fmla="*/ 10958286 h 10958286"/>
              <a:gd name="connsiteX3" fmla="*/ 0 w 4452730"/>
              <a:gd name="connsiteY3" fmla="*/ 10958286 h 10958286"/>
            </a:gdLst>
            <a:ahLst/>
            <a:cxnLst>
              <a:cxn ang="0">
                <a:pos x="connsiteX0" y="connsiteY0"/>
              </a:cxn>
              <a:cxn ang="0">
                <a:pos x="connsiteX1" y="connsiteY1"/>
              </a:cxn>
              <a:cxn ang="0">
                <a:pos x="connsiteX2" y="connsiteY2"/>
              </a:cxn>
              <a:cxn ang="0">
                <a:pos x="connsiteX3" y="connsiteY3"/>
              </a:cxn>
            </a:cxnLst>
            <a:rect l="l" t="t" r="r" b="b"/>
            <a:pathLst>
              <a:path w="4452730" h="10958286">
                <a:moveTo>
                  <a:pt x="0" y="0"/>
                </a:moveTo>
                <a:lnTo>
                  <a:pt x="4452730" y="0"/>
                </a:lnTo>
                <a:lnTo>
                  <a:pt x="4452730" y="10958286"/>
                </a:lnTo>
                <a:lnTo>
                  <a:pt x="0" y="10958286"/>
                </a:lnTo>
                <a:close/>
              </a:path>
            </a:pathLst>
          </a:custGeom>
          <a:solidFill>
            <a:schemeClr val="bg1">
              <a:lumMod val="75000"/>
            </a:schemeClr>
          </a:solidFill>
        </p:spPr>
        <p:txBody>
          <a:bodyPr wrap="square">
            <a:noAutofit/>
          </a:bodyPr>
          <a:lstStyle>
            <a:lvl1pPr>
              <a:defRPr lang="tr-TR" sz="1800">
                <a:solidFill>
                  <a:schemeClr val="tx1">
                    <a:lumMod val="85000"/>
                    <a:lumOff val="15000"/>
                  </a:schemeClr>
                </a:solidFill>
                <a:latin typeface="Montserrat Extra Bold" panose="00000900000000000000" pitchFamily="50" charset="-94"/>
              </a:defRPr>
            </a:lvl1pPr>
          </a:lstStyle>
          <a:p>
            <a:pPr marL="0" lvl="0" indent="0" algn="ctr">
              <a:buNone/>
            </a:pPr>
            <a:r>
              <a:rPr lang="tr-TR"/>
              <a:t>Drag Your Image Here</a:t>
            </a:r>
          </a:p>
        </p:txBody>
      </p:sp>
      <p:sp>
        <p:nvSpPr>
          <p:cNvPr id="11" name="Picture Placeholder 10">
            <a:extLst>
              <a:ext uri="{FF2B5EF4-FFF2-40B4-BE49-F238E27FC236}">
                <a16:creationId xmlns:a16="http://schemas.microsoft.com/office/drawing/2014/main" id="{B87A7E82-871A-4514-BA3B-4B785073F5C8}"/>
              </a:ext>
            </a:extLst>
          </p:cNvPr>
          <p:cNvSpPr>
            <a:spLocks noGrp="1"/>
          </p:cNvSpPr>
          <p:nvPr>
            <p:ph type="pic" sz="quarter" idx="13" hasCustomPrompt="1"/>
          </p:nvPr>
        </p:nvSpPr>
        <p:spPr>
          <a:xfrm>
            <a:off x="9011479" y="689429"/>
            <a:ext cx="2226365" cy="5479143"/>
          </a:xfrm>
          <a:custGeom>
            <a:avLst/>
            <a:gdLst>
              <a:gd name="connsiteX0" fmla="*/ 0 w 4452730"/>
              <a:gd name="connsiteY0" fmla="*/ 0 h 10958286"/>
              <a:gd name="connsiteX1" fmla="*/ 4452730 w 4452730"/>
              <a:gd name="connsiteY1" fmla="*/ 0 h 10958286"/>
              <a:gd name="connsiteX2" fmla="*/ 4452730 w 4452730"/>
              <a:gd name="connsiteY2" fmla="*/ 10958286 h 10958286"/>
              <a:gd name="connsiteX3" fmla="*/ 0 w 4452730"/>
              <a:gd name="connsiteY3" fmla="*/ 10958286 h 10958286"/>
            </a:gdLst>
            <a:ahLst/>
            <a:cxnLst>
              <a:cxn ang="0">
                <a:pos x="connsiteX0" y="connsiteY0"/>
              </a:cxn>
              <a:cxn ang="0">
                <a:pos x="connsiteX1" y="connsiteY1"/>
              </a:cxn>
              <a:cxn ang="0">
                <a:pos x="connsiteX2" y="connsiteY2"/>
              </a:cxn>
              <a:cxn ang="0">
                <a:pos x="connsiteX3" y="connsiteY3"/>
              </a:cxn>
            </a:cxnLst>
            <a:rect l="l" t="t" r="r" b="b"/>
            <a:pathLst>
              <a:path w="4452730" h="10958286">
                <a:moveTo>
                  <a:pt x="0" y="0"/>
                </a:moveTo>
                <a:lnTo>
                  <a:pt x="4452730" y="0"/>
                </a:lnTo>
                <a:lnTo>
                  <a:pt x="4452730" y="10958286"/>
                </a:lnTo>
                <a:lnTo>
                  <a:pt x="0" y="10958286"/>
                </a:lnTo>
                <a:close/>
              </a:path>
            </a:pathLst>
          </a:custGeom>
          <a:solidFill>
            <a:schemeClr val="bg1">
              <a:lumMod val="75000"/>
            </a:schemeClr>
          </a:solidFill>
        </p:spPr>
        <p:txBody>
          <a:bodyPr wrap="square">
            <a:noAutofit/>
          </a:bodyPr>
          <a:lstStyle>
            <a:lvl1pPr>
              <a:defRPr lang="tr-TR" sz="1800">
                <a:solidFill>
                  <a:schemeClr val="tx1">
                    <a:lumMod val="85000"/>
                    <a:lumOff val="15000"/>
                  </a:schemeClr>
                </a:solidFill>
                <a:latin typeface="Montserrat Extra Bold" panose="00000900000000000000" pitchFamily="50" charset="-94"/>
              </a:defRPr>
            </a:lvl1pPr>
          </a:lstStyle>
          <a:p>
            <a:pPr marL="0" lvl="0" indent="0" algn="ctr">
              <a:buNone/>
            </a:pPr>
            <a:r>
              <a:rPr lang="tr-TR"/>
              <a:t>Drag Your Image Here</a:t>
            </a:r>
          </a:p>
        </p:txBody>
      </p:sp>
      <p:sp>
        <p:nvSpPr>
          <p:cNvPr id="9" name="Picture Placeholder 8">
            <a:extLst>
              <a:ext uri="{FF2B5EF4-FFF2-40B4-BE49-F238E27FC236}">
                <a16:creationId xmlns:a16="http://schemas.microsoft.com/office/drawing/2014/main" id="{8F22C5F1-9637-4751-899E-24B9C250A110}"/>
              </a:ext>
            </a:extLst>
          </p:cNvPr>
          <p:cNvSpPr>
            <a:spLocks noGrp="1"/>
          </p:cNvSpPr>
          <p:nvPr>
            <p:ph type="pic" sz="quarter" idx="12" hasCustomPrompt="1"/>
          </p:nvPr>
        </p:nvSpPr>
        <p:spPr>
          <a:xfrm>
            <a:off x="954157" y="689429"/>
            <a:ext cx="2226365" cy="5479143"/>
          </a:xfrm>
          <a:custGeom>
            <a:avLst/>
            <a:gdLst>
              <a:gd name="connsiteX0" fmla="*/ 0 w 4452730"/>
              <a:gd name="connsiteY0" fmla="*/ 0 h 10958286"/>
              <a:gd name="connsiteX1" fmla="*/ 4452730 w 4452730"/>
              <a:gd name="connsiteY1" fmla="*/ 0 h 10958286"/>
              <a:gd name="connsiteX2" fmla="*/ 4452730 w 4452730"/>
              <a:gd name="connsiteY2" fmla="*/ 10958286 h 10958286"/>
              <a:gd name="connsiteX3" fmla="*/ 0 w 4452730"/>
              <a:gd name="connsiteY3" fmla="*/ 10958286 h 10958286"/>
            </a:gdLst>
            <a:ahLst/>
            <a:cxnLst>
              <a:cxn ang="0">
                <a:pos x="connsiteX0" y="connsiteY0"/>
              </a:cxn>
              <a:cxn ang="0">
                <a:pos x="connsiteX1" y="connsiteY1"/>
              </a:cxn>
              <a:cxn ang="0">
                <a:pos x="connsiteX2" y="connsiteY2"/>
              </a:cxn>
              <a:cxn ang="0">
                <a:pos x="connsiteX3" y="connsiteY3"/>
              </a:cxn>
            </a:cxnLst>
            <a:rect l="l" t="t" r="r" b="b"/>
            <a:pathLst>
              <a:path w="4452730" h="10958286">
                <a:moveTo>
                  <a:pt x="0" y="0"/>
                </a:moveTo>
                <a:lnTo>
                  <a:pt x="4452730" y="0"/>
                </a:lnTo>
                <a:lnTo>
                  <a:pt x="4452730" y="10958286"/>
                </a:lnTo>
                <a:lnTo>
                  <a:pt x="0" y="10958286"/>
                </a:lnTo>
                <a:close/>
              </a:path>
            </a:pathLst>
          </a:custGeom>
          <a:solidFill>
            <a:schemeClr val="bg1">
              <a:lumMod val="75000"/>
            </a:schemeClr>
          </a:solidFill>
        </p:spPr>
        <p:txBody>
          <a:bodyPr wrap="square">
            <a:noAutofit/>
          </a:bodyPr>
          <a:lstStyle>
            <a:lvl1pPr>
              <a:defRPr lang="tr-TR" sz="1800">
                <a:solidFill>
                  <a:schemeClr val="tx1">
                    <a:lumMod val="85000"/>
                    <a:lumOff val="15000"/>
                  </a:schemeClr>
                </a:solidFill>
                <a:latin typeface="Montserrat Extra Bold" panose="00000900000000000000" pitchFamily="50" charset="-94"/>
              </a:defRPr>
            </a:lvl1pPr>
          </a:lstStyle>
          <a:p>
            <a:pPr marL="0" lvl="0" indent="0" algn="ctr">
              <a:buNone/>
            </a:pPr>
            <a:r>
              <a:rPr lang="tr-TR"/>
              <a:t>Drag Your Image Here</a:t>
            </a:r>
          </a:p>
        </p:txBody>
      </p:sp>
    </p:spTree>
    <p:extLst>
      <p:ext uri="{BB962C8B-B14F-4D97-AF65-F5344CB8AC3E}">
        <p14:creationId xmlns:p14="http://schemas.microsoft.com/office/powerpoint/2010/main" val="269964794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4A8CAC1F-A620-4F76-BA44-43893790FC2F}"/>
              </a:ext>
            </a:extLst>
          </p:cNvPr>
          <p:cNvSpPr>
            <a:spLocks noGrp="1"/>
          </p:cNvSpPr>
          <p:nvPr>
            <p:ph type="pic" sz="quarter" idx="13" hasCustomPrompt="1"/>
          </p:nvPr>
        </p:nvSpPr>
        <p:spPr>
          <a:xfrm>
            <a:off x="3505200" y="718931"/>
            <a:ext cx="8004314" cy="5420140"/>
          </a:xfrm>
          <a:custGeom>
            <a:avLst/>
            <a:gdLst>
              <a:gd name="connsiteX0" fmla="*/ 0 w 16008628"/>
              <a:gd name="connsiteY0" fmla="*/ 0 h 10840279"/>
              <a:gd name="connsiteX1" fmla="*/ 16008628 w 16008628"/>
              <a:gd name="connsiteY1" fmla="*/ 0 h 10840279"/>
              <a:gd name="connsiteX2" fmla="*/ 16008628 w 16008628"/>
              <a:gd name="connsiteY2" fmla="*/ 10840279 h 10840279"/>
              <a:gd name="connsiteX3" fmla="*/ 0 w 16008628"/>
              <a:gd name="connsiteY3" fmla="*/ 10840279 h 10840279"/>
            </a:gdLst>
            <a:ahLst/>
            <a:cxnLst>
              <a:cxn ang="0">
                <a:pos x="connsiteX0" y="connsiteY0"/>
              </a:cxn>
              <a:cxn ang="0">
                <a:pos x="connsiteX1" y="connsiteY1"/>
              </a:cxn>
              <a:cxn ang="0">
                <a:pos x="connsiteX2" y="connsiteY2"/>
              </a:cxn>
              <a:cxn ang="0">
                <a:pos x="connsiteX3" y="connsiteY3"/>
              </a:cxn>
            </a:cxnLst>
            <a:rect l="l" t="t" r="r" b="b"/>
            <a:pathLst>
              <a:path w="16008628" h="10840279">
                <a:moveTo>
                  <a:pt x="0" y="0"/>
                </a:moveTo>
                <a:lnTo>
                  <a:pt x="16008628" y="0"/>
                </a:lnTo>
                <a:lnTo>
                  <a:pt x="16008628" y="10840279"/>
                </a:lnTo>
                <a:lnTo>
                  <a:pt x="0" y="10840279"/>
                </a:lnTo>
                <a:close/>
              </a:path>
            </a:pathLst>
          </a:custGeom>
          <a:solidFill>
            <a:schemeClr val="bg1">
              <a:lumMod val="75000"/>
            </a:schemeClr>
          </a:solidFill>
        </p:spPr>
        <p:txBody>
          <a:bodyPr wrap="square">
            <a:noAutofit/>
          </a:bodyPr>
          <a:lstStyle>
            <a:lvl1pPr>
              <a:defRPr lang="tr-TR" sz="1800">
                <a:solidFill>
                  <a:schemeClr val="tx1">
                    <a:lumMod val="85000"/>
                    <a:lumOff val="15000"/>
                  </a:schemeClr>
                </a:solidFill>
                <a:latin typeface="Montserrat Extra Bold" panose="00000900000000000000" pitchFamily="50" charset="-94"/>
              </a:defRPr>
            </a:lvl1pPr>
          </a:lstStyle>
          <a:p>
            <a:pPr marL="0" lvl="0" indent="0" algn="ctr">
              <a:buNone/>
            </a:pPr>
            <a:r>
              <a:rPr lang="tr-TR"/>
              <a:t>Drag Your Image Here</a:t>
            </a:r>
          </a:p>
        </p:txBody>
      </p:sp>
    </p:spTree>
    <p:extLst>
      <p:ext uri="{BB962C8B-B14F-4D97-AF65-F5344CB8AC3E}">
        <p14:creationId xmlns:p14="http://schemas.microsoft.com/office/powerpoint/2010/main" val="327219908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BEE1B70-683D-46ED-8093-CAF9A12DBB2E}"/>
              </a:ext>
            </a:extLst>
          </p:cNvPr>
          <p:cNvSpPr>
            <a:spLocks noGrp="1"/>
          </p:cNvSpPr>
          <p:nvPr>
            <p:ph type="pic" sz="quarter" idx="13" hasCustomPrompt="1"/>
          </p:nvPr>
        </p:nvSpPr>
        <p:spPr>
          <a:xfrm>
            <a:off x="1473200" y="1843315"/>
            <a:ext cx="9245601" cy="3171370"/>
          </a:xfrm>
          <a:custGeom>
            <a:avLst/>
            <a:gdLst>
              <a:gd name="connsiteX0" fmla="*/ 0 w 18491201"/>
              <a:gd name="connsiteY0" fmla="*/ 0 h 6342740"/>
              <a:gd name="connsiteX1" fmla="*/ 18491201 w 18491201"/>
              <a:gd name="connsiteY1" fmla="*/ 0 h 6342740"/>
              <a:gd name="connsiteX2" fmla="*/ 18491201 w 18491201"/>
              <a:gd name="connsiteY2" fmla="*/ 6342740 h 6342740"/>
              <a:gd name="connsiteX3" fmla="*/ 0 w 18491201"/>
              <a:gd name="connsiteY3" fmla="*/ 6342740 h 6342740"/>
            </a:gdLst>
            <a:ahLst/>
            <a:cxnLst>
              <a:cxn ang="0">
                <a:pos x="connsiteX0" y="connsiteY0"/>
              </a:cxn>
              <a:cxn ang="0">
                <a:pos x="connsiteX1" y="connsiteY1"/>
              </a:cxn>
              <a:cxn ang="0">
                <a:pos x="connsiteX2" y="connsiteY2"/>
              </a:cxn>
              <a:cxn ang="0">
                <a:pos x="connsiteX3" y="connsiteY3"/>
              </a:cxn>
            </a:cxnLst>
            <a:rect l="l" t="t" r="r" b="b"/>
            <a:pathLst>
              <a:path w="18491201" h="6342740">
                <a:moveTo>
                  <a:pt x="0" y="0"/>
                </a:moveTo>
                <a:lnTo>
                  <a:pt x="18491201" y="0"/>
                </a:lnTo>
                <a:lnTo>
                  <a:pt x="18491201" y="6342740"/>
                </a:lnTo>
                <a:lnTo>
                  <a:pt x="0" y="6342740"/>
                </a:lnTo>
                <a:close/>
              </a:path>
            </a:pathLst>
          </a:custGeom>
          <a:solidFill>
            <a:schemeClr val="bg1">
              <a:lumMod val="75000"/>
            </a:schemeClr>
          </a:solidFill>
        </p:spPr>
        <p:txBody>
          <a:bodyPr wrap="square">
            <a:noAutofit/>
          </a:bodyPr>
          <a:lstStyle>
            <a:lvl1pPr>
              <a:defRPr lang="tr-TR" sz="1800">
                <a:solidFill>
                  <a:schemeClr val="tx1">
                    <a:lumMod val="85000"/>
                    <a:lumOff val="15000"/>
                  </a:schemeClr>
                </a:solidFill>
                <a:latin typeface="Montserrat Extra Bold" panose="00000900000000000000" pitchFamily="50" charset="-94"/>
              </a:defRPr>
            </a:lvl1pPr>
          </a:lstStyle>
          <a:p>
            <a:pPr marL="0" lvl="0" indent="0" algn="ctr">
              <a:buNone/>
            </a:pPr>
            <a:r>
              <a:rPr lang="tr-TR"/>
              <a:t>Drag Your Image Here</a:t>
            </a:r>
          </a:p>
        </p:txBody>
      </p:sp>
    </p:spTree>
    <p:extLst>
      <p:ext uri="{BB962C8B-B14F-4D97-AF65-F5344CB8AC3E}">
        <p14:creationId xmlns:p14="http://schemas.microsoft.com/office/powerpoint/2010/main" val="251359218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0FBC410-DBDF-4AA4-8889-95850E6696F2}"/>
              </a:ext>
            </a:extLst>
          </p:cNvPr>
          <p:cNvSpPr>
            <a:spLocks noGrp="1"/>
          </p:cNvSpPr>
          <p:nvPr>
            <p:ph type="pic" sz="quarter" idx="14" hasCustomPrompt="1"/>
          </p:nvPr>
        </p:nvSpPr>
        <p:spPr>
          <a:xfrm>
            <a:off x="2379564" y="718931"/>
            <a:ext cx="4504372" cy="5420139"/>
          </a:xfrm>
          <a:custGeom>
            <a:avLst/>
            <a:gdLst>
              <a:gd name="connsiteX0" fmla="*/ 0 w 9008744"/>
              <a:gd name="connsiteY0" fmla="*/ 0 h 10840278"/>
              <a:gd name="connsiteX1" fmla="*/ 9008744 w 9008744"/>
              <a:gd name="connsiteY1" fmla="*/ 0 h 10840278"/>
              <a:gd name="connsiteX2" fmla="*/ 9008744 w 9008744"/>
              <a:gd name="connsiteY2" fmla="*/ 10840278 h 10840278"/>
              <a:gd name="connsiteX3" fmla="*/ 0 w 9008744"/>
              <a:gd name="connsiteY3" fmla="*/ 10840278 h 10840278"/>
            </a:gdLst>
            <a:ahLst/>
            <a:cxnLst>
              <a:cxn ang="0">
                <a:pos x="connsiteX0" y="connsiteY0"/>
              </a:cxn>
              <a:cxn ang="0">
                <a:pos x="connsiteX1" y="connsiteY1"/>
              </a:cxn>
              <a:cxn ang="0">
                <a:pos x="connsiteX2" y="connsiteY2"/>
              </a:cxn>
              <a:cxn ang="0">
                <a:pos x="connsiteX3" y="connsiteY3"/>
              </a:cxn>
            </a:cxnLst>
            <a:rect l="l" t="t" r="r" b="b"/>
            <a:pathLst>
              <a:path w="9008744" h="10840278">
                <a:moveTo>
                  <a:pt x="0" y="0"/>
                </a:moveTo>
                <a:lnTo>
                  <a:pt x="9008744" y="0"/>
                </a:lnTo>
                <a:lnTo>
                  <a:pt x="9008744" y="10840278"/>
                </a:lnTo>
                <a:lnTo>
                  <a:pt x="0" y="10840278"/>
                </a:lnTo>
                <a:close/>
              </a:path>
            </a:pathLst>
          </a:custGeom>
          <a:solidFill>
            <a:schemeClr val="bg1">
              <a:lumMod val="75000"/>
            </a:schemeClr>
          </a:solidFill>
        </p:spPr>
        <p:txBody>
          <a:bodyPr wrap="square">
            <a:noAutofit/>
          </a:bodyPr>
          <a:lstStyle>
            <a:lvl1pPr>
              <a:defRPr lang="tr-TR" sz="1800">
                <a:solidFill>
                  <a:schemeClr val="tx1">
                    <a:lumMod val="85000"/>
                    <a:lumOff val="15000"/>
                  </a:schemeClr>
                </a:solidFill>
                <a:latin typeface="Montserrat Extra Bold" panose="00000900000000000000" pitchFamily="50" charset="-94"/>
              </a:defRPr>
            </a:lvl1pPr>
          </a:lstStyle>
          <a:p>
            <a:pPr marL="0" lvl="0" indent="0" algn="ctr">
              <a:buNone/>
            </a:pPr>
            <a:r>
              <a:rPr lang="tr-TR"/>
              <a:t>Drag Your Image Here</a:t>
            </a:r>
          </a:p>
        </p:txBody>
      </p:sp>
      <p:sp>
        <p:nvSpPr>
          <p:cNvPr id="7" name="Picture Placeholder 6">
            <a:extLst>
              <a:ext uri="{FF2B5EF4-FFF2-40B4-BE49-F238E27FC236}">
                <a16:creationId xmlns:a16="http://schemas.microsoft.com/office/drawing/2014/main" id="{D6151ED0-6B67-4B1B-B28C-DBD87123D3BB}"/>
              </a:ext>
            </a:extLst>
          </p:cNvPr>
          <p:cNvSpPr>
            <a:spLocks noGrp="1"/>
          </p:cNvSpPr>
          <p:nvPr>
            <p:ph type="pic" sz="quarter" idx="13" hasCustomPrompt="1"/>
          </p:nvPr>
        </p:nvSpPr>
        <p:spPr>
          <a:xfrm>
            <a:off x="7034958" y="718931"/>
            <a:ext cx="4504372" cy="5420139"/>
          </a:xfrm>
          <a:custGeom>
            <a:avLst/>
            <a:gdLst>
              <a:gd name="connsiteX0" fmla="*/ 0 w 9008744"/>
              <a:gd name="connsiteY0" fmla="*/ 0 h 10840278"/>
              <a:gd name="connsiteX1" fmla="*/ 9008744 w 9008744"/>
              <a:gd name="connsiteY1" fmla="*/ 0 h 10840278"/>
              <a:gd name="connsiteX2" fmla="*/ 9008744 w 9008744"/>
              <a:gd name="connsiteY2" fmla="*/ 10840278 h 10840278"/>
              <a:gd name="connsiteX3" fmla="*/ 0 w 9008744"/>
              <a:gd name="connsiteY3" fmla="*/ 10840278 h 10840278"/>
            </a:gdLst>
            <a:ahLst/>
            <a:cxnLst>
              <a:cxn ang="0">
                <a:pos x="connsiteX0" y="connsiteY0"/>
              </a:cxn>
              <a:cxn ang="0">
                <a:pos x="connsiteX1" y="connsiteY1"/>
              </a:cxn>
              <a:cxn ang="0">
                <a:pos x="connsiteX2" y="connsiteY2"/>
              </a:cxn>
              <a:cxn ang="0">
                <a:pos x="connsiteX3" y="connsiteY3"/>
              </a:cxn>
            </a:cxnLst>
            <a:rect l="l" t="t" r="r" b="b"/>
            <a:pathLst>
              <a:path w="9008744" h="10840278">
                <a:moveTo>
                  <a:pt x="0" y="0"/>
                </a:moveTo>
                <a:lnTo>
                  <a:pt x="9008744" y="0"/>
                </a:lnTo>
                <a:lnTo>
                  <a:pt x="9008744" y="10840278"/>
                </a:lnTo>
                <a:lnTo>
                  <a:pt x="0" y="10840278"/>
                </a:lnTo>
                <a:close/>
              </a:path>
            </a:pathLst>
          </a:custGeom>
          <a:solidFill>
            <a:schemeClr val="bg1">
              <a:lumMod val="75000"/>
            </a:schemeClr>
          </a:solidFill>
        </p:spPr>
        <p:txBody>
          <a:bodyPr wrap="square">
            <a:noAutofit/>
          </a:bodyPr>
          <a:lstStyle>
            <a:lvl1pPr>
              <a:defRPr lang="tr-TR" sz="1800">
                <a:solidFill>
                  <a:schemeClr val="tx1">
                    <a:lumMod val="85000"/>
                    <a:lumOff val="15000"/>
                  </a:schemeClr>
                </a:solidFill>
                <a:latin typeface="Montserrat Extra Bold" panose="00000900000000000000" pitchFamily="50" charset="-94"/>
              </a:defRPr>
            </a:lvl1pPr>
          </a:lstStyle>
          <a:p>
            <a:pPr marL="0" lvl="0" indent="0" algn="ctr">
              <a:buNone/>
            </a:pPr>
            <a:r>
              <a:rPr lang="tr-TR"/>
              <a:t>Drag Your Image Here</a:t>
            </a:r>
          </a:p>
        </p:txBody>
      </p:sp>
    </p:spTree>
    <p:extLst>
      <p:ext uri="{BB962C8B-B14F-4D97-AF65-F5344CB8AC3E}">
        <p14:creationId xmlns:p14="http://schemas.microsoft.com/office/powerpoint/2010/main" val="3177249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2EE95F4-3B86-492C-A439-D7606DF33057}"/>
              </a:ext>
            </a:extLst>
          </p:cNvPr>
          <p:cNvSpPr>
            <a:spLocks noGrp="1"/>
          </p:cNvSpPr>
          <p:nvPr>
            <p:ph type="pic" sz="quarter" idx="14" hasCustomPrompt="1"/>
          </p:nvPr>
        </p:nvSpPr>
        <p:spPr>
          <a:xfrm>
            <a:off x="3823253" y="1156253"/>
            <a:ext cx="4545496" cy="4545496"/>
          </a:xfrm>
          <a:custGeom>
            <a:avLst/>
            <a:gdLst>
              <a:gd name="connsiteX0" fmla="*/ 0 w 9090991"/>
              <a:gd name="connsiteY0" fmla="*/ 0 h 9090991"/>
              <a:gd name="connsiteX1" fmla="*/ 9090991 w 9090991"/>
              <a:gd name="connsiteY1" fmla="*/ 0 h 9090991"/>
              <a:gd name="connsiteX2" fmla="*/ 9090991 w 9090991"/>
              <a:gd name="connsiteY2" fmla="*/ 9090991 h 9090991"/>
              <a:gd name="connsiteX3" fmla="*/ 0 w 9090991"/>
              <a:gd name="connsiteY3" fmla="*/ 9090991 h 9090991"/>
            </a:gdLst>
            <a:ahLst/>
            <a:cxnLst>
              <a:cxn ang="0">
                <a:pos x="connsiteX0" y="connsiteY0"/>
              </a:cxn>
              <a:cxn ang="0">
                <a:pos x="connsiteX1" y="connsiteY1"/>
              </a:cxn>
              <a:cxn ang="0">
                <a:pos x="connsiteX2" y="connsiteY2"/>
              </a:cxn>
              <a:cxn ang="0">
                <a:pos x="connsiteX3" y="connsiteY3"/>
              </a:cxn>
            </a:cxnLst>
            <a:rect l="l" t="t" r="r" b="b"/>
            <a:pathLst>
              <a:path w="9090991" h="9090991">
                <a:moveTo>
                  <a:pt x="0" y="0"/>
                </a:moveTo>
                <a:lnTo>
                  <a:pt x="9090991" y="0"/>
                </a:lnTo>
                <a:lnTo>
                  <a:pt x="9090991" y="9090991"/>
                </a:lnTo>
                <a:lnTo>
                  <a:pt x="0" y="9090991"/>
                </a:lnTo>
                <a:close/>
              </a:path>
            </a:pathLst>
          </a:custGeom>
          <a:solidFill>
            <a:schemeClr val="bg1">
              <a:lumMod val="75000"/>
            </a:schemeClr>
          </a:solidFill>
        </p:spPr>
        <p:txBody>
          <a:bodyPr wrap="square">
            <a:noAutofit/>
          </a:bodyPr>
          <a:lstStyle>
            <a:lvl1pPr>
              <a:defRPr lang="tr-TR" sz="1800">
                <a:solidFill>
                  <a:schemeClr val="tx1">
                    <a:lumMod val="85000"/>
                    <a:lumOff val="15000"/>
                  </a:schemeClr>
                </a:solidFill>
                <a:latin typeface="Montserrat Extra Bold" panose="00000900000000000000" pitchFamily="50" charset="-94"/>
              </a:defRPr>
            </a:lvl1pPr>
          </a:lstStyle>
          <a:p>
            <a:pPr marL="0" lvl="0" indent="0" algn="ctr">
              <a:buNone/>
            </a:pPr>
            <a:r>
              <a:rPr lang="tr-TR"/>
              <a:t>Drag Your Image Here</a:t>
            </a:r>
          </a:p>
        </p:txBody>
      </p:sp>
    </p:spTree>
    <p:extLst>
      <p:ext uri="{BB962C8B-B14F-4D97-AF65-F5344CB8AC3E}">
        <p14:creationId xmlns:p14="http://schemas.microsoft.com/office/powerpoint/2010/main" val="140054118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3582AE7-9972-464A-8D54-C3BD188F0508}"/>
              </a:ext>
            </a:extLst>
          </p:cNvPr>
          <p:cNvSpPr>
            <a:spLocks noGrp="1"/>
          </p:cNvSpPr>
          <p:nvPr>
            <p:ph type="pic" sz="quarter" idx="15" hasCustomPrompt="1"/>
          </p:nvPr>
        </p:nvSpPr>
        <p:spPr>
          <a:xfrm>
            <a:off x="6184002" y="2325757"/>
            <a:ext cx="5355329" cy="3813313"/>
          </a:xfrm>
          <a:custGeom>
            <a:avLst/>
            <a:gdLst>
              <a:gd name="connsiteX0" fmla="*/ 0 w 10710658"/>
              <a:gd name="connsiteY0" fmla="*/ 0 h 7626626"/>
              <a:gd name="connsiteX1" fmla="*/ 10710658 w 10710658"/>
              <a:gd name="connsiteY1" fmla="*/ 0 h 7626626"/>
              <a:gd name="connsiteX2" fmla="*/ 10710658 w 10710658"/>
              <a:gd name="connsiteY2" fmla="*/ 7626626 h 7626626"/>
              <a:gd name="connsiteX3" fmla="*/ 0 w 10710658"/>
              <a:gd name="connsiteY3" fmla="*/ 7626626 h 7626626"/>
            </a:gdLst>
            <a:ahLst/>
            <a:cxnLst>
              <a:cxn ang="0">
                <a:pos x="connsiteX0" y="connsiteY0"/>
              </a:cxn>
              <a:cxn ang="0">
                <a:pos x="connsiteX1" y="connsiteY1"/>
              </a:cxn>
              <a:cxn ang="0">
                <a:pos x="connsiteX2" y="connsiteY2"/>
              </a:cxn>
              <a:cxn ang="0">
                <a:pos x="connsiteX3" y="connsiteY3"/>
              </a:cxn>
            </a:cxnLst>
            <a:rect l="l" t="t" r="r" b="b"/>
            <a:pathLst>
              <a:path w="10710658" h="7626626">
                <a:moveTo>
                  <a:pt x="0" y="0"/>
                </a:moveTo>
                <a:lnTo>
                  <a:pt x="10710658" y="0"/>
                </a:lnTo>
                <a:lnTo>
                  <a:pt x="10710658" y="7626626"/>
                </a:lnTo>
                <a:lnTo>
                  <a:pt x="0" y="7626626"/>
                </a:lnTo>
                <a:close/>
              </a:path>
            </a:pathLst>
          </a:custGeom>
          <a:solidFill>
            <a:schemeClr val="bg1">
              <a:lumMod val="75000"/>
            </a:schemeClr>
          </a:solidFill>
        </p:spPr>
        <p:txBody>
          <a:bodyPr wrap="square">
            <a:noAutofit/>
          </a:bodyPr>
          <a:lstStyle>
            <a:lvl1pPr>
              <a:defRPr lang="tr-TR" sz="1800">
                <a:solidFill>
                  <a:schemeClr val="tx1">
                    <a:lumMod val="85000"/>
                    <a:lumOff val="15000"/>
                  </a:schemeClr>
                </a:solidFill>
                <a:latin typeface="Montserrat Extra Bold" panose="00000900000000000000" pitchFamily="50" charset="-94"/>
              </a:defRPr>
            </a:lvl1pPr>
          </a:lstStyle>
          <a:p>
            <a:pPr marL="0" lvl="0" indent="0" algn="ctr">
              <a:buNone/>
            </a:pPr>
            <a:r>
              <a:rPr lang="tr-TR"/>
              <a:t>Drag Your Image Here</a:t>
            </a:r>
          </a:p>
        </p:txBody>
      </p:sp>
      <p:sp>
        <p:nvSpPr>
          <p:cNvPr id="7" name="Picture Placeholder 6">
            <a:extLst>
              <a:ext uri="{FF2B5EF4-FFF2-40B4-BE49-F238E27FC236}">
                <a16:creationId xmlns:a16="http://schemas.microsoft.com/office/drawing/2014/main" id="{DE65647C-5F86-4D27-AC64-CF9719DE1712}"/>
              </a:ext>
            </a:extLst>
          </p:cNvPr>
          <p:cNvSpPr>
            <a:spLocks noGrp="1"/>
          </p:cNvSpPr>
          <p:nvPr>
            <p:ph type="pic" sz="quarter" idx="14" hasCustomPrompt="1"/>
          </p:nvPr>
        </p:nvSpPr>
        <p:spPr>
          <a:xfrm>
            <a:off x="652669" y="2325757"/>
            <a:ext cx="5355329" cy="3813313"/>
          </a:xfrm>
          <a:custGeom>
            <a:avLst/>
            <a:gdLst>
              <a:gd name="connsiteX0" fmla="*/ 0 w 10710658"/>
              <a:gd name="connsiteY0" fmla="*/ 0 h 7626626"/>
              <a:gd name="connsiteX1" fmla="*/ 10710658 w 10710658"/>
              <a:gd name="connsiteY1" fmla="*/ 0 h 7626626"/>
              <a:gd name="connsiteX2" fmla="*/ 10710658 w 10710658"/>
              <a:gd name="connsiteY2" fmla="*/ 7626626 h 7626626"/>
              <a:gd name="connsiteX3" fmla="*/ 0 w 10710658"/>
              <a:gd name="connsiteY3" fmla="*/ 7626626 h 7626626"/>
            </a:gdLst>
            <a:ahLst/>
            <a:cxnLst>
              <a:cxn ang="0">
                <a:pos x="connsiteX0" y="connsiteY0"/>
              </a:cxn>
              <a:cxn ang="0">
                <a:pos x="connsiteX1" y="connsiteY1"/>
              </a:cxn>
              <a:cxn ang="0">
                <a:pos x="connsiteX2" y="connsiteY2"/>
              </a:cxn>
              <a:cxn ang="0">
                <a:pos x="connsiteX3" y="connsiteY3"/>
              </a:cxn>
            </a:cxnLst>
            <a:rect l="l" t="t" r="r" b="b"/>
            <a:pathLst>
              <a:path w="10710658" h="7626626">
                <a:moveTo>
                  <a:pt x="0" y="0"/>
                </a:moveTo>
                <a:lnTo>
                  <a:pt x="10710658" y="0"/>
                </a:lnTo>
                <a:lnTo>
                  <a:pt x="10710658" y="7626626"/>
                </a:lnTo>
                <a:lnTo>
                  <a:pt x="0" y="7626626"/>
                </a:lnTo>
                <a:close/>
              </a:path>
            </a:pathLst>
          </a:custGeom>
          <a:solidFill>
            <a:schemeClr val="bg1">
              <a:lumMod val="75000"/>
            </a:schemeClr>
          </a:solidFill>
        </p:spPr>
        <p:txBody>
          <a:bodyPr wrap="square">
            <a:noAutofit/>
          </a:bodyPr>
          <a:lstStyle>
            <a:lvl1pPr>
              <a:defRPr lang="tr-TR" sz="1800">
                <a:solidFill>
                  <a:schemeClr val="tx1">
                    <a:lumMod val="85000"/>
                    <a:lumOff val="15000"/>
                  </a:schemeClr>
                </a:solidFill>
                <a:latin typeface="Montserrat Extra Bold" panose="00000900000000000000" pitchFamily="50" charset="-94"/>
              </a:defRPr>
            </a:lvl1pPr>
          </a:lstStyle>
          <a:p>
            <a:pPr marL="0" lvl="0" indent="0" algn="ctr">
              <a:buNone/>
            </a:pPr>
            <a:r>
              <a:rPr lang="tr-TR"/>
              <a:t>Drag Your Image Here</a:t>
            </a:r>
          </a:p>
        </p:txBody>
      </p:sp>
    </p:spTree>
    <p:extLst>
      <p:ext uri="{BB962C8B-B14F-4D97-AF65-F5344CB8AC3E}">
        <p14:creationId xmlns:p14="http://schemas.microsoft.com/office/powerpoint/2010/main" val="22765806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44BD9A0-4761-4270-A8ED-795649D45CEC}"/>
              </a:ext>
            </a:extLst>
          </p:cNvPr>
          <p:cNvSpPr>
            <a:spLocks noGrp="1"/>
          </p:cNvSpPr>
          <p:nvPr>
            <p:ph type="pic" sz="quarter" idx="15" hasCustomPrompt="1"/>
          </p:nvPr>
        </p:nvSpPr>
        <p:spPr>
          <a:xfrm>
            <a:off x="1649896" y="689429"/>
            <a:ext cx="8892208" cy="5479143"/>
          </a:xfrm>
          <a:custGeom>
            <a:avLst/>
            <a:gdLst>
              <a:gd name="connsiteX0" fmla="*/ 0 w 17784416"/>
              <a:gd name="connsiteY0" fmla="*/ 0 h 10958286"/>
              <a:gd name="connsiteX1" fmla="*/ 17784416 w 17784416"/>
              <a:gd name="connsiteY1" fmla="*/ 0 h 10958286"/>
              <a:gd name="connsiteX2" fmla="*/ 17784416 w 17784416"/>
              <a:gd name="connsiteY2" fmla="*/ 10958286 h 10958286"/>
              <a:gd name="connsiteX3" fmla="*/ 0 w 17784416"/>
              <a:gd name="connsiteY3" fmla="*/ 10958286 h 10958286"/>
            </a:gdLst>
            <a:ahLst/>
            <a:cxnLst>
              <a:cxn ang="0">
                <a:pos x="connsiteX0" y="connsiteY0"/>
              </a:cxn>
              <a:cxn ang="0">
                <a:pos x="connsiteX1" y="connsiteY1"/>
              </a:cxn>
              <a:cxn ang="0">
                <a:pos x="connsiteX2" y="connsiteY2"/>
              </a:cxn>
              <a:cxn ang="0">
                <a:pos x="connsiteX3" y="connsiteY3"/>
              </a:cxn>
            </a:cxnLst>
            <a:rect l="l" t="t" r="r" b="b"/>
            <a:pathLst>
              <a:path w="17784416" h="10958286">
                <a:moveTo>
                  <a:pt x="0" y="0"/>
                </a:moveTo>
                <a:lnTo>
                  <a:pt x="17784416" y="0"/>
                </a:lnTo>
                <a:lnTo>
                  <a:pt x="17784416" y="10958286"/>
                </a:lnTo>
                <a:lnTo>
                  <a:pt x="0" y="10958286"/>
                </a:lnTo>
                <a:close/>
              </a:path>
            </a:pathLst>
          </a:custGeom>
          <a:solidFill>
            <a:schemeClr val="bg1">
              <a:lumMod val="75000"/>
            </a:schemeClr>
          </a:solidFill>
        </p:spPr>
        <p:txBody>
          <a:bodyPr wrap="square">
            <a:noAutofit/>
          </a:bodyPr>
          <a:lstStyle>
            <a:lvl1pPr>
              <a:defRPr lang="tr-TR" sz="1800">
                <a:solidFill>
                  <a:schemeClr val="tx1">
                    <a:lumMod val="85000"/>
                    <a:lumOff val="15000"/>
                  </a:schemeClr>
                </a:solidFill>
                <a:latin typeface="Montserrat Extra Bold" panose="00000900000000000000" pitchFamily="50" charset="-94"/>
              </a:defRPr>
            </a:lvl1pPr>
          </a:lstStyle>
          <a:p>
            <a:pPr marL="0" lvl="0" indent="0" algn="ctr">
              <a:buNone/>
            </a:pPr>
            <a:r>
              <a:rPr lang="tr-TR"/>
              <a:t>Drag Your Image Here</a:t>
            </a:r>
          </a:p>
        </p:txBody>
      </p:sp>
    </p:spTree>
    <p:extLst>
      <p:ext uri="{BB962C8B-B14F-4D97-AF65-F5344CB8AC3E}">
        <p14:creationId xmlns:p14="http://schemas.microsoft.com/office/powerpoint/2010/main" val="290867878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8">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C095B03-9543-4BDB-95A7-3BAA24BF713A}"/>
              </a:ext>
            </a:extLst>
          </p:cNvPr>
          <p:cNvSpPr>
            <a:spLocks noGrp="1"/>
          </p:cNvSpPr>
          <p:nvPr>
            <p:ph type="pic" sz="quarter" idx="15" hasCustomPrompt="1"/>
          </p:nvPr>
        </p:nvSpPr>
        <p:spPr>
          <a:xfrm>
            <a:off x="6096000" y="0"/>
            <a:ext cx="6096000" cy="6858000"/>
          </a:xfrm>
          <a:custGeom>
            <a:avLst/>
            <a:gdLst>
              <a:gd name="connsiteX0" fmla="*/ 0 w 12192000"/>
              <a:gd name="connsiteY0" fmla="*/ 0 h 13716000"/>
              <a:gd name="connsiteX1" fmla="*/ 12192000 w 12192000"/>
              <a:gd name="connsiteY1" fmla="*/ 0 h 13716000"/>
              <a:gd name="connsiteX2" fmla="*/ 12192000 w 12192000"/>
              <a:gd name="connsiteY2" fmla="*/ 13716000 h 13716000"/>
              <a:gd name="connsiteX3" fmla="*/ 0 w 12192000"/>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12192000" h="13716000">
                <a:moveTo>
                  <a:pt x="0" y="0"/>
                </a:moveTo>
                <a:lnTo>
                  <a:pt x="12192000" y="0"/>
                </a:lnTo>
                <a:lnTo>
                  <a:pt x="12192000" y="13716000"/>
                </a:lnTo>
                <a:lnTo>
                  <a:pt x="0" y="13716000"/>
                </a:lnTo>
                <a:close/>
              </a:path>
            </a:pathLst>
          </a:custGeom>
          <a:solidFill>
            <a:schemeClr val="bg1">
              <a:lumMod val="75000"/>
            </a:schemeClr>
          </a:solidFill>
        </p:spPr>
        <p:txBody>
          <a:bodyPr wrap="square">
            <a:noAutofit/>
          </a:bodyPr>
          <a:lstStyle>
            <a:lvl1pPr>
              <a:defRPr lang="tr-TR" sz="1800">
                <a:solidFill>
                  <a:schemeClr val="tx1">
                    <a:lumMod val="85000"/>
                    <a:lumOff val="15000"/>
                  </a:schemeClr>
                </a:solidFill>
                <a:latin typeface="Montserrat Extra Bold" panose="00000900000000000000" pitchFamily="50" charset="-94"/>
              </a:defRPr>
            </a:lvl1pPr>
          </a:lstStyle>
          <a:p>
            <a:pPr marL="0" lvl="0" indent="0" algn="ctr">
              <a:buNone/>
            </a:pPr>
            <a:r>
              <a:rPr lang="tr-TR"/>
              <a:t>Drag Your Image Here</a:t>
            </a:r>
          </a:p>
        </p:txBody>
      </p:sp>
    </p:spTree>
    <p:extLst>
      <p:ext uri="{BB962C8B-B14F-4D97-AF65-F5344CB8AC3E}">
        <p14:creationId xmlns:p14="http://schemas.microsoft.com/office/powerpoint/2010/main" val="136432843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9">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88D5CB6-3FDF-4427-B85B-938C64B3B3AE}"/>
              </a:ext>
            </a:extLst>
          </p:cNvPr>
          <p:cNvSpPr>
            <a:spLocks noGrp="1"/>
          </p:cNvSpPr>
          <p:nvPr>
            <p:ph type="pic" sz="quarter" idx="15" hasCustomPrompt="1"/>
          </p:nvPr>
        </p:nvSpPr>
        <p:spPr>
          <a:xfrm>
            <a:off x="0" y="0"/>
            <a:ext cx="12192000" cy="6858000"/>
          </a:xfrm>
          <a:custGeom>
            <a:avLst/>
            <a:gdLst>
              <a:gd name="connsiteX0" fmla="*/ 2716697 w 24384000"/>
              <a:gd name="connsiteY0" fmla="*/ 2690191 h 13716000"/>
              <a:gd name="connsiteX1" fmla="*/ 2716697 w 24384000"/>
              <a:gd name="connsiteY1" fmla="*/ 11025809 h 13716000"/>
              <a:gd name="connsiteX2" fmla="*/ 21667304 w 24384000"/>
              <a:gd name="connsiteY2" fmla="*/ 11025809 h 13716000"/>
              <a:gd name="connsiteX3" fmla="*/ 21667304 w 24384000"/>
              <a:gd name="connsiteY3" fmla="*/ 2690191 h 13716000"/>
              <a:gd name="connsiteX4" fmla="*/ 0 w 24384000"/>
              <a:gd name="connsiteY4" fmla="*/ 0 h 13716000"/>
              <a:gd name="connsiteX5" fmla="*/ 24384000 w 24384000"/>
              <a:gd name="connsiteY5" fmla="*/ 0 h 13716000"/>
              <a:gd name="connsiteX6" fmla="*/ 24384000 w 24384000"/>
              <a:gd name="connsiteY6" fmla="*/ 13716000 h 13716000"/>
              <a:gd name="connsiteX7" fmla="*/ 0 w 24384000"/>
              <a:gd name="connsiteY7"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84000" h="13716000">
                <a:moveTo>
                  <a:pt x="2716697" y="2690191"/>
                </a:moveTo>
                <a:lnTo>
                  <a:pt x="2716697" y="11025809"/>
                </a:lnTo>
                <a:lnTo>
                  <a:pt x="21667304" y="11025809"/>
                </a:lnTo>
                <a:lnTo>
                  <a:pt x="21667304" y="2690191"/>
                </a:lnTo>
                <a:close/>
                <a:moveTo>
                  <a:pt x="0" y="0"/>
                </a:moveTo>
                <a:lnTo>
                  <a:pt x="24384000" y="0"/>
                </a:lnTo>
                <a:lnTo>
                  <a:pt x="24384000" y="13716000"/>
                </a:lnTo>
                <a:lnTo>
                  <a:pt x="0" y="13716000"/>
                </a:lnTo>
                <a:close/>
              </a:path>
            </a:pathLst>
          </a:custGeom>
          <a:solidFill>
            <a:schemeClr val="bg1">
              <a:lumMod val="75000"/>
            </a:schemeClr>
          </a:solidFill>
        </p:spPr>
        <p:txBody>
          <a:bodyPr wrap="square">
            <a:noAutofit/>
          </a:bodyPr>
          <a:lstStyle>
            <a:lvl1pPr>
              <a:defRPr lang="tr-TR" sz="1800">
                <a:solidFill>
                  <a:schemeClr val="tx1">
                    <a:lumMod val="85000"/>
                    <a:lumOff val="15000"/>
                  </a:schemeClr>
                </a:solidFill>
                <a:latin typeface="Montserrat Extra Bold" panose="00000900000000000000" pitchFamily="50" charset="-94"/>
              </a:defRPr>
            </a:lvl1pPr>
          </a:lstStyle>
          <a:p>
            <a:pPr marL="0" lvl="0" indent="0" algn="ctr">
              <a:buNone/>
            </a:pPr>
            <a:r>
              <a:rPr lang="tr-TR"/>
              <a:t>Drag Your Image Here</a:t>
            </a:r>
          </a:p>
        </p:txBody>
      </p:sp>
    </p:spTree>
    <p:extLst>
      <p:ext uri="{BB962C8B-B14F-4D97-AF65-F5344CB8AC3E}">
        <p14:creationId xmlns:p14="http://schemas.microsoft.com/office/powerpoint/2010/main" val="1322998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A2E48DA-83AB-4500-B4D6-2171BB74F004}"/>
              </a:ext>
            </a:extLst>
          </p:cNvPr>
          <p:cNvSpPr>
            <a:spLocks noGrp="1"/>
          </p:cNvSpPr>
          <p:nvPr>
            <p:ph type="pic" sz="quarter" idx="10" hasCustomPrompt="1"/>
          </p:nvPr>
        </p:nvSpPr>
        <p:spPr>
          <a:xfrm>
            <a:off x="6221222" y="980268"/>
            <a:ext cx="4897465" cy="4897465"/>
          </a:xfrm>
          <a:custGeom>
            <a:avLst/>
            <a:gdLst>
              <a:gd name="connsiteX0" fmla="*/ 0 w 9794929"/>
              <a:gd name="connsiteY0" fmla="*/ 0 h 9794929"/>
              <a:gd name="connsiteX1" fmla="*/ 9794929 w 9794929"/>
              <a:gd name="connsiteY1" fmla="*/ 0 h 9794929"/>
              <a:gd name="connsiteX2" fmla="*/ 9794929 w 9794929"/>
              <a:gd name="connsiteY2" fmla="*/ 9794929 h 9794929"/>
              <a:gd name="connsiteX3" fmla="*/ 0 w 9794929"/>
              <a:gd name="connsiteY3" fmla="*/ 9794929 h 9794929"/>
            </a:gdLst>
            <a:ahLst/>
            <a:cxnLst>
              <a:cxn ang="0">
                <a:pos x="connsiteX0" y="connsiteY0"/>
              </a:cxn>
              <a:cxn ang="0">
                <a:pos x="connsiteX1" y="connsiteY1"/>
              </a:cxn>
              <a:cxn ang="0">
                <a:pos x="connsiteX2" y="connsiteY2"/>
              </a:cxn>
              <a:cxn ang="0">
                <a:pos x="connsiteX3" y="connsiteY3"/>
              </a:cxn>
            </a:cxnLst>
            <a:rect l="l" t="t" r="r" b="b"/>
            <a:pathLst>
              <a:path w="9794929" h="9794929">
                <a:moveTo>
                  <a:pt x="0" y="0"/>
                </a:moveTo>
                <a:lnTo>
                  <a:pt x="9794929" y="0"/>
                </a:lnTo>
                <a:lnTo>
                  <a:pt x="9794929" y="9794929"/>
                </a:lnTo>
                <a:lnTo>
                  <a:pt x="0" y="9794929"/>
                </a:lnTo>
                <a:close/>
              </a:path>
            </a:pathLst>
          </a:custGeom>
          <a:solidFill>
            <a:schemeClr val="bg1">
              <a:lumMod val="75000"/>
            </a:schemeClr>
          </a:solidFill>
        </p:spPr>
        <p:txBody>
          <a:bodyPr/>
          <a:lstStyle>
            <a:lvl1pPr>
              <a:defRPr lang="tr-TR" sz="1800">
                <a:solidFill>
                  <a:schemeClr val="tx1">
                    <a:lumMod val="85000"/>
                    <a:lumOff val="15000"/>
                  </a:schemeClr>
                </a:solidFill>
                <a:latin typeface="Montserrat Extra Bold" panose="00000900000000000000" pitchFamily="50" charset="-94"/>
              </a:defRPr>
            </a:lvl1pPr>
          </a:lstStyle>
          <a:p>
            <a:pPr marL="0" lvl="0" indent="0" algn="ctr">
              <a:buNone/>
            </a:pPr>
            <a:r>
              <a:rPr lang="tr-TR"/>
              <a:t>Drag Your Image Here</a:t>
            </a:r>
          </a:p>
        </p:txBody>
      </p:sp>
    </p:spTree>
    <p:extLst>
      <p:ext uri="{BB962C8B-B14F-4D97-AF65-F5344CB8AC3E}">
        <p14:creationId xmlns:p14="http://schemas.microsoft.com/office/powerpoint/2010/main" val="15883564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0">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25DFB5B-23D0-43CF-B365-7A610D203543}"/>
              </a:ext>
            </a:extLst>
          </p:cNvPr>
          <p:cNvSpPr>
            <a:spLocks noGrp="1"/>
          </p:cNvSpPr>
          <p:nvPr>
            <p:ph type="pic" sz="quarter" idx="15" hasCustomPrompt="1"/>
          </p:nvPr>
        </p:nvSpPr>
        <p:spPr>
          <a:xfrm>
            <a:off x="1358348" y="1345096"/>
            <a:ext cx="9475304" cy="4167809"/>
          </a:xfrm>
          <a:custGeom>
            <a:avLst/>
            <a:gdLst>
              <a:gd name="connsiteX0" fmla="*/ 0 w 18950608"/>
              <a:gd name="connsiteY0" fmla="*/ 0 h 8335618"/>
              <a:gd name="connsiteX1" fmla="*/ 18950608 w 18950608"/>
              <a:gd name="connsiteY1" fmla="*/ 0 h 8335618"/>
              <a:gd name="connsiteX2" fmla="*/ 18950608 w 18950608"/>
              <a:gd name="connsiteY2" fmla="*/ 8335618 h 8335618"/>
              <a:gd name="connsiteX3" fmla="*/ 0 w 18950608"/>
              <a:gd name="connsiteY3" fmla="*/ 8335618 h 8335618"/>
            </a:gdLst>
            <a:ahLst/>
            <a:cxnLst>
              <a:cxn ang="0">
                <a:pos x="connsiteX0" y="connsiteY0"/>
              </a:cxn>
              <a:cxn ang="0">
                <a:pos x="connsiteX1" y="connsiteY1"/>
              </a:cxn>
              <a:cxn ang="0">
                <a:pos x="connsiteX2" y="connsiteY2"/>
              </a:cxn>
              <a:cxn ang="0">
                <a:pos x="connsiteX3" y="connsiteY3"/>
              </a:cxn>
            </a:cxnLst>
            <a:rect l="l" t="t" r="r" b="b"/>
            <a:pathLst>
              <a:path w="18950608" h="8335618">
                <a:moveTo>
                  <a:pt x="0" y="0"/>
                </a:moveTo>
                <a:lnTo>
                  <a:pt x="18950608" y="0"/>
                </a:lnTo>
                <a:lnTo>
                  <a:pt x="18950608" y="8335618"/>
                </a:lnTo>
                <a:lnTo>
                  <a:pt x="0" y="8335618"/>
                </a:lnTo>
                <a:close/>
              </a:path>
            </a:pathLst>
          </a:custGeom>
          <a:solidFill>
            <a:schemeClr val="bg1">
              <a:lumMod val="75000"/>
            </a:schemeClr>
          </a:solidFill>
        </p:spPr>
        <p:txBody>
          <a:bodyPr wrap="square">
            <a:noAutofit/>
          </a:bodyPr>
          <a:lstStyle>
            <a:lvl1pPr>
              <a:defRPr lang="tr-TR" sz="1800">
                <a:solidFill>
                  <a:schemeClr val="tx1">
                    <a:lumMod val="85000"/>
                    <a:lumOff val="15000"/>
                  </a:schemeClr>
                </a:solidFill>
                <a:latin typeface="Montserrat Extra Bold" panose="00000900000000000000" pitchFamily="50" charset="-94"/>
              </a:defRPr>
            </a:lvl1pPr>
          </a:lstStyle>
          <a:p>
            <a:pPr marL="0" lvl="0" indent="0" algn="ctr">
              <a:buNone/>
            </a:pPr>
            <a:r>
              <a:rPr lang="tr-TR"/>
              <a:t>Drag Your Image Here</a:t>
            </a:r>
          </a:p>
        </p:txBody>
      </p:sp>
    </p:spTree>
    <p:extLst>
      <p:ext uri="{BB962C8B-B14F-4D97-AF65-F5344CB8AC3E}">
        <p14:creationId xmlns:p14="http://schemas.microsoft.com/office/powerpoint/2010/main" val="243710653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53EFB1F2-DEB1-4174-A3CA-9D6C624B503C}"/>
              </a:ext>
            </a:extLst>
          </p:cNvPr>
          <p:cNvSpPr>
            <a:spLocks noGrp="1"/>
          </p:cNvSpPr>
          <p:nvPr>
            <p:ph type="pic" sz="quarter" idx="16" hasCustomPrompt="1"/>
          </p:nvPr>
        </p:nvSpPr>
        <p:spPr>
          <a:xfrm>
            <a:off x="8368410" y="1231193"/>
            <a:ext cx="2879238" cy="4395617"/>
          </a:xfrm>
          <a:custGeom>
            <a:avLst/>
            <a:gdLst>
              <a:gd name="connsiteX0" fmla="*/ 1389599 w 5758475"/>
              <a:gd name="connsiteY0" fmla="*/ 6012037 h 8791233"/>
              <a:gd name="connsiteX1" fmla="*/ 2779197 w 5758475"/>
              <a:gd name="connsiteY1" fmla="*/ 7401635 h 8791233"/>
              <a:gd name="connsiteX2" fmla="*/ 1389599 w 5758475"/>
              <a:gd name="connsiteY2" fmla="*/ 8791233 h 8791233"/>
              <a:gd name="connsiteX3" fmla="*/ 2 w 5758475"/>
              <a:gd name="connsiteY3" fmla="*/ 7401635 h 8791233"/>
              <a:gd name="connsiteX4" fmla="*/ 2880753 w 5758475"/>
              <a:gd name="connsiteY4" fmla="*/ 4512675 h 8791233"/>
              <a:gd name="connsiteX5" fmla="*/ 4270349 w 5758475"/>
              <a:gd name="connsiteY5" fmla="*/ 5902272 h 8791233"/>
              <a:gd name="connsiteX6" fmla="*/ 2880753 w 5758475"/>
              <a:gd name="connsiteY6" fmla="*/ 7291869 h 8791233"/>
              <a:gd name="connsiteX7" fmla="*/ 1491155 w 5758475"/>
              <a:gd name="connsiteY7" fmla="*/ 5902272 h 8791233"/>
              <a:gd name="connsiteX8" fmla="*/ 4368879 w 5758475"/>
              <a:gd name="connsiteY8" fmla="*/ 3005282 h 8791233"/>
              <a:gd name="connsiteX9" fmla="*/ 5758475 w 5758475"/>
              <a:gd name="connsiteY9" fmla="*/ 4394879 h 8791233"/>
              <a:gd name="connsiteX10" fmla="*/ 4368879 w 5758475"/>
              <a:gd name="connsiteY10" fmla="*/ 5784476 h 8791233"/>
              <a:gd name="connsiteX11" fmla="*/ 2979281 w 5758475"/>
              <a:gd name="connsiteY11" fmla="*/ 4394879 h 8791233"/>
              <a:gd name="connsiteX12" fmla="*/ 2880751 w 5758475"/>
              <a:gd name="connsiteY12" fmla="*/ 1507393 h 8791233"/>
              <a:gd name="connsiteX13" fmla="*/ 4270351 w 5758475"/>
              <a:gd name="connsiteY13" fmla="*/ 2896990 h 8791233"/>
              <a:gd name="connsiteX14" fmla="*/ 2880753 w 5758475"/>
              <a:gd name="connsiteY14" fmla="*/ 4286586 h 8791233"/>
              <a:gd name="connsiteX15" fmla="*/ 1491157 w 5758475"/>
              <a:gd name="connsiteY15" fmla="*/ 2896990 h 8791233"/>
              <a:gd name="connsiteX16" fmla="*/ 1389599 w 5758475"/>
              <a:gd name="connsiteY16" fmla="*/ 0 h 8791233"/>
              <a:gd name="connsiteX17" fmla="*/ 2779195 w 5758475"/>
              <a:gd name="connsiteY17" fmla="*/ 1389598 h 8791233"/>
              <a:gd name="connsiteX18" fmla="*/ 1389599 w 5758475"/>
              <a:gd name="connsiteY18" fmla="*/ 2779194 h 8791233"/>
              <a:gd name="connsiteX19" fmla="*/ 0 w 5758475"/>
              <a:gd name="connsiteY19" fmla="*/ 1389598 h 879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758475" h="8791233">
                <a:moveTo>
                  <a:pt x="1389599" y="6012037"/>
                </a:moveTo>
                <a:lnTo>
                  <a:pt x="2779197" y="7401635"/>
                </a:lnTo>
                <a:lnTo>
                  <a:pt x="1389599" y="8791233"/>
                </a:lnTo>
                <a:lnTo>
                  <a:pt x="2" y="7401635"/>
                </a:lnTo>
                <a:close/>
                <a:moveTo>
                  <a:pt x="2880753" y="4512675"/>
                </a:moveTo>
                <a:lnTo>
                  <a:pt x="4270349" y="5902272"/>
                </a:lnTo>
                <a:lnTo>
                  <a:pt x="2880753" y="7291869"/>
                </a:lnTo>
                <a:lnTo>
                  <a:pt x="1491155" y="5902272"/>
                </a:lnTo>
                <a:close/>
                <a:moveTo>
                  <a:pt x="4368879" y="3005282"/>
                </a:moveTo>
                <a:lnTo>
                  <a:pt x="5758475" y="4394879"/>
                </a:lnTo>
                <a:lnTo>
                  <a:pt x="4368879" y="5784476"/>
                </a:lnTo>
                <a:lnTo>
                  <a:pt x="2979281" y="4394879"/>
                </a:lnTo>
                <a:close/>
                <a:moveTo>
                  <a:pt x="2880751" y="1507393"/>
                </a:moveTo>
                <a:lnTo>
                  <a:pt x="4270351" y="2896990"/>
                </a:lnTo>
                <a:lnTo>
                  <a:pt x="2880753" y="4286586"/>
                </a:lnTo>
                <a:lnTo>
                  <a:pt x="1491157" y="2896990"/>
                </a:lnTo>
                <a:close/>
                <a:moveTo>
                  <a:pt x="1389599" y="0"/>
                </a:moveTo>
                <a:lnTo>
                  <a:pt x="2779195" y="1389598"/>
                </a:lnTo>
                <a:lnTo>
                  <a:pt x="1389599" y="2779194"/>
                </a:lnTo>
                <a:lnTo>
                  <a:pt x="0" y="1389598"/>
                </a:lnTo>
                <a:close/>
              </a:path>
            </a:pathLst>
          </a:custGeom>
          <a:solidFill>
            <a:schemeClr val="bg1">
              <a:lumMod val="75000"/>
            </a:schemeClr>
          </a:solidFill>
        </p:spPr>
        <p:txBody>
          <a:bodyPr wrap="square">
            <a:noAutofit/>
          </a:bodyPr>
          <a:lstStyle>
            <a:lvl1pPr>
              <a:defRPr lang="tr-TR" sz="1800">
                <a:solidFill>
                  <a:schemeClr val="tx1">
                    <a:lumMod val="85000"/>
                    <a:lumOff val="15000"/>
                  </a:schemeClr>
                </a:solidFill>
                <a:latin typeface="Montserrat Extra Bold" panose="00000900000000000000" pitchFamily="50" charset="-94"/>
              </a:defRPr>
            </a:lvl1pPr>
          </a:lstStyle>
          <a:p>
            <a:pPr marL="0" lvl="0" indent="0" algn="ctr">
              <a:buNone/>
            </a:pPr>
            <a:r>
              <a:rPr lang="tr-TR"/>
              <a:t>Drag Your Image Here</a:t>
            </a:r>
          </a:p>
        </p:txBody>
      </p:sp>
      <p:sp>
        <p:nvSpPr>
          <p:cNvPr id="6" name="Picture Placeholder 5">
            <a:extLst>
              <a:ext uri="{FF2B5EF4-FFF2-40B4-BE49-F238E27FC236}">
                <a16:creationId xmlns:a16="http://schemas.microsoft.com/office/drawing/2014/main" id="{AE55C52A-12D1-4571-8D0C-BB5BE76D5BC0}"/>
              </a:ext>
            </a:extLst>
          </p:cNvPr>
          <p:cNvSpPr>
            <a:spLocks noGrp="1"/>
          </p:cNvSpPr>
          <p:nvPr>
            <p:ph type="pic" sz="quarter" idx="15" hasCustomPrompt="1"/>
          </p:nvPr>
        </p:nvSpPr>
        <p:spPr>
          <a:xfrm>
            <a:off x="944353" y="1231193"/>
            <a:ext cx="2879237" cy="4395617"/>
          </a:xfrm>
          <a:custGeom>
            <a:avLst/>
            <a:gdLst>
              <a:gd name="connsiteX0" fmla="*/ 4368877 w 5758474"/>
              <a:gd name="connsiteY0" fmla="*/ 6012038 h 8791233"/>
              <a:gd name="connsiteX1" fmla="*/ 5758474 w 5758474"/>
              <a:gd name="connsiteY1" fmla="*/ 7401636 h 8791233"/>
              <a:gd name="connsiteX2" fmla="*/ 4368878 w 5758474"/>
              <a:gd name="connsiteY2" fmla="*/ 8791233 h 8791233"/>
              <a:gd name="connsiteX3" fmla="*/ 2979280 w 5758474"/>
              <a:gd name="connsiteY3" fmla="*/ 7401636 h 8791233"/>
              <a:gd name="connsiteX4" fmla="*/ 2877723 w 5758474"/>
              <a:gd name="connsiteY4" fmla="*/ 4504646 h 8791233"/>
              <a:gd name="connsiteX5" fmla="*/ 4267319 w 5758474"/>
              <a:gd name="connsiteY5" fmla="*/ 5894243 h 8791233"/>
              <a:gd name="connsiteX6" fmla="*/ 2877723 w 5758474"/>
              <a:gd name="connsiteY6" fmla="*/ 7283839 h 8791233"/>
              <a:gd name="connsiteX7" fmla="*/ 1488125 w 5758474"/>
              <a:gd name="connsiteY7" fmla="*/ 5894243 h 8791233"/>
              <a:gd name="connsiteX8" fmla="*/ 1389597 w 5758474"/>
              <a:gd name="connsiteY8" fmla="*/ 3006757 h 8791233"/>
              <a:gd name="connsiteX9" fmla="*/ 2779194 w 5758474"/>
              <a:gd name="connsiteY9" fmla="*/ 4396354 h 8791233"/>
              <a:gd name="connsiteX10" fmla="*/ 1389597 w 5758474"/>
              <a:gd name="connsiteY10" fmla="*/ 5785951 h 8791233"/>
              <a:gd name="connsiteX11" fmla="*/ 0 w 5758474"/>
              <a:gd name="connsiteY11" fmla="*/ 4396354 h 8791233"/>
              <a:gd name="connsiteX12" fmla="*/ 2877724 w 5758474"/>
              <a:gd name="connsiteY12" fmla="*/ 1499362 h 8791233"/>
              <a:gd name="connsiteX13" fmla="*/ 4267321 w 5758474"/>
              <a:gd name="connsiteY13" fmla="*/ 2888960 h 8791233"/>
              <a:gd name="connsiteX14" fmla="*/ 2877724 w 5758474"/>
              <a:gd name="connsiteY14" fmla="*/ 4278557 h 8791233"/>
              <a:gd name="connsiteX15" fmla="*/ 1488127 w 5758474"/>
              <a:gd name="connsiteY15" fmla="*/ 2888960 h 8791233"/>
              <a:gd name="connsiteX16" fmla="*/ 4368876 w 5758474"/>
              <a:gd name="connsiteY16" fmla="*/ 0 h 8791233"/>
              <a:gd name="connsiteX17" fmla="*/ 5758474 w 5758474"/>
              <a:gd name="connsiteY17" fmla="*/ 1389598 h 8791233"/>
              <a:gd name="connsiteX18" fmla="*/ 4368876 w 5758474"/>
              <a:gd name="connsiteY18" fmla="*/ 2779195 h 8791233"/>
              <a:gd name="connsiteX19" fmla="*/ 2979279 w 5758474"/>
              <a:gd name="connsiteY19" fmla="*/ 1389598 h 879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758474" h="8791233">
                <a:moveTo>
                  <a:pt x="4368877" y="6012038"/>
                </a:moveTo>
                <a:lnTo>
                  <a:pt x="5758474" y="7401636"/>
                </a:lnTo>
                <a:lnTo>
                  <a:pt x="4368878" y="8791233"/>
                </a:lnTo>
                <a:lnTo>
                  <a:pt x="2979280" y="7401636"/>
                </a:lnTo>
                <a:close/>
                <a:moveTo>
                  <a:pt x="2877723" y="4504646"/>
                </a:moveTo>
                <a:lnTo>
                  <a:pt x="4267319" y="5894243"/>
                </a:lnTo>
                <a:lnTo>
                  <a:pt x="2877723" y="7283839"/>
                </a:lnTo>
                <a:lnTo>
                  <a:pt x="1488125" y="5894243"/>
                </a:lnTo>
                <a:close/>
                <a:moveTo>
                  <a:pt x="1389597" y="3006757"/>
                </a:moveTo>
                <a:lnTo>
                  <a:pt x="2779194" y="4396354"/>
                </a:lnTo>
                <a:lnTo>
                  <a:pt x="1389597" y="5785951"/>
                </a:lnTo>
                <a:lnTo>
                  <a:pt x="0" y="4396354"/>
                </a:lnTo>
                <a:close/>
                <a:moveTo>
                  <a:pt x="2877724" y="1499362"/>
                </a:moveTo>
                <a:lnTo>
                  <a:pt x="4267321" y="2888960"/>
                </a:lnTo>
                <a:lnTo>
                  <a:pt x="2877724" y="4278557"/>
                </a:lnTo>
                <a:lnTo>
                  <a:pt x="1488127" y="2888960"/>
                </a:lnTo>
                <a:close/>
                <a:moveTo>
                  <a:pt x="4368876" y="0"/>
                </a:moveTo>
                <a:lnTo>
                  <a:pt x="5758474" y="1389598"/>
                </a:lnTo>
                <a:lnTo>
                  <a:pt x="4368876" y="2779195"/>
                </a:lnTo>
                <a:lnTo>
                  <a:pt x="2979279" y="1389598"/>
                </a:lnTo>
                <a:close/>
              </a:path>
            </a:pathLst>
          </a:custGeom>
          <a:solidFill>
            <a:schemeClr val="bg1">
              <a:lumMod val="75000"/>
            </a:schemeClr>
          </a:solidFill>
        </p:spPr>
        <p:txBody>
          <a:bodyPr wrap="square">
            <a:noAutofit/>
          </a:bodyPr>
          <a:lstStyle>
            <a:lvl1pPr>
              <a:defRPr lang="tr-TR" sz="1800">
                <a:solidFill>
                  <a:schemeClr val="tx1">
                    <a:lumMod val="85000"/>
                    <a:lumOff val="15000"/>
                  </a:schemeClr>
                </a:solidFill>
                <a:latin typeface="Montserrat Extra Bold" panose="00000900000000000000" pitchFamily="50" charset="-94"/>
              </a:defRPr>
            </a:lvl1pPr>
          </a:lstStyle>
          <a:p>
            <a:pPr marL="0" lvl="0" indent="0" algn="ctr">
              <a:buNone/>
            </a:pPr>
            <a:r>
              <a:rPr lang="tr-TR"/>
              <a:t>Drag Your Image Here</a:t>
            </a:r>
          </a:p>
        </p:txBody>
      </p:sp>
    </p:spTree>
    <p:extLst>
      <p:ext uri="{BB962C8B-B14F-4D97-AF65-F5344CB8AC3E}">
        <p14:creationId xmlns:p14="http://schemas.microsoft.com/office/powerpoint/2010/main" val="35807384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D0975CED-FC58-4625-8F80-86300B2FC166}"/>
              </a:ext>
            </a:extLst>
          </p:cNvPr>
          <p:cNvSpPr>
            <a:spLocks noGrp="1"/>
          </p:cNvSpPr>
          <p:nvPr>
            <p:ph type="pic" sz="quarter" idx="15" hasCustomPrompt="1"/>
          </p:nvPr>
        </p:nvSpPr>
        <p:spPr>
          <a:xfrm>
            <a:off x="7243840" y="2163418"/>
            <a:ext cx="2531165" cy="2531165"/>
          </a:xfrm>
          <a:custGeom>
            <a:avLst/>
            <a:gdLst>
              <a:gd name="connsiteX0" fmla="*/ 0 w 5062329"/>
              <a:gd name="connsiteY0" fmla="*/ 0 h 5062330"/>
              <a:gd name="connsiteX1" fmla="*/ 5062329 w 5062329"/>
              <a:gd name="connsiteY1" fmla="*/ 0 h 5062330"/>
              <a:gd name="connsiteX2" fmla="*/ 5062329 w 5062329"/>
              <a:gd name="connsiteY2" fmla="*/ 5062330 h 5062330"/>
              <a:gd name="connsiteX3" fmla="*/ 0 w 5062329"/>
              <a:gd name="connsiteY3" fmla="*/ 5062330 h 5062330"/>
            </a:gdLst>
            <a:ahLst/>
            <a:cxnLst>
              <a:cxn ang="0">
                <a:pos x="connsiteX0" y="connsiteY0"/>
              </a:cxn>
              <a:cxn ang="0">
                <a:pos x="connsiteX1" y="connsiteY1"/>
              </a:cxn>
              <a:cxn ang="0">
                <a:pos x="connsiteX2" y="connsiteY2"/>
              </a:cxn>
              <a:cxn ang="0">
                <a:pos x="connsiteX3" y="connsiteY3"/>
              </a:cxn>
            </a:cxnLst>
            <a:rect l="l" t="t" r="r" b="b"/>
            <a:pathLst>
              <a:path w="5062329" h="5062330">
                <a:moveTo>
                  <a:pt x="0" y="0"/>
                </a:moveTo>
                <a:lnTo>
                  <a:pt x="5062329" y="0"/>
                </a:lnTo>
                <a:lnTo>
                  <a:pt x="5062329" y="5062330"/>
                </a:lnTo>
                <a:lnTo>
                  <a:pt x="0" y="5062330"/>
                </a:lnTo>
                <a:close/>
              </a:path>
            </a:pathLst>
          </a:custGeom>
          <a:solidFill>
            <a:schemeClr val="bg1">
              <a:lumMod val="75000"/>
            </a:schemeClr>
          </a:solidFill>
        </p:spPr>
        <p:txBody>
          <a:bodyPr wrap="square">
            <a:noAutofit/>
          </a:bodyPr>
          <a:lstStyle>
            <a:lvl1pPr>
              <a:defRPr lang="tr-TR" sz="1800">
                <a:solidFill>
                  <a:schemeClr val="tx1">
                    <a:lumMod val="85000"/>
                    <a:lumOff val="15000"/>
                  </a:schemeClr>
                </a:solidFill>
                <a:latin typeface="Montserrat Extra Bold" panose="00000900000000000000" pitchFamily="50" charset="-94"/>
              </a:defRPr>
            </a:lvl1pPr>
          </a:lstStyle>
          <a:p>
            <a:pPr marL="0" lvl="0" indent="0" algn="ctr">
              <a:buNone/>
            </a:pPr>
            <a:r>
              <a:rPr lang="tr-TR"/>
              <a:t>Drag Your Image Here</a:t>
            </a:r>
          </a:p>
        </p:txBody>
      </p:sp>
    </p:spTree>
    <p:extLst>
      <p:ext uri="{BB962C8B-B14F-4D97-AF65-F5344CB8AC3E}">
        <p14:creationId xmlns:p14="http://schemas.microsoft.com/office/powerpoint/2010/main" val="39531573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DED23CF-690D-4BEA-909B-E4D44A88FEF8}"/>
              </a:ext>
            </a:extLst>
          </p:cNvPr>
          <p:cNvSpPr>
            <a:spLocks noGrp="1"/>
          </p:cNvSpPr>
          <p:nvPr>
            <p:ph type="pic" sz="quarter" idx="16" hasCustomPrompt="1"/>
          </p:nvPr>
        </p:nvSpPr>
        <p:spPr>
          <a:xfrm>
            <a:off x="2416996" y="2163418"/>
            <a:ext cx="2531165" cy="2531165"/>
          </a:xfrm>
          <a:custGeom>
            <a:avLst/>
            <a:gdLst>
              <a:gd name="connsiteX0" fmla="*/ 0 w 5062329"/>
              <a:gd name="connsiteY0" fmla="*/ 0 h 5062330"/>
              <a:gd name="connsiteX1" fmla="*/ 5062329 w 5062329"/>
              <a:gd name="connsiteY1" fmla="*/ 0 h 5062330"/>
              <a:gd name="connsiteX2" fmla="*/ 5062329 w 5062329"/>
              <a:gd name="connsiteY2" fmla="*/ 5062330 h 5062330"/>
              <a:gd name="connsiteX3" fmla="*/ 0 w 5062329"/>
              <a:gd name="connsiteY3" fmla="*/ 5062330 h 5062330"/>
            </a:gdLst>
            <a:ahLst/>
            <a:cxnLst>
              <a:cxn ang="0">
                <a:pos x="connsiteX0" y="connsiteY0"/>
              </a:cxn>
              <a:cxn ang="0">
                <a:pos x="connsiteX1" y="connsiteY1"/>
              </a:cxn>
              <a:cxn ang="0">
                <a:pos x="connsiteX2" y="connsiteY2"/>
              </a:cxn>
              <a:cxn ang="0">
                <a:pos x="connsiteX3" y="connsiteY3"/>
              </a:cxn>
            </a:cxnLst>
            <a:rect l="l" t="t" r="r" b="b"/>
            <a:pathLst>
              <a:path w="5062329" h="5062330">
                <a:moveTo>
                  <a:pt x="0" y="0"/>
                </a:moveTo>
                <a:lnTo>
                  <a:pt x="5062329" y="0"/>
                </a:lnTo>
                <a:lnTo>
                  <a:pt x="5062329" y="5062330"/>
                </a:lnTo>
                <a:lnTo>
                  <a:pt x="0" y="5062330"/>
                </a:lnTo>
                <a:close/>
              </a:path>
            </a:pathLst>
          </a:custGeom>
          <a:solidFill>
            <a:schemeClr val="bg1">
              <a:lumMod val="75000"/>
            </a:schemeClr>
          </a:solidFill>
        </p:spPr>
        <p:txBody>
          <a:bodyPr wrap="square">
            <a:noAutofit/>
          </a:bodyPr>
          <a:lstStyle>
            <a:lvl1pPr>
              <a:defRPr lang="tr-TR" sz="1800">
                <a:solidFill>
                  <a:schemeClr val="tx1">
                    <a:lumMod val="85000"/>
                    <a:lumOff val="15000"/>
                  </a:schemeClr>
                </a:solidFill>
                <a:latin typeface="Montserrat Extra Bold" panose="00000900000000000000" pitchFamily="50" charset="-94"/>
              </a:defRPr>
            </a:lvl1pPr>
          </a:lstStyle>
          <a:p>
            <a:pPr marL="0" lvl="0" indent="0" algn="ctr">
              <a:buNone/>
            </a:pPr>
            <a:r>
              <a:rPr lang="tr-TR"/>
              <a:t>Drag Your Image Here</a:t>
            </a:r>
          </a:p>
        </p:txBody>
      </p:sp>
      <p:sp>
        <p:nvSpPr>
          <p:cNvPr id="7" name="Picture Placeholder 6">
            <a:extLst>
              <a:ext uri="{FF2B5EF4-FFF2-40B4-BE49-F238E27FC236}">
                <a16:creationId xmlns:a16="http://schemas.microsoft.com/office/drawing/2014/main" id="{D0975CED-FC58-4625-8F80-86300B2FC166}"/>
              </a:ext>
            </a:extLst>
          </p:cNvPr>
          <p:cNvSpPr>
            <a:spLocks noGrp="1"/>
          </p:cNvSpPr>
          <p:nvPr>
            <p:ph type="pic" sz="quarter" idx="15" hasCustomPrompt="1"/>
          </p:nvPr>
        </p:nvSpPr>
        <p:spPr>
          <a:xfrm>
            <a:off x="7243840" y="2163418"/>
            <a:ext cx="2531165" cy="2531165"/>
          </a:xfrm>
          <a:custGeom>
            <a:avLst/>
            <a:gdLst>
              <a:gd name="connsiteX0" fmla="*/ 0 w 5062329"/>
              <a:gd name="connsiteY0" fmla="*/ 0 h 5062330"/>
              <a:gd name="connsiteX1" fmla="*/ 5062329 w 5062329"/>
              <a:gd name="connsiteY1" fmla="*/ 0 h 5062330"/>
              <a:gd name="connsiteX2" fmla="*/ 5062329 w 5062329"/>
              <a:gd name="connsiteY2" fmla="*/ 5062330 h 5062330"/>
              <a:gd name="connsiteX3" fmla="*/ 0 w 5062329"/>
              <a:gd name="connsiteY3" fmla="*/ 5062330 h 5062330"/>
            </a:gdLst>
            <a:ahLst/>
            <a:cxnLst>
              <a:cxn ang="0">
                <a:pos x="connsiteX0" y="connsiteY0"/>
              </a:cxn>
              <a:cxn ang="0">
                <a:pos x="connsiteX1" y="connsiteY1"/>
              </a:cxn>
              <a:cxn ang="0">
                <a:pos x="connsiteX2" y="connsiteY2"/>
              </a:cxn>
              <a:cxn ang="0">
                <a:pos x="connsiteX3" y="connsiteY3"/>
              </a:cxn>
            </a:cxnLst>
            <a:rect l="l" t="t" r="r" b="b"/>
            <a:pathLst>
              <a:path w="5062329" h="5062330">
                <a:moveTo>
                  <a:pt x="0" y="0"/>
                </a:moveTo>
                <a:lnTo>
                  <a:pt x="5062329" y="0"/>
                </a:lnTo>
                <a:lnTo>
                  <a:pt x="5062329" y="5062330"/>
                </a:lnTo>
                <a:lnTo>
                  <a:pt x="0" y="5062330"/>
                </a:lnTo>
                <a:close/>
              </a:path>
            </a:pathLst>
          </a:custGeom>
          <a:solidFill>
            <a:schemeClr val="bg1">
              <a:lumMod val="75000"/>
            </a:schemeClr>
          </a:solidFill>
        </p:spPr>
        <p:txBody>
          <a:bodyPr wrap="square">
            <a:noAutofit/>
          </a:bodyPr>
          <a:lstStyle>
            <a:lvl1pPr>
              <a:defRPr lang="tr-TR" sz="1800">
                <a:solidFill>
                  <a:schemeClr val="tx1">
                    <a:lumMod val="85000"/>
                    <a:lumOff val="15000"/>
                  </a:schemeClr>
                </a:solidFill>
                <a:latin typeface="Montserrat Extra Bold" panose="00000900000000000000" pitchFamily="50" charset="-94"/>
              </a:defRPr>
            </a:lvl1pPr>
          </a:lstStyle>
          <a:p>
            <a:pPr marL="0" lvl="0" indent="0" algn="ctr">
              <a:buNone/>
            </a:pPr>
            <a:r>
              <a:rPr lang="tr-TR"/>
              <a:t>Drag Your Image Here</a:t>
            </a:r>
          </a:p>
        </p:txBody>
      </p:sp>
    </p:spTree>
    <p:extLst>
      <p:ext uri="{BB962C8B-B14F-4D97-AF65-F5344CB8AC3E}">
        <p14:creationId xmlns:p14="http://schemas.microsoft.com/office/powerpoint/2010/main" val="35547538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4">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DA4BAE3B-D815-4C67-B4F8-8723CB5D064F}"/>
              </a:ext>
            </a:extLst>
          </p:cNvPr>
          <p:cNvSpPr>
            <a:spLocks noGrp="1"/>
          </p:cNvSpPr>
          <p:nvPr>
            <p:ph type="pic" sz="quarter" idx="15" hasCustomPrompt="1"/>
          </p:nvPr>
        </p:nvSpPr>
        <p:spPr>
          <a:xfrm>
            <a:off x="6313715" y="987745"/>
            <a:ext cx="4898572" cy="4882510"/>
          </a:xfrm>
          <a:custGeom>
            <a:avLst/>
            <a:gdLst>
              <a:gd name="connsiteX0" fmla="*/ 5107363 w 9797143"/>
              <a:gd name="connsiteY0" fmla="*/ 5075240 h 9765020"/>
              <a:gd name="connsiteX1" fmla="*/ 9797143 w 9797143"/>
              <a:gd name="connsiteY1" fmla="*/ 5075240 h 9765020"/>
              <a:gd name="connsiteX2" fmla="*/ 9797143 w 9797143"/>
              <a:gd name="connsiteY2" fmla="*/ 9765020 h 9765020"/>
              <a:gd name="connsiteX3" fmla="*/ 5107363 w 9797143"/>
              <a:gd name="connsiteY3" fmla="*/ 9765020 h 9765020"/>
              <a:gd name="connsiteX4" fmla="*/ 0 w 9797143"/>
              <a:gd name="connsiteY4" fmla="*/ 5075240 h 9765020"/>
              <a:gd name="connsiteX5" fmla="*/ 4689779 w 9797143"/>
              <a:gd name="connsiteY5" fmla="*/ 5075240 h 9765020"/>
              <a:gd name="connsiteX6" fmla="*/ 4689779 w 9797143"/>
              <a:gd name="connsiteY6" fmla="*/ 9765020 h 9765020"/>
              <a:gd name="connsiteX7" fmla="*/ 0 w 9797143"/>
              <a:gd name="connsiteY7" fmla="*/ 9765020 h 9765020"/>
              <a:gd name="connsiteX8" fmla="*/ 5107363 w 9797143"/>
              <a:gd name="connsiteY8" fmla="*/ 0 h 9765020"/>
              <a:gd name="connsiteX9" fmla="*/ 9797143 w 9797143"/>
              <a:gd name="connsiteY9" fmla="*/ 0 h 9765020"/>
              <a:gd name="connsiteX10" fmla="*/ 9797143 w 9797143"/>
              <a:gd name="connsiteY10" fmla="*/ 4689780 h 9765020"/>
              <a:gd name="connsiteX11" fmla="*/ 5107363 w 9797143"/>
              <a:gd name="connsiteY11" fmla="*/ 4689780 h 9765020"/>
              <a:gd name="connsiteX12" fmla="*/ 0 w 9797143"/>
              <a:gd name="connsiteY12" fmla="*/ 0 h 9765020"/>
              <a:gd name="connsiteX13" fmla="*/ 4689779 w 9797143"/>
              <a:gd name="connsiteY13" fmla="*/ 0 h 9765020"/>
              <a:gd name="connsiteX14" fmla="*/ 4689779 w 9797143"/>
              <a:gd name="connsiteY14" fmla="*/ 4689780 h 9765020"/>
              <a:gd name="connsiteX15" fmla="*/ 0 w 9797143"/>
              <a:gd name="connsiteY15" fmla="*/ 4689780 h 9765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797143" h="9765020">
                <a:moveTo>
                  <a:pt x="5107363" y="5075240"/>
                </a:moveTo>
                <a:lnTo>
                  <a:pt x="9797143" y="5075240"/>
                </a:lnTo>
                <a:lnTo>
                  <a:pt x="9797143" y="9765020"/>
                </a:lnTo>
                <a:lnTo>
                  <a:pt x="5107363" y="9765020"/>
                </a:lnTo>
                <a:close/>
                <a:moveTo>
                  <a:pt x="0" y="5075240"/>
                </a:moveTo>
                <a:lnTo>
                  <a:pt x="4689779" y="5075240"/>
                </a:lnTo>
                <a:lnTo>
                  <a:pt x="4689779" y="9765020"/>
                </a:lnTo>
                <a:lnTo>
                  <a:pt x="0" y="9765020"/>
                </a:lnTo>
                <a:close/>
                <a:moveTo>
                  <a:pt x="5107363" y="0"/>
                </a:moveTo>
                <a:lnTo>
                  <a:pt x="9797143" y="0"/>
                </a:lnTo>
                <a:lnTo>
                  <a:pt x="9797143" y="4689780"/>
                </a:lnTo>
                <a:lnTo>
                  <a:pt x="5107363" y="4689780"/>
                </a:lnTo>
                <a:close/>
                <a:moveTo>
                  <a:pt x="0" y="0"/>
                </a:moveTo>
                <a:lnTo>
                  <a:pt x="4689779" y="0"/>
                </a:lnTo>
                <a:lnTo>
                  <a:pt x="4689779" y="4689780"/>
                </a:lnTo>
                <a:lnTo>
                  <a:pt x="0" y="4689780"/>
                </a:lnTo>
                <a:close/>
              </a:path>
            </a:pathLst>
          </a:custGeom>
          <a:solidFill>
            <a:schemeClr val="bg1">
              <a:lumMod val="75000"/>
            </a:schemeClr>
          </a:solidFill>
        </p:spPr>
        <p:txBody>
          <a:bodyPr wrap="square">
            <a:noAutofit/>
          </a:bodyPr>
          <a:lstStyle>
            <a:lvl1pPr>
              <a:defRPr lang="tr-TR" sz="1800">
                <a:solidFill>
                  <a:schemeClr val="tx1">
                    <a:lumMod val="85000"/>
                    <a:lumOff val="15000"/>
                  </a:schemeClr>
                </a:solidFill>
                <a:latin typeface="Montserrat Extra Bold" panose="00000900000000000000" pitchFamily="50" charset="-94"/>
              </a:defRPr>
            </a:lvl1pPr>
          </a:lstStyle>
          <a:p>
            <a:pPr marL="0" lvl="0" indent="0" algn="ctr">
              <a:buNone/>
            </a:pPr>
            <a:r>
              <a:rPr lang="tr-TR"/>
              <a:t>Drag Your Image Here</a:t>
            </a:r>
          </a:p>
        </p:txBody>
      </p:sp>
    </p:spTree>
    <p:extLst>
      <p:ext uri="{BB962C8B-B14F-4D97-AF65-F5344CB8AC3E}">
        <p14:creationId xmlns:p14="http://schemas.microsoft.com/office/powerpoint/2010/main" val="159981773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5">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6ADEA3A-3003-437D-82B0-70D2F9C80D48}"/>
              </a:ext>
            </a:extLst>
          </p:cNvPr>
          <p:cNvSpPr>
            <a:spLocks noGrp="1"/>
          </p:cNvSpPr>
          <p:nvPr>
            <p:ph type="pic" sz="quarter" idx="16" hasCustomPrompt="1"/>
          </p:nvPr>
        </p:nvSpPr>
        <p:spPr>
          <a:xfrm>
            <a:off x="5320748" y="4340088"/>
            <a:ext cx="6042992" cy="1736035"/>
          </a:xfrm>
          <a:custGeom>
            <a:avLst/>
            <a:gdLst>
              <a:gd name="connsiteX0" fmla="*/ 0 w 12085983"/>
              <a:gd name="connsiteY0" fmla="*/ 0 h 3472069"/>
              <a:gd name="connsiteX1" fmla="*/ 12085983 w 12085983"/>
              <a:gd name="connsiteY1" fmla="*/ 0 h 3472069"/>
              <a:gd name="connsiteX2" fmla="*/ 12085983 w 12085983"/>
              <a:gd name="connsiteY2" fmla="*/ 3472069 h 3472069"/>
              <a:gd name="connsiteX3" fmla="*/ 0 w 12085983"/>
              <a:gd name="connsiteY3" fmla="*/ 3472069 h 3472069"/>
            </a:gdLst>
            <a:ahLst/>
            <a:cxnLst>
              <a:cxn ang="0">
                <a:pos x="connsiteX0" y="connsiteY0"/>
              </a:cxn>
              <a:cxn ang="0">
                <a:pos x="connsiteX1" y="connsiteY1"/>
              </a:cxn>
              <a:cxn ang="0">
                <a:pos x="connsiteX2" y="connsiteY2"/>
              </a:cxn>
              <a:cxn ang="0">
                <a:pos x="connsiteX3" y="connsiteY3"/>
              </a:cxn>
            </a:cxnLst>
            <a:rect l="l" t="t" r="r" b="b"/>
            <a:pathLst>
              <a:path w="12085983" h="3472069">
                <a:moveTo>
                  <a:pt x="0" y="0"/>
                </a:moveTo>
                <a:lnTo>
                  <a:pt x="12085983" y="0"/>
                </a:lnTo>
                <a:lnTo>
                  <a:pt x="12085983" y="3472069"/>
                </a:lnTo>
                <a:lnTo>
                  <a:pt x="0" y="3472069"/>
                </a:lnTo>
                <a:close/>
              </a:path>
            </a:pathLst>
          </a:custGeom>
          <a:solidFill>
            <a:schemeClr val="bg1">
              <a:lumMod val="75000"/>
            </a:schemeClr>
          </a:solidFill>
        </p:spPr>
        <p:txBody>
          <a:bodyPr wrap="square">
            <a:noAutofit/>
          </a:bodyPr>
          <a:lstStyle>
            <a:lvl1pPr>
              <a:defRPr lang="tr-TR" sz="1800">
                <a:solidFill>
                  <a:schemeClr val="tx1">
                    <a:lumMod val="85000"/>
                    <a:lumOff val="15000"/>
                  </a:schemeClr>
                </a:solidFill>
                <a:latin typeface="Montserrat Extra Bold" panose="00000900000000000000" pitchFamily="50" charset="-94"/>
              </a:defRPr>
            </a:lvl1pPr>
          </a:lstStyle>
          <a:p>
            <a:pPr marL="0" lvl="0" indent="0" algn="ctr">
              <a:buNone/>
            </a:pPr>
            <a:r>
              <a:rPr lang="tr-TR"/>
              <a:t>Drag Your Image Here</a:t>
            </a:r>
          </a:p>
        </p:txBody>
      </p:sp>
      <p:sp>
        <p:nvSpPr>
          <p:cNvPr id="7" name="Picture Placeholder 6">
            <a:extLst>
              <a:ext uri="{FF2B5EF4-FFF2-40B4-BE49-F238E27FC236}">
                <a16:creationId xmlns:a16="http://schemas.microsoft.com/office/drawing/2014/main" id="{2E6162CC-0D48-4787-84D2-3FD2E198FDDC}"/>
              </a:ext>
            </a:extLst>
          </p:cNvPr>
          <p:cNvSpPr>
            <a:spLocks noGrp="1"/>
          </p:cNvSpPr>
          <p:nvPr>
            <p:ph type="pic" sz="quarter" idx="15" hasCustomPrompt="1"/>
          </p:nvPr>
        </p:nvSpPr>
        <p:spPr>
          <a:xfrm>
            <a:off x="828262" y="781879"/>
            <a:ext cx="6042992" cy="1736035"/>
          </a:xfrm>
          <a:custGeom>
            <a:avLst/>
            <a:gdLst>
              <a:gd name="connsiteX0" fmla="*/ 0 w 12085983"/>
              <a:gd name="connsiteY0" fmla="*/ 0 h 3472069"/>
              <a:gd name="connsiteX1" fmla="*/ 12085983 w 12085983"/>
              <a:gd name="connsiteY1" fmla="*/ 0 h 3472069"/>
              <a:gd name="connsiteX2" fmla="*/ 12085983 w 12085983"/>
              <a:gd name="connsiteY2" fmla="*/ 3472069 h 3472069"/>
              <a:gd name="connsiteX3" fmla="*/ 0 w 12085983"/>
              <a:gd name="connsiteY3" fmla="*/ 3472069 h 3472069"/>
            </a:gdLst>
            <a:ahLst/>
            <a:cxnLst>
              <a:cxn ang="0">
                <a:pos x="connsiteX0" y="connsiteY0"/>
              </a:cxn>
              <a:cxn ang="0">
                <a:pos x="connsiteX1" y="connsiteY1"/>
              </a:cxn>
              <a:cxn ang="0">
                <a:pos x="connsiteX2" y="connsiteY2"/>
              </a:cxn>
              <a:cxn ang="0">
                <a:pos x="connsiteX3" y="connsiteY3"/>
              </a:cxn>
            </a:cxnLst>
            <a:rect l="l" t="t" r="r" b="b"/>
            <a:pathLst>
              <a:path w="12085983" h="3472069">
                <a:moveTo>
                  <a:pt x="0" y="0"/>
                </a:moveTo>
                <a:lnTo>
                  <a:pt x="12085983" y="0"/>
                </a:lnTo>
                <a:lnTo>
                  <a:pt x="12085983" y="3472069"/>
                </a:lnTo>
                <a:lnTo>
                  <a:pt x="0" y="3472069"/>
                </a:lnTo>
                <a:close/>
              </a:path>
            </a:pathLst>
          </a:custGeom>
          <a:solidFill>
            <a:schemeClr val="bg1">
              <a:lumMod val="75000"/>
            </a:schemeClr>
          </a:solidFill>
        </p:spPr>
        <p:txBody>
          <a:bodyPr wrap="square">
            <a:noAutofit/>
          </a:bodyPr>
          <a:lstStyle>
            <a:lvl1pPr>
              <a:defRPr lang="tr-TR" sz="1800">
                <a:solidFill>
                  <a:schemeClr val="tx1">
                    <a:lumMod val="85000"/>
                    <a:lumOff val="15000"/>
                  </a:schemeClr>
                </a:solidFill>
                <a:latin typeface="Montserrat Extra Bold" panose="00000900000000000000" pitchFamily="50" charset="-94"/>
              </a:defRPr>
            </a:lvl1pPr>
          </a:lstStyle>
          <a:p>
            <a:pPr marL="0" lvl="0" indent="0" algn="ctr">
              <a:buNone/>
            </a:pPr>
            <a:r>
              <a:rPr lang="tr-TR"/>
              <a:t>Drag Your Image Here</a:t>
            </a:r>
          </a:p>
        </p:txBody>
      </p:sp>
    </p:spTree>
    <p:extLst>
      <p:ext uri="{BB962C8B-B14F-4D97-AF65-F5344CB8AC3E}">
        <p14:creationId xmlns:p14="http://schemas.microsoft.com/office/powerpoint/2010/main" val="38053648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6">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62937D3A-CBDE-4381-919E-2EFCB4CDFFA1}"/>
              </a:ext>
            </a:extLst>
          </p:cNvPr>
          <p:cNvSpPr>
            <a:spLocks noGrp="1"/>
          </p:cNvSpPr>
          <p:nvPr>
            <p:ph type="pic" sz="quarter" idx="15" hasCustomPrompt="1"/>
          </p:nvPr>
        </p:nvSpPr>
        <p:spPr>
          <a:xfrm>
            <a:off x="7119349" y="1629255"/>
            <a:ext cx="3599491" cy="3599491"/>
          </a:xfrm>
          <a:custGeom>
            <a:avLst/>
            <a:gdLst>
              <a:gd name="connsiteX0" fmla="*/ 0 w 7198982"/>
              <a:gd name="connsiteY0" fmla="*/ 0 h 7198982"/>
              <a:gd name="connsiteX1" fmla="*/ 7198982 w 7198982"/>
              <a:gd name="connsiteY1" fmla="*/ 0 h 7198982"/>
              <a:gd name="connsiteX2" fmla="*/ 7198982 w 7198982"/>
              <a:gd name="connsiteY2" fmla="*/ 7198982 h 7198982"/>
              <a:gd name="connsiteX3" fmla="*/ 0 w 7198982"/>
              <a:gd name="connsiteY3" fmla="*/ 7198982 h 7198982"/>
            </a:gdLst>
            <a:ahLst/>
            <a:cxnLst>
              <a:cxn ang="0">
                <a:pos x="connsiteX0" y="connsiteY0"/>
              </a:cxn>
              <a:cxn ang="0">
                <a:pos x="connsiteX1" y="connsiteY1"/>
              </a:cxn>
              <a:cxn ang="0">
                <a:pos x="connsiteX2" y="connsiteY2"/>
              </a:cxn>
              <a:cxn ang="0">
                <a:pos x="connsiteX3" y="connsiteY3"/>
              </a:cxn>
            </a:cxnLst>
            <a:rect l="l" t="t" r="r" b="b"/>
            <a:pathLst>
              <a:path w="7198982" h="7198982">
                <a:moveTo>
                  <a:pt x="0" y="0"/>
                </a:moveTo>
                <a:lnTo>
                  <a:pt x="7198982" y="0"/>
                </a:lnTo>
                <a:lnTo>
                  <a:pt x="7198982" y="7198982"/>
                </a:lnTo>
                <a:lnTo>
                  <a:pt x="0" y="7198982"/>
                </a:lnTo>
                <a:close/>
              </a:path>
            </a:pathLst>
          </a:custGeom>
          <a:solidFill>
            <a:schemeClr val="bg1">
              <a:lumMod val="75000"/>
            </a:schemeClr>
          </a:solidFill>
        </p:spPr>
        <p:txBody>
          <a:bodyPr wrap="square">
            <a:noAutofit/>
          </a:bodyPr>
          <a:lstStyle>
            <a:lvl1pPr>
              <a:defRPr lang="tr-TR" sz="1800">
                <a:solidFill>
                  <a:schemeClr val="tx1">
                    <a:lumMod val="85000"/>
                    <a:lumOff val="15000"/>
                  </a:schemeClr>
                </a:solidFill>
                <a:latin typeface="Montserrat Extra Bold" panose="00000900000000000000" pitchFamily="50" charset="-94"/>
              </a:defRPr>
            </a:lvl1pPr>
          </a:lstStyle>
          <a:p>
            <a:pPr marL="0" lvl="0" indent="0" algn="ctr">
              <a:buNone/>
            </a:pPr>
            <a:r>
              <a:rPr lang="tr-TR"/>
              <a:t>Drag Your Image Here</a:t>
            </a:r>
          </a:p>
        </p:txBody>
      </p:sp>
    </p:spTree>
    <p:extLst>
      <p:ext uri="{BB962C8B-B14F-4D97-AF65-F5344CB8AC3E}">
        <p14:creationId xmlns:p14="http://schemas.microsoft.com/office/powerpoint/2010/main" val="98097363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7">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3F13560-F658-4983-9E0E-2BB581C01008}"/>
              </a:ext>
            </a:extLst>
          </p:cNvPr>
          <p:cNvSpPr>
            <a:spLocks noGrp="1"/>
          </p:cNvSpPr>
          <p:nvPr>
            <p:ph type="pic" sz="quarter" idx="16" hasCustomPrompt="1"/>
          </p:nvPr>
        </p:nvSpPr>
        <p:spPr>
          <a:xfrm>
            <a:off x="1473997" y="1629255"/>
            <a:ext cx="3599491" cy="3599491"/>
          </a:xfrm>
          <a:custGeom>
            <a:avLst/>
            <a:gdLst>
              <a:gd name="connsiteX0" fmla="*/ 0 w 7198982"/>
              <a:gd name="connsiteY0" fmla="*/ 0 h 7198982"/>
              <a:gd name="connsiteX1" fmla="*/ 7198982 w 7198982"/>
              <a:gd name="connsiteY1" fmla="*/ 0 h 7198982"/>
              <a:gd name="connsiteX2" fmla="*/ 7198982 w 7198982"/>
              <a:gd name="connsiteY2" fmla="*/ 7198982 h 7198982"/>
              <a:gd name="connsiteX3" fmla="*/ 0 w 7198982"/>
              <a:gd name="connsiteY3" fmla="*/ 7198982 h 7198982"/>
            </a:gdLst>
            <a:ahLst/>
            <a:cxnLst>
              <a:cxn ang="0">
                <a:pos x="connsiteX0" y="connsiteY0"/>
              </a:cxn>
              <a:cxn ang="0">
                <a:pos x="connsiteX1" y="connsiteY1"/>
              </a:cxn>
              <a:cxn ang="0">
                <a:pos x="connsiteX2" y="connsiteY2"/>
              </a:cxn>
              <a:cxn ang="0">
                <a:pos x="connsiteX3" y="connsiteY3"/>
              </a:cxn>
            </a:cxnLst>
            <a:rect l="l" t="t" r="r" b="b"/>
            <a:pathLst>
              <a:path w="7198982" h="7198982">
                <a:moveTo>
                  <a:pt x="0" y="0"/>
                </a:moveTo>
                <a:lnTo>
                  <a:pt x="7198982" y="0"/>
                </a:lnTo>
                <a:lnTo>
                  <a:pt x="7198982" y="7198982"/>
                </a:lnTo>
                <a:lnTo>
                  <a:pt x="0" y="7198982"/>
                </a:lnTo>
                <a:close/>
              </a:path>
            </a:pathLst>
          </a:custGeom>
          <a:solidFill>
            <a:schemeClr val="bg1">
              <a:lumMod val="75000"/>
            </a:schemeClr>
          </a:solidFill>
        </p:spPr>
        <p:txBody>
          <a:bodyPr wrap="square">
            <a:noAutofit/>
          </a:bodyPr>
          <a:lstStyle>
            <a:lvl1pPr>
              <a:defRPr lang="tr-TR" sz="1800">
                <a:solidFill>
                  <a:schemeClr val="tx1">
                    <a:lumMod val="85000"/>
                    <a:lumOff val="15000"/>
                  </a:schemeClr>
                </a:solidFill>
                <a:latin typeface="Montserrat Extra Bold" panose="00000900000000000000" pitchFamily="50" charset="-94"/>
              </a:defRPr>
            </a:lvl1pPr>
          </a:lstStyle>
          <a:p>
            <a:pPr marL="0" lvl="0" indent="0" algn="ctr">
              <a:buNone/>
            </a:pPr>
            <a:r>
              <a:rPr lang="tr-TR"/>
              <a:t>Drag Your Image Here</a:t>
            </a:r>
          </a:p>
        </p:txBody>
      </p:sp>
      <p:sp>
        <p:nvSpPr>
          <p:cNvPr id="5" name="Picture Placeholder 4">
            <a:extLst>
              <a:ext uri="{FF2B5EF4-FFF2-40B4-BE49-F238E27FC236}">
                <a16:creationId xmlns:a16="http://schemas.microsoft.com/office/drawing/2014/main" id="{62937D3A-CBDE-4381-919E-2EFCB4CDFFA1}"/>
              </a:ext>
            </a:extLst>
          </p:cNvPr>
          <p:cNvSpPr>
            <a:spLocks noGrp="1"/>
          </p:cNvSpPr>
          <p:nvPr>
            <p:ph type="pic" sz="quarter" idx="15" hasCustomPrompt="1"/>
          </p:nvPr>
        </p:nvSpPr>
        <p:spPr>
          <a:xfrm>
            <a:off x="7119349" y="1629255"/>
            <a:ext cx="3599491" cy="3599491"/>
          </a:xfrm>
          <a:custGeom>
            <a:avLst/>
            <a:gdLst>
              <a:gd name="connsiteX0" fmla="*/ 0 w 7198982"/>
              <a:gd name="connsiteY0" fmla="*/ 0 h 7198982"/>
              <a:gd name="connsiteX1" fmla="*/ 7198982 w 7198982"/>
              <a:gd name="connsiteY1" fmla="*/ 0 h 7198982"/>
              <a:gd name="connsiteX2" fmla="*/ 7198982 w 7198982"/>
              <a:gd name="connsiteY2" fmla="*/ 7198982 h 7198982"/>
              <a:gd name="connsiteX3" fmla="*/ 0 w 7198982"/>
              <a:gd name="connsiteY3" fmla="*/ 7198982 h 7198982"/>
            </a:gdLst>
            <a:ahLst/>
            <a:cxnLst>
              <a:cxn ang="0">
                <a:pos x="connsiteX0" y="connsiteY0"/>
              </a:cxn>
              <a:cxn ang="0">
                <a:pos x="connsiteX1" y="connsiteY1"/>
              </a:cxn>
              <a:cxn ang="0">
                <a:pos x="connsiteX2" y="connsiteY2"/>
              </a:cxn>
              <a:cxn ang="0">
                <a:pos x="connsiteX3" y="connsiteY3"/>
              </a:cxn>
            </a:cxnLst>
            <a:rect l="l" t="t" r="r" b="b"/>
            <a:pathLst>
              <a:path w="7198982" h="7198982">
                <a:moveTo>
                  <a:pt x="0" y="0"/>
                </a:moveTo>
                <a:lnTo>
                  <a:pt x="7198982" y="0"/>
                </a:lnTo>
                <a:lnTo>
                  <a:pt x="7198982" y="7198982"/>
                </a:lnTo>
                <a:lnTo>
                  <a:pt x="0" y="7198982"/>
                </a:lnTo>
                <a:close/>
              </a:path>
            </a:pathLst>
          </a:custGeom>
          <a:solidFill>
            <a:schemeClr val="bg1">
              <a:lumMod val="75000"/>
            </a:schemeClr>
          </a:solidFill>
        </p:spPr>
        <p:txBody>
          <a:bodyPr wrap="square">
            <a:noAutofit/>
          </a:bodyPr>
          <a:lstStyle>
            <a:lvl1pPr>
              <a:defRPr lang="tr-TR" sz="1800">
                <a:solidFill>
                  <a:schemeClr val="tx1">
                    <a:lumMod val="85000"/>
                    <a:lumOff val="15000"/>
                  </a:schemeClr>
                </a:solidFill>
                <a:latin typeface="Montserrat Extra Bold" panose="00000900000000000000" pitchFamily="50" charset="-94"/>
              </a:defRPr>
            </a:lvl1pPr>
          </a:lstStyle>
          <a:p>
            <a:pPr marL="0" lvl="0" indent="0" algn="ctr">
              <a:buNone/>
            </a:pPr>
            <a:r>
              <a:rPr lang="tr-TR"/>
              <a:t>Drag Your Image Here</a:t>
            </a:r>
          </a:p>
        </p:txBody>
      </p:sp>
    </p:spTree>
    <p:extLst>
      <p:ext uri="{BB962C8B-B14F-4D97-AF65-F5344CB8AC3E}">
        <p14:creationId xmlns:p14="http://schemas.microsoft.com/office/powerpoint/2010/main" val="81501230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27">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42BDC5D1-40FA-40AE-A0D8-B474E51601AE}"/>
              </a:ext>
            </a:extLst>
          </p:cNvPr>
          <p:cNvSpPr>
            <a:spLocks noGrp="1"/>
          </p:cNvSpPr>
          <p:nvPr>
            <p:ph type="pic" sz="quarter" idx="16" hasCustomPrompt="1"/>
          </p:nvPr>
        </p:nvSpPr>
        <p:spPr>
          <a:xfrm>
            <a:off x="1473997" y="1629255"/>
            <a:ext cx="3599491" cy="3599491"/>
          </a:xfrm>
          <a:custGeom>
            <a:avLst/>
            <a:gdLst>
              <a:gd name="connsiteX0" fmla="*/ 0 w 7198982"/>
              <a:gd name="connsiteY0" fmla="*/ 0 h 7198982"/>
              <a:gd name="connsiteX1" fmla="*/ 7198982 w 7198982"/>
              <a:gd name="connsiteY1" fmla="*/ 0 h 7198982"/>
              <a:gd name="connsiteX2" fmla="*/ 7198982 w 7198982"/>
              <a:gd name="connsiteY2" fmla="*/ 7198982 h 7198982"/>
              <a:gd name="connsiteX3" fmla="*/ 0 w 7198982"/>
              <a:gd name="connsiteY3" fmla="*/ 7198982 h 7198982"/>
            </a:gdLst>
            <a:ahLst/>
            <a:cxnLst>
              <a:cxn ang="0">
                <a:pos x="connsiteX0" y="connsiteY0"/>
              </a:cxn>
              <a:cxn ang="0">
                <a:pos x="connsiteX1" y="connsiteY1"/>
              </a:cxn>
              <a:cxn ang="0">
                <a:pos x="connsiteX2" y="connsiteY2"/>
              </a:cxn>
              <a:cxn ang="0">
                <a:pos x="connsiteX3" y="connsiteY3"/>
              </a:cxn>
            </a:cxnLst>
            <a:rect l="l" t="t" r="r" b="b"/>
            <a:pathLst>
              <a:path w="7198982" h="7198982">
                <a:moveTo>
                  <a:pt x="0" y="0"/>
                </a:moveTo>
                <a:lnTo>
                  <a:pt x="7198982" y="0"/>
                </a:lnTo>
                <a:lnTo>
                  <a:pt x="7198982" y="7198982"/>
                </a:lnTo>
                <a:lnTo>
                  <a:pt x="0" y="7198982"/>
                </a:lnTo>
                <a:close/>
              </a:path>
            </a:pathLst>
          </a:custGeom>
          <a:solidFill>
            <a:schemeClr val="bg1">
              <a:lumMod val="75000"/>
            </a:schemeClr>
          </a:solidFill>
        </p:spPr>
        <p:txBody>
          <a:bodyPr wrap="square">
            <a:noAutofit/>
          </a:bodyPr>
          <a:lstStyle>
            <a:lvl1pPr>
              <a:defRPr lang="tr-TR" sz="1800">
                <a:solidFill>
                  <a:schemeClr val="tx1">
                    <a:lumMod val="85000"/>
                    <a:lumOff val="15000"/>
                  </a:schemeClr>
                </a:solidFill>
                <a:latin typeface="Montserrat Extra Bold" panose="00000900000000000000" pitchFamily="50" charset="-94"/>
              </a:defRPr>
            </a:lvl1pPr>
          </a:lstStyle>
          <a:p>
            <a:pPr marL="0" lvl="0" indent="0" algn="ctr">
              <a:buNone/>
            </a:pPr>
            <a:r>
              <a:rPr lang="tr-TR"/>
              <a:t>Drag Your Image Here</a:t>
            </a:r>
          </a:p>
        </p:txBody>
      </p:sp>
    </p:spTree>
    <p:extLst>
      <p:ext uri="{BB962C8B-B14F-4D97-AF65-F5344CB8AC3E}">
        <p14:creationId xmlns:p14="http://schemas.microsoft.com/office/powerpoint/2010/main" val="31692742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8">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FBD442E3-B8E2-4E3B-8433-A3F499541AD2}"/>
              </a:ext>
            </a:extLst>
          </p:cNvPr>
          <p:cNvSpPr>
            <a:spLocks noGrp="1"/>
          </p:cNvSpPr>
          <p:nvPr>
            <p:ph type="pic" sz="quarter" idx="16" hasCustomPrompt="1"/>
          </p:nvPr>
        </p:nvSpPr>
        <p:spPr>
          <a:xfrm>
            <a:off x="7687628" y="0"/>
            <a:ext cx="4504373" cy="6858000"/>
          </a:xfrm>
          <a:custGeom>
            <a:avLst/>
            <a:gdLst>
              <a:gd name="connsiteX0" fmla="*/ 0 w 9008745"/>
              <a:gd name="connsiteY0" fmla="*/ 0 h 13716000"/>
              <a:gd name="connsiteX1" fmla="*/ 9008745 w 9008745"/>
              <a:gd name="connsiteY1" fmla="*/ 0 h 13716000"/>
              <a:gd name="connsiteX2" fmla="*/ 9008745 w 9008745"/>
              <a:gd name="connsiteY2" fmla="*/ 13716000 h 13716000"/>
              <a:gd name="connsiteX3" fmla="*/ 0 w 9008745"/>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9008745" h="13716000">
                <a:moveTo>
                  <a:pt x="0" y="0"/>
                </a:moveTo>
                <a:lnTo>
                  <a:pt x="9008745" y="0"/>
                </a:lnTo>
                <a:lnTo>
                  <a:pt x="9008745" y="13716000"/>
                </a:lnTo>
                <a:lnTo>
                  <a:pt x="0" y="13716000"/>
                </a:lnTo>
                <a:close/>
              </a:path>
            </a:pathLst>
          </a:custGeom>
          <a:solidFill>
            <a:schemeClr val="bg1">
              <a:lumMod val="75000"/>
            </a:schemeClr>
          </a:solidFill>
        </p:spPr>
        <p:txBody>
          <a:bodyPr wrap="square">
            <a:noAutofit/>
          </a:bodyPr>
          <a:lstStyle>
            <a:lvl1pPr>
              <a:defRPr lang="tr-TR" sz="1800">
                <a:solidFill>
                  <a:schemeClr val="tx1">
                    <a:lumMod val="85000"/>
                    <a:lumOff val="15000"/>
                  </a:schemeClr>
                </a:solidFill>
                <a:latin typeface="Montserrat Extra Bold" panose="00000900000000000000" pitchFamily="50" charset="-94"/>
              </a:defRPr>
            </a:lvl1pPr>
          </a:lstStyle>
          <a:p>
            <a:pPr marL="0" lvl="0" indent="0" algn="ctr">
              <a:buNone/>
            </a:pPr>
            <a:r>
              <a:rPr lang="tr-TR"/>
              <a:t>Drag Your Image Here</a:t>
            </a:r>
          </a:p>
        </p:txBody>
      </p:sp>
    </p:spTree>
    <p:extLst>
      <p:ext uri="{BB962C8B-B14F-4D97-AF65-F5344CB8AC3E}">
        <p14:creationId xmlns:p14="http://schemas.microsoft.com/office/powerpoint/2010/main" val="35157595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66AFF68A-1400-4D7E-9E04-B401095025B4}"/>
              </a:ext>
            </a:extLst>
          </p:cNvPr>
          <p:cNvSpPr>
            <a:spLocks noGrp="1"/>
          </p:cNvSpPr>
          <p:nvPr>
            <p:ph type="pic" sz="quarter" idx="10" hasCustomPrompt="1"/>
          </p:nvPr>
        </p:nvSpPr>
        <p:spPr>
          <a:xfrm>
            <a:off x="656586" y="631926"/>
            <a:ext cx="10878829" cy="3417561"/>
          </a:xfrm>
          <a:custGeom>
            <a:avLst/>
            <a:gdLst>
              <a:gd name="connsiteX0" fmla="*/ 0 w 21757657"/>
              <a:gd name="connsiteY0" fmla="*/ 0 h 6835121"/>
              <a:gd name="connsiteX1" fmla="*/ 21757657 w 21757657"/>
              <a:gd name="connsiteY1" fmla="*/ 0 h 6835121"/>
              <a:gd name="connsiteX2" fmla="*/ 21757657 w 21757657"/>
              <a:gd name="connsiteY2" fmla="*/ 6835121 h 6835121"/>
              <a:gd name="connsiteX3" fmla="*/ 0 w 21757657"/>
              <a:gd name="connsiteY3" fmla="*/ 6835121 h 6835121"/>
            </a:gdLst>
            <a:ahLst/>
            <a:cxnLst>
              <a:cxn ang="0">
                <a:pos x="connsiteX0" y="connsiteY0"/>
              </a:cxn>
              <a:cxn ang="0">
                <a:pos x="connsiteX1" y="connsiteY1"/>
              </a:cxn>
              <a:cxn ang="0">
                <a:pos x="connsiteX2" y="connsiteY2"/>
              </a:cxn>
              <a:cxn ang="0">
                <a:pos x="connsiteX3" y="connsiteY3"/>
              </a:cxn>
            </a:cxnLst>
            <a:rect l="l" t="t" r="r" b="b"/>
            <a:pathLst>
              <a:path w="21757657" h="6835121">
                <a:moveTo>
                  <a:pt x="0" y="0"/>
                </a:moveTo>
                <a:lnTo>
                  <a:pt x="21757657" y="0"/>
                </a:lnTo>
                <a:lnTo>
                  <a:pt x="21757657" y="6835121"/>
                </a:lnTo>
                <a:lnTo>
                  <a:pt x="0" y="6835121"/>
                </a:lnTo>
                <a:close/>
              </a:path>
            </a:pathLst>
          </a:custGeom>
          <a:solidFill>
            <a:schemeClr val="bg1">
              <a:lumMod val="75000"/>
            </a:schemeClr>
          </a:solidFill>
        </p:spPr>
        <p:txBody>
          <a:bodyPr wrap="square">
            <a:noAutofit/>
          </a:bodyPr>
          <a:lstStyle>
            <a:lvl1pPr>
              <a:defRPr lang="tr-TR" sz="1800">
                <a:solidFill>
                  <a:schemeClr val="tx1">
                    <a:lumMod val="85000"/>
                    <a:lumOff val="15000"/>
                  </a:schemeClr>
                </a:solidFill>
                <a:latin typeface="Montserrat Extra Bold" panose="00000900000000000000" pitchFamily="50" charset="-94"/>
              </a:defRPr>
            </a:lvl1pPr>
          </a:lstStyle>
          <a:p>
            <a:pPr marL="0" lvl="0" indent="0" algn="ctr">
              <a:buNone/>
            </a:pPr>
            <a:r>
              <a:rPr lang="tr-TR"/>
              <a:t>Drag Your Image Here</a:t>
            </a:r>
          </a:p>
        </p:txBody>
      </p:sp>
    </p:spTree>
    <p:extLst>
      <p:ext uri="{BB962C8B-B14F-4D97-AF65-F5344CB8AC3E}">
        <p14:creationId xmlns:p14="http://schemas.microsoft.com/office/powerpoint/2010/main" val="260951024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9">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7D80AA1F-7C5F-4C63-9B8C-B1D5A946C7A4}"/>
              </a:ext>
            </a:extLst>
          </p:cNvPr>
          <p:cNvSpPr>
            <a:spLocks noGrp="1"/>
          </p:cNvSpPr>
          <p:nvPr>
            <p:ph type="pic" sz="quarter" idx="16" hasCustomPrompt="1"/>
          </p:nvPr>
        </p:nvSpPr>
        <p:spPr>
          <a:xfrm>
            <a:off x="1" y="4049486"/>
            <a:ext cx="12192000" cy="2808515"/>
          </a:xfrm>
          <a:custGeom>
            <a:avLst/>
            <a:gdLst>
              <a:gd name="connsiteX0" fmla="*/ 0 w 24383999"/>
              <a:gd name="connsiteY0" fmla="*/ 0 h 5617029"/>
              <a:gd name="connsiteX1" fmla="*/ 24383999 w 24383999"/>
              <a:gd name="connsiteY1" fmla="*/ 0 h 5617029"/>
              <a:gd name="connsiteX2" fmla="*/ 24383999 w 24383999"/>
              <a:gd name="connsiteY2" fmla="*/ 5617029 h 5617029"/>
              <a:gd name="connsiteX3" fmla="*/ 0 w 24383999"/>
              <a:gd name="connsiteY3" fmla="*/ 5617029 h 5617029"/>
            </a:gdLst>
            <a:ahLst/>
            <a:cxnLst>
              <a:cxn ang="0">
                <a:pos x="connsiteX0" y="connsiteY0"/>
              </a:cxn>
              <a:cxn ang="0">
                <a:pos x="connsiteX1" y="connsiteY1"/>
              </a:cxn>
              <a:cxn ang="0">
                <a:pos x="connsiteX2" y="connsiteY2"/>
              </a:cxn>
              <a:cxn ang="0">
                <a:pos x="connsiteX3" y="connsiteY3"/>
              </a:cxn>
            </a:cxnLst>
            <a:rect l="l" t="t" r="r" b="b"/>
            <a:pathLst>
              <a:path w="24383999" h="5617029">
                <a:moveTo>
                  <a:pt x="0" y="0"/>
                </a:moveTo>
                <a:lnTo>
                  <a:pt x="24383999" y="0"/>
                </a:lnTo>
                <a:lnTo>
                  <a:pt x="24383999" y="5617029"/>
                </a:lnTo>
                <a:lnTo>
                  <a:pt x="0" y="5617029"/>
                </a:lnTo>
                <a:close/>
              </a:path>
            </a:pathLst>
          </a:custGeom>
          <a:solidFill>
            <a:schemeClr val="bg1">
              <a:lumMod val="75000"/>
            </a:schemeClr>
          </a:solidFill>
        </p:spPr>
        <p:txBody>
          <a:bodyPr wrap="square">
            <a:noAutofit/>
          </a:bodyPr>
          <a:lstStyle>
            <a:lvl1pPr>
              <a:defRPr lang="tr-TR" sz="1800">
                <a:solidFill>
                  <a:schemeClr val="tx1">
                    <a:lumMod val="85000"/>
                    <a:lumOff val="15000"/>
                  </a:schemeClr>
                </a:solidFill>
                <a:latin typeface="Montserrat Extra Bold" panose="00000900000000000000" pitchFamily="50" charset="-94"/>
              </a:defRPr>
            </a:lvl1pPr>
          </a:lstStyle>
          <a:p>
            <a:pPr marL="0" lvl="0" indent="0" algn="ctr">
              <a:buNone/>
            </a:pPr>
            <a:r>
              <a:rPr lang="tr-TR"/>
              <a:t>Drag Your Image Here</a:t>
            </a:r>
          </a:p>
        </p:txBody>
      </p:sp>
    </p:spTree>
    <p:extLst>
      <p:ext uri="{BB962C8B-B14F-4D97-AF65-F5344CB8AC3E}">
        <p14:creationId xmlns:p14="http://schemas.microsoft.com/office/powerpoint/2010/main" val="214043046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0">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7D80AA1F-7C5F-4C63-9B8C-B1D5A946C7A4}"/>
              </a:ext>
            </a:extLst>
          </p:cNvPr>
          <p:cNvSpPr>
            <a:spLocks noGrp="1"/>
          </p:cNvSpPr>
          <p:nvPr>
            <p:ph type="pic" sz="quarter" idx="16" hasCustomPrompt="1"/>
          </p:nvPr>
        </p:nvSpPr>
        <p:spPr>
          <a:xfrm>
            <a:off x="1" y="-1"/>
            <a:ext cx="12192000" cy="2808515"/>
          </a:xfrm>
          <a:custGeom>
            <a:avLst/>
            <a:gdLst>
              <a:gd name="connsiteX0" fmla="*/ 0 w 24383999"/>
              <a:gd name="connsiteY0" fmla="*/ 0 h 5617029"/>
              <a:gd name="connsiteX1" fmla="*/ 24383999 w 24383999"/>
              <a:gd name="connsiteY1" fmla="*/ 0 h 5617029"/>
              <a:gd name="connsiteX2" fmla="*/ 24383999 w 24383999"/>
              <a:gd name="connsiteY2" fmla="*/ 5617029 h 5617029"/>
              <a:gd name="connsiteX3" fmla="*/ 0 w 24383999"/>
              <a:gd name="connsiteY3" fmla="*/ 5617029 h 5617029"/>
            </a:gdLst>
            <a:ahLst/>
            <a:cxnLst>
              <a:cxn ang="0">
                <a:pos x="connsiteX0" y="connsiteY0"/>
              </a:cxn>
              <a:cxn ang="0">
                <a:pos x="connsiteX1" y="connsiteY1"/>
              </a:cxn>
              <a:cxn ang="0">
                <a:pos x="connsiteX2" y="connsiteY2"/>
              </a:cxn>
              <a:cxn ang="0">
                <a:pos x="connsiteX3" y="connsiteY3"/>
              </a:cxn>
            </a:cxnLst>
            <a:rect l="l" t="t" r="r" b="b"/>
            <a:pathLst>
              <a:path w="24383999" h="5617029">
                <a:moveTo>
                  <a:pt x="0" y="0"/>
                </a:moveTo>
                <a:lnTo>
                  <a:pt x="24383999" y="0"/>
                </a:lnTo>
                <a:lnTo>
                  <a:pt x="24383999" y="5617029"/>
                </a:lnTo>
                <a:lnTo>
                  <a:pt x="0" y="5617029"/>
                </a:lnTo>
                <a:close/>
              </a:path>
            </a:pathLst>
          </a:custGeom>
          <a:solidFill>
            <a:schemeClr val="bg1">
              <a:lumMod val="75000"/>
            </a:schemeClr>
          </a:solidFill>
        </p:spPr>
        <p:txBody>
          <a:bodyPr wrap="square">
            <a:noAutofit/>
          </a:bodyPr>
          <a:lstStyle>
            <a:lvl1pPr>
              <a:defRPr lang="tr-TR" sz="1800">
                <a:solidFill>
                  <a:schemeClr val="tx1">
                    <a:lumMod val="85000"/>
                    <a:lumOff val="15000"/>
                  </a:schemeClr>
                </a:solidFill>
                <a:latin typeface="Montserrat Extra Bold" panose="00000900000000000000" pitchFamily="50" charset="-94"/>
              </a:defRPr>
            </a:lvl1pPr>
          </a:lstStyle>
          <a:p>
            <a:pPr marL="0" lvl="0" indent="0" algn="ctr">
              <a:buNone/>
            </a:pPr>
            <a:r>
              <a:rPr lang="tr-TR"/>
              <a:t>Drag Your Image Here</a:t>
            </a:r>
          </a:p>
        </p:txBody>
      </p:sp>
    </p:spTree>
    <p:extLst>
      <p:ext uri="{BB962C8B-B14F-4D97-AF65-F5344CB8AC3E}">
        <p14:creationId xmlns:p14="http://schemas.microsoft.com/office/powerpoint/2010/main" val="355554285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1">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1E0AEEF9-CC85-4E5E-A04F-F68499DE28D8}"/>
              </a:ext>
            </a:extLst>
          </p:cNvPr>
          <p:cNvSpPr>
            <a:spLocks noGrp="1"/>
          </p:cNvSpPr>
          <p:nvPr>
            <p:ph type="pic" sz="quarter" idx="17" hasCustomPrompt="1"/>
          </p:nvPr>
        </p:nvSpPr>
        <p:spPr>
          <a:xfrm>
            <a:off x="6096000" y="1199322"/>
            <a:ext cx="3644348" cy="4459357"/>
          </a:xfrm>
          <a:custGeom>
            <a:avLst/>
            <a:gdLst>
              <a:gd name="connsiteX0" fmla="*/ 0 w 7288696"/>
              <a:gd name="connsiteY0" fmla="*/ 0 h 8918714"/>
              <a:gd name="connsiteX1" fmla="*/ 7288696 w 7288696"/>
              <a:gd name="connsiteY1" fmla="*/ 0 h 8918714"/>
              <a:gd name="connsiteX2" fmla="*/ 7288696 w 7288696"/>
              <a:gd name="connsiteY2" fmla="*/ 8918714 h 8918714"/>
              <a:gd name="connsiteX3" fmla="*/ 0 w 7288696"/>
              <a:gd name="connsiteY3" fmla="*/ 8918714 h 8918714"/>
            </a:gdLst>
            <a:ahLst/>
            <a:cxnLst>
              <a:cxn ang="0">
                <a:pos x="connsiteX0" y="connsiteY0"/>
              </a:cxn>
              <a:cxn ang="0">
                <a:pos x="connsiteX1" y="connsiteY1"/>
              </a:cxn>
              <a:cxn ang="0">
                <a:pos x="connsiteX2" y="connsiteY2"/>
              </a:cxn>
              <a:cxn ang="0">
                <a:pos x="connsiteX3" y="connsiteY3"/>
              </a:cxn>
            </a:cxnLst>
            <a:rect l="l" t="t" r="r" b="b"/>
            <a:pathLst>
              <a:path w="7288696" h="8918714">
                <a:moveTo>
                  <a:pt x="0" y="0"/>
                </a:moveTo>
                <a:lnTo>
                  <a:pt x="7288696" y="0"/>
                </a:lnTo>
                <a:lnTo>
                  <a:pt x="7288696" y="8918714"/>
                </a:lnTo>
                <a:lnTo>
                  <a:pt x="0" y="8918714"/>
                </a:lnTo>
                <a:close/>
              </a:path>
            </a:pathLst>
          </a:custGeom>
          <a:solidFill>
            <a:schemeClr val="bg1">
              <a:lumMod val="75000"/>
            </a:schemeClr>
          </a:solidFill>
        </p:spPr>
        <p:txBody>
          <a:bodyPr wrap="square">
            <a:noAutofit/>
          </a:bodyPr>
          <a:lstStyle>
            <a:lvl1pPr>
              <a:defRPr lang="tr-TR" sz="1800">
                <a:solidFill>
                  <a:schemeClr val="tx1">
                    <a:lumMod val="85000"/>
                    <a:lumOff val="15000"/>
                  </a:schemeClr>
                </a:solidFill>
                <a:latin typeface="Montserrat Extra Bold" panose="00000900000000000000" pitchFamily="50" charset="-94"/>
              </a:defRPr>
            </a:lvl1pPr>
          </a:lstStyle>
          <a:p>
            <a:pPr marL="0" lvl="0" indent="0" algn="ctr">
              <a:buNone/>
            </a:pPr>
            <a:r>
              <a:rPr lang="tr-TR"/>
              <a:t>Drag Your Image Here</a:t>
            </a:r>
          </a:p>
        </p:txBody>
      </p:sp>
      <p:sp>
        <p:nvSpPr>
          <p:cNvPr id="6" name="Freeform: Shape 5">
            <a:extLst>
              <a:ext uri="{FF2B5EF4-FFF2-40B4-BE49-F238E27FC236}">
                <a16:creationId xmlns:a16="http://schemas.microsoft.com/office/drawing/2014/main" id="{FF10D2B5-0209-4269-98BA-862B6E286E95}"/>
              </a:ext>
            </a:extLst>
          </p:cNvPr>
          <p:cNvSpPr>
            <a:spLocks noGrp="1"/>
          </p:cNvSpPr>
          <p:nvPr>
            <p:ph type="pic" sz="quarter" idx="16" hasCustomPrompt="1"/>
          </p:nvPr>
        </p:nvSpPr>
        <p:spPr>
          <a:xfrm>
            <a:off x="1" y="0"/>
            <a:ext cx="3644348" cy="6858000"/>
          </a:xfrm>
          <a:custGeom>
            <a:avLst/>
            <a:gdLst>
              <a:gd name="connsiteX0" fmla="*/ 0 w 7288696"/>
              <a:gd name="connsiteY0" fmla="*/ 0 h 13716000"/>
              <a:gd name="connsiteX1" fmla="*/ 7288696 w 7288696"/>
              <a:gd name="connsiteY1" fmla="*/ 0 h 13716000"/>
              <a:gd name="connsiteX2" fmla="*/ 7288696 w 7288696"/>
              <a:gd name="connsiteY2" fmla="*/ 13716000 h 13716000"/>
              <a:gd name="connsiteX3" fmla="*/ 0 w 7288696"/>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7288696" h="13716000">
                <a:moveTo>
                  <a:pt x="0" y="0"/>
                </a:moveTo>
                <a:lnTo>
                  <a:pt x="7288696" y="0"/>
                </a:lnTo>
                <a:lnTo>
                  <a:pt x="7288696" y="13716000"/>
                </a:lnTo>
                <a:lnTo>
                  <a:pt x="0" y="13716000"/>
                </a:lnTo>
                <a:close/>
              </a:path>
            </a:pathLst>
          </a:custGeom>
          <a:solidFill>
            <a:schemeClr val="bg1">
              <a:lumMod val="75000"/>
            </a:schemeClr>
          </a:solidFill>
        </p:spPr>
        <p:txBody>
          <a:bodyPr wrap="square">
            <a:noAutofit/>
          </a:bodyPr>
          <a:lstStyle>
            <a:lvl1pPr>
              <a:defRPr lang="tr-TR" sz="1800">
                <a:solidFill>
                  <a:schemeClr val="tx1">
                    <a:lumMod val="85000"/>
                    <a:lumOff val="15000"/>
                  </a:schemeClr>
                </a:solidFill>
                <a:latin typeface="Montserrat Extra Bold" panose="00000900000000000000" pitchFamily="50" charset="-94"/>
              </a:defRPr>
            </a:lvl1pPr>
          </a:lstStyle>
          <a:p>
            <a:pPr marL="0" lvl="0" indent="0" algn="ctr">
              <a:buNone/>
            </a:pPr>
            <a:r>
              <a:rPr lang="tr-TR"/>
              <a:t>Drag Your Image Here</a:t>
            </a:r>
          </a:p>
        </p:txBody>
      </p:sp>
    </p:spTree>
    <p:extLst>
      <p:ext uri="{BB962C8B-B14F-4D97-AF65-F5344CB8AC3E}">
        <p14:creationId xmlns:p14="http://schemas.microsoft.com/office/powerpoint/2010/main" val="16194465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92CB367-7F82-4205-AA80-B9B35BAA52DC}"/>
              </a:ext>
            </a:extLst>
          </p:cNvPr>
          <p:cNvSpPr>
            <a:spLocks noGrp="1"/>
          </p:cNvSpPr>
          <p:nvPr>
            <p:ph type="pic" sz="quarter" idx="17" hasCustomPrompt="1"/>
          </p:nvPr>
        </p:nvSpPr>
        <p:spPr>
          <a:xfrm>
            <a:off x="0" y="0"/>
            <a:ext cx="12192000" cy="6858000"/>
          </a:xfrm>
          <a:prstGeom prst="rect">
            <a:avLst/>
          </a:prstGeom>
          <a:solidFill>
            <a:schemeClr val="bg1">
              <a:lumMod val="75000"/>
            </a:schemeClr>
          </a:solidFill>
        </p:spPr>
        <p:txBody>
          <a:bodyPr wrap="square">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tr-TR" sz="1800">
                <a:solidFill>
                  <a:schemeClr val="tx1">
                    <a:lumMod val="85000"/>
                    <a:lumOff val="15000"/>
                  </a:schemeClr>
                </a:solidFill>
                <a:latin typeface="Montserrat Extra Bold" panose="00000900000000000000" pitchFamily="50" charset="-94"/>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tr-TR"/>
              <a:t>Drag Your Image Here</a:t>
            </a:r>
          </a:p>
        </p:txBody>
      </p:sp>
      <p:sp>
        <p:nvSpPr>
          <p:cNvPr id="5" name="Freeform: Shape 4">
            <a:extLst>
              <a:ext uri="{FF2B5EF4-FFF2-40B4-BE49-F238E27FC236}">
                <a16:creationId xmlns:a16="http://schemas.microsoft.com/office/drawing/2014/main" id="{821E72A9-A301-491A-BD39-434B028F8A65}"/>
              </a:ext>
            </a:extLst>
          </p:cNvPr>
          <p:cNvSpPr>
            <a:spLocks noGrp="1"/>
          </p:cNvSpPr>
          <p:nvPr>
            <p:ph type="pic" sz="quarter" idx="16" hasCustomPrompt="1"/>
          </p:nvPr>
        </p:nvSpPr>
        <p:spPr>
          <a:xfrm>
            <a:off x="7561945" y="1981203"/>
            <a:ext cx="1523998" cy="1523998"/>
          </a:xfrm>
          <a:custGeom>
            <a:avLst/>
            <a:gdLst>
              <a:gd name="connsiteX0" fmla="*/ 1523998 w 3047996"/>
              <a:gd name="connsiteY0" fmla="*/ 0 h 3047996"/>
              <a:gd name="connsiteX1" fmla="*/ 3047996 w 3047996"/>
              <a:gd name="connsiteY1" fmla="*/ 1523998 h 3047996"/>
              <a:gd name="connsiteX2" fmla="*/ 1523998 w 3047996"/>
              <a:gd name="connsiteY2" fmla="*/ 3047996 h 3047996"/>
              <a:gd name="connsiteX3" fmla="*/ 0 w 3047996"/>
              <a:gd name="connsiteY3" fmla="*/ 1523998 h 3047996"/>
              <a:gd name="connsiteX4" fmla="*/ 1523998 w 3047996"/>
              <a:gd name="connsiteY4" fmla="*/ 0 h 3047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7996" h="3047996">
                <a:moveTo>
                  <a:pt x="1523998" y="0"/>
                </a:moveTo>
                <a:cubicBezTo>
                  <a:pt x="2365678" y="0"/>
                  <a:pt x="3047996" y="682317"/>
                  <a:pt x="3047996" y="1523998"/>
                </a:cubicBezTo>
                <a:cubicBezTo>
                  <a:pt x="3047996" y="2365679"/>
                  <a:pt x="2365678" y="3047996"/>
                  <a:pt x="1523998" y="3047996"/>
                </a:cubicBezTo>
                <a:cubicBezTo>
                  <a:pt x="682317" y="3047996"/>
                  <a:pt x="0" y="2365679"/>
                  <a:pt x="0" y="1523998"/>
                </a:cubicBezTo>
                <a:cubicBezTo>
                  <a:pt x="0" y="682317"/>
                  <a:pt x="682317" y="0"/>
                  <a:pt x="1523998" y="0"/>
                </a:cubicBezTo>
                <a:close/>
              </a:path>
            </a:pathLst>
          </a:custGeom>
          <a:solidFill>
            <a:schemeClr val="bg1">
              <a:lumMod val="75000"/>
            </a:schemeClr>
          </a:solidFill>
        </p:spPr>
        <p:txBody>
          <a:bodyPr wrap="square">
            <a:noAutofit/>
          </a:bodyPr>
          <a:lstStyle>
            <a:lvl1pPr>
              <a:defRPr lang="tr-TR" sz="1800">
                <a:solidFill>
                  <a:schemeClr val="tx1">
                    <a:lumMod val="85000"/>
                    <a:lumOff val="15000"/>
                  </a:schemeClr>
                </a:solidFill>
                <a:latin typeface="Montserrat Extra Bold" panose="00000900000000000000" pitchFamily="50" charset="-94"/>
              </a:defRPr>
            </a:lvl1pPr>
          </a:lstStyle>
          <a:p>
            <a:pPr marL="0" lvl="0" indent="0" algn="ctr">
              <a:buNone/>
            </a:pPr>
            <a:r>
              <a:rPr lang="tr-TR"/>
              <a:t>Drag Your Image Here</a:t>
            </a:r>
          </a:p>
        </p:txBody>
      </p:sp>
    </p:spTree>
    <p:extLst>
      <p:ext uri="{BB962C8B-B14F-4D97-AF65-F5344CB8AC3E}">
        <p14:creationId xmlns:p14="http://schemas.microsoft.com/office/powerpoint/2010/main" val="40946874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3">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4D83CA4C-7CA4-4F36-BB50-414F27709538}"/>
              </a:ext>
            </a:extLst>
          </p:cNvPr>
          <p:cNvSpPr>
            <a:spLocks noGrp="1"/>
          </p:cNvSpPr>
          <p:nvPr>
            <p:ph type="pic" sz="quarter" idx="17" hasCustomPrompt="1"/>
          </p:nvPr>
        </p:nvSpPr>
        <p:spPr>
          <a:xfrm>
            <a:off x="1" y="0"/>
            <a:ext cx="5440018" cy="6858000"/>
          </a:xfrm>
          <a:custGeom>
            <a:avLst/>
            <a:gdLst>
              <a:gd name="connsiteX0" fmla="*/ 0 w 10880035"/>
              <a:gd name="connsiteY0" fmla="*/ 0 h 13716000"/>
              <a:gd name="connsiteX1" fmla="*/ 10880035 w 10880035"/>
              <a:gd name="connsiteY1" fmla="*/ 0 h 13716000"/>
              <a:gd name="connsiteX2" fmla="*/ 10880035 w 10880035"/>
              <a:gd name="connsiteY2" fmla="*/ 13716000 h 13716000"/>
              <a:gd name="connsiteX3" fmla="*/ 0 w 10880035"/>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10880035" h="13716000">
                <a:moveTo>
                  <a:pt x="0" y="0"/>
                </a:moveTo>
                <a:lnTo>
                  <a:pt x="10880035" y="0"/>
                </a:lnTo>
                <a:lnTo>
                  <a:pt x="10880035" y="13716000"/>
                </a:lnTo>
                <a:lnTo>
                  <a:pt x="0" y="13716000"/>
                </a:lnTo>
                <a:close/>
              </a:path>
            </a:pathLst>
          </a:custGeom>
          <a:solidFill>
            <a:schemeClr val="bg1">
              <a:lumMod val="75000"/>
            </a:schemeClr>
          </a:solidFill>
        </p:spPr>
        <p:txBody>
          <a:bodyPr wrap="square">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tr-TR" sz="1800">
                <a:solidFill>
                  <a:schemeClr val="tx1">
                    <a:lumMod val="85000"/>
                    <a:lumOff val="15000"/>
                  </a:schemeClr>
                </a:solidFill>
                <a:latin typeface="Montserrat Extra Bold" panose="00000900000000000000" pitchFamily="50" charset="-94"/>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tr-TR"/>
              <a:t>Drag Your Image Here</a:t>
            </a:r>
          </a:p>
          <a:p>
            <a:pPr marL="0" lvl="0" indent="0" algn="ctr">
              <a:buNone/>
            </a:pPr>
            <a:endParaRPr lang="tr-TR"/>
          </a:p>
        </p:txBody>
      </p:sp>
    </p:spTree>
    <p:extLst>
      <p:ext uri="{BB962C8B-B14F-4D97-AF65-F5344CB8AC3E}">
        <p14:creationId xmlns:p14="http://schemas.microsoft.com/office/powerpoint/2010/main" val="24494793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4">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52A0CB9C-B7D3-42E7-83BD-DBD8AAA75790}"/>
              </a:ext>
            </a:extLst>
          </p:cNvPr>
          <p:cNvSpPr>
            <a:spLocks noGrp="1"/>
          </p:cNvSpPr>
          <p:nvPr>
            <p:ph type="pic" sz="quarter" idx="17" hasCustomPrompt="1"/>
          </p:nvPr>
        </p:nvSpPr>
        <p:spPr>
          <a:xfrm>
            <a:off x="4213247" y="1120179"/>
            <a:ext cx="3770855" cy="2374837"/>
          </a:xfrm>
          <a:custGeom>
            <a:avLst/>
            <a:gdLst>
              <a:gd name="connsiteX0" fmla="*/ 0 w 7541710"/>
              <a:gd name="connsiteY0" fmla="*/ 0 h 4749673"/>
              <a:gd name="connsiteX1" fmla="*/ 7541710 w 7541710"/>
              <a:gd name="connsiteY1" fmla="*/ 0 h 4749673"/>
              <a:gd name="connsiteX2" fmla="*/ 7541710 w 7541710"/>
              <a:gd name="connsiteY2" fmla="*/ 4749673 h 4749673"/>
              <a:gd name="connsiteX3" fmla="*/ 0 w 7541710"/>
              <a:gd name="connsiteY3" fmla="*/ 4749673 h 4749673"/>
            </a:gdLst>
            <a:ahLst/>
            <a:cxnLst>
              <a:cxn ang="0">
                <a:pos x="connsiteX0" y="connsiteY0"/>
              </a:cxn>
              <a:cxn ang="0">
                <a:pos x="connsiteX1" y="connsiteY1"/>
              </a:cxn>
              <a:cxn ang="0">
                <a:pos x="connsiteX2" y="connsiteY2"/>
              </a:cxn>
              <a:cxn ang="0">
                <a:pos x="connsiteX3" y="connsiteY3"/>
              </a:cxn>
            </a:cxnLst>
            <a:rect l="l" t="t" r="r" b="b"/>
            <a:pathLst>
              <a:path w="7541710" h="4749673">
                <a:moveTo>
                  <a:pt x="0" y="0"/>
                </a:moveTo>
                <a:lnTo>
                  <a:pt x="7541710" y="0"/>
                </a:lnTo>
                <a:lnTo>
                  <a:pt x="7541710" y="4749673"/>
                </a:lnTo>
                <a:lnTo>
                  <a:pt x="0" y="4749673"/>
                </a:lnTo>
                <a:close/>
              </a:path>
            </a:pathLst>
          </a:custGeom>
          <a:solidFill>
            <a:schemeClr val="bg1">
              <a:lumMod val="75000"/>
            </a:schemeClr>
          </a:solidFill>
        </p:spPr>
        <p:txBody>
          <a:bodyPr wrap="square">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tr-TR" sz="1800">
                <a:solidFill>
                  <a:schemeClr val="tx1">
                    <a:lumMod val="85000"/>
                    <a:lumOff val="15000"/>
                  </a:schemeClr>
                </a:solidFill>
                <a:latin typeface="Montserrat Extra Bold" panose="00000900000000000000" pitchFamily="50" charset="-94"/>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tr-TR"/>
              <a:t>Drag Your Image Here</a:t>
            </a:r>
          </a:p>
          <a:p>
            <a:pPr marL="0" lvl="0" indent="0" algn="ctr">
              <a:buNone/>
            </a:pPr>
            <a:endParaRPr lang="tr-TR"/>
          </a:p>
        </p:txBody>
      </p:sp>
    </p:spTree>
    <p:extLst>
      <p:ext uri="{BB962C8B-B14F-4D97-AF65-F5344CB8AC3E}">
        <p14:creationId xmlns:p14="http://schemas.microsoft.com/office/powerpoint/2010/main" val="28639052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5">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F3F7B34C-7BD9-4B37-AA88-C3807C7EB040}"/>
              </a:ext>
            </a:extLst>
          </p:cNvPr>
          <p:cNvSpPr>
            <a:spLocks noGrp="1"/>
          </p:cNvSpPr>
          <p:nvPr>
            <p:ph type="pic" sz="quarter" idx="17" hasCustomPrompt="1"/>
          </p:nvPr>
        </p:nvSpPr>
        <p:spPr>
          <a:xfrm>
            <a:off x="4242136" y="1318701"/>
            <a:ext cx="3656408" cy="2297712"/>
          </a:xfrm>
          <a:custGeom>
            <a:avLst/>
            <a:gdLst>
              <a:gd name="connsiteX0" fmla="*/ 0 w 7312816"/>
              <a:gd name="connsiteY0" fmla="*/ 0 h 4595423"/>
              <a:gd name="connsiteX1" fmla="*/ 7312816 w 7312816"/>
              <a:gd name="connsiteY1" fmla="*/ 0 h 4595423"/>
              <a:gd name="connsiteX2" fmla="*/ 7312816 w 7312816"/>
              <a:gd name="connsiteY2" fmla="*/ 4595423 h 4595423"/>
              <a:gd name="connsiteX3" fmla="*/ 0 w 7312816"/>
              <a:gd name="connsiteY3" fmla="*/ 4595423 h 4595423"/>
            </a:gdLst>
            <a:ahLst/>
            <a:cxnLst>
              <a:cxn ang="0">
                <a:pos x="connsiteX0" y="connsiteY0"/>
              </a:cxn>
              <a:cxn ang="0">
                <a:pos x="connsiteX1" y="connsiteY1"/>
              </a:cxn>
              <a:cxn ang="0">
                <a:pos x="connsiteX2" y="connsiteY2"/>
              </a:cxn>
              <a:cxn ang="0">
                <a:pos x="connsiteX3" y="connsiteY3"/>
              </a:cxn>
            </a:cxnLst>
            <a:rect l="l" t="t" r="r" b="b"/>
            <a:pathLst>
              <a:path w="7312816" h="4595423">
                <a:moveTo>
                  <a:pt x="0" y="0"/>
                </a:moveTo>
                <a:lnTo>
                  <a:pt x="7312816" y="0"/>
                </a:lnTo>
                <a:lnTo>
                  <a:pt x="7312816" y="4595423"/>
                </a:lnTo>
                <a:lnTo>
                  <a:pt x="0" y="4595423"/>
                </a:lnTo>
                <a:close/>
              </a:path>
            </a:pathLst>
          </a:custGeom>
          <a:solidFill>
            <a:schemeClr val="bg1">
              <a:lumMod val="75000"/>
            </a:schemeClr>
          </a:solidFill>
        </p:spPr>
        <p:txBody>
          <a:bodyPr wrap="square">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tr-TR" sz="1800">
                <a:solidFill>
                  <a:schemeClr val="tx1">
                    <a:lumMod val="85000"/>
                    <a:lumOff val="15000"/>
                  </a:schemeClr>
                </a:solidFill>
                <a:latin typeface="Montserrat Extra Bold" panose="00000900000000000000" pitchFamily="50" charset="-94"/>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tr-TR"/>
              <a:t>Drag Your Image Here</a:t>
            </a:r>
          </a:p>
          <a:p>
            <a:pPr marL="0" lvl="0" indent="0" algn="ctr">
              <a:buNone/>
            </a:pPr>
            <a:endParaRPr lang="tr-TR"/>
          </a:p>
        </p:txBody>
      </p:sp>
    </p:spTree>
    <p:extLst>
      <p:ext uri="{BB962C8B-B14F-4D97-AF65-F5344CB8AC3E}">
        <p14:creationId xmlns:p14="http://schemas.microsoft.com/office/powerpoint/2010/main" val="121302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6">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43BCB8B-75AA-42E9-9292-518392455092}"/>
              </a:ext>
            </a:extLst>
          </p:cNvPr>
          <p:cNvSpPr>
            <a:spLocks noGrp="1"/>
          </p:cNvSpPr>
          <p:nvPr>
            <p:ph type="pic" sz="quarter" idx="17" hasCustomPrompt="1"/>
          </p:nvPr>
        </p:nvSpPr>
        <p:spPr>
          <a:xfrm>
            <a:off x="7887690" y="202479"/>
            <a:ext cx="2682656" cy="4743768"/>
          </a:xfrm>
          <a:custGeom>
            <a:avLst/>
            <a:gdLst>
              <a:gd name="connsiteX0" fmla="*/ 0 w 5365312"/>
              <a:gd name="connsiteY0" fmla="*/ 0 h 9487535"/>
              <a:gd name="connsiteX1" fmla="*/ 5365312 w 5365312"/>
              <a:gd name="connsiteY1" fmla="*/ 0 h 9487535"/>
              <a:gd name="connsiteX2" fmla="*/ 5365312 w 5365312"/>
              <a:gd name="connsiteY2" fmla="*/ 9487535 h 9487535"/>
              <a:gd name="connsiteX3" fmla="*/ 0 w 5365312"/>
              <a:gd name="connsiteY3" fmla="*/ 9487535 h 9487535"/>
            </a:gdLst>
            <a:ahLst/>
            <a:cxnLst>
              <a:cxn ang="0">
                <a:pos x="connsiteX0" y="connsiteY0"/>
              </a:cxn>
              <a:cxn ang="0">
                <a:pos x="connsiteX1" y="connsiteY1"/>
              </a:cxn>
              <a:cxn ang="0">
                <a:pos x="connsiteX2" y="connsiteY2"/>
              </a:cxn>
              <a:cxn ang="0">
                <a:pos x="connsiteX3" y="connsiteY3"/>
              </a:cxn>
            </a:cxnLst>
            <a:rect l="l" t="t" r="r" b="b"/>
            <a:pathLst>
              <a:path w="5365312" h="9487535">
                <a:moveTo>
                  <a:pt x="0" y="0"/>
                </a:moveTo>
                <a:lnTo>
                  <a:pt x="5365312" y="0"/>
                </a:lnTo>
                <a:lnTo>
                  <a:pt x="5365312" y="9487535"/>
                </a:lnTo>
                <a:lnTo>
                  <a:pt x="0" y="9487535"/>
                </a:lnTo>
                <a:close/>
              </a:path>
            </a:pathLst>
          </a:custGeom>
          <a:solidFill>
            <a:schemeClr val="bg1">
              <a:lumMod val="75000"/>
            </a:schemeClr>
          </a:solidFill>
        </p:spPr>
        <p:txBody>
          <a:bodyPr wrap="square">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tr-TR" sz="1800">
                <a:solidFill>
                  <a:schemeClr val="tx1">
                    <a:lumMod val="85000"/>
                    <a:lumOff val="15000"/>
                  </a:schemeClr>
                </a:solidFill>
                <a:latin typeface="Montserrat Extra Bold" panose="00000900000000000000" pitchFamily="50" charset="-94"/>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tr-TR"/>
              <a:t>Drag Your Image Here</a:t>
            </a:r>
          </a:p>
          <a:p>
            <a:pPr marL="0" lvl="0" indent="0" algn="ctr">
              <a:buNone/>
            </a:pPr>
            <a:endParaRPr lang="tr-TR"/>
          </a:p>
        </p:txBody>
      </p:sp>
    </p:spTree>
    <p:extLst>
      <p:ext uri="{BB962C8B-B14F-4D97-AF65-F5344CB8AC3E}">
        <p14:creationId xmlns:p14="http://schemas.microsoft.com/office/powerpoint/2010/main" val="10500767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7">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C4D4BAE6-D4BF-4F3E-9958-D34B540DD225}"/>
              </a:ext>
            </a:extLst>
          </p:cNvPr>
          <p:cNvSpPr>
            <a:spLocks noGrp="1"/>
          </p:cNvSpPr>
          <p:nvPr>
            <p:ph type="pic" sz="quarter" idx="18" hasCustomPrompt="1"/>
          </p:nvPr>
        </p:nvSpPr>
        <p:spPr>
          <a:xfrm>
            <a:off x="5339617" y="1295369"/>
            <a:ext cx="1443433" cy="2552437"/>
          </a:xfrm>
          <a:custGeom>
            <a:avLst/>
            <a:gdLst>
              <a:gd name="connsiteX0" fmla="*/ 0 w 2886866"/>
              <a:gd name="connsiteY0" fmla="*/ 0 h 5104873"/>
              <a:gd name="connsiteX1" fmla="*/ 2886866 w 2886866"/>
              <a:gd name="connsiteY1" fmla="*/ 0 h 5104873"/>
              <a:gd name="connsiteX2" fmla="*/ 2886866 w 2886866"/>
              <a:gd name="connsiteY2" fmla="*/ 5104873 h 5104873"/>
              <a:gd name="connsiteX3" fmla="*/ 0 w 2886866"/>
              <a:gd name="connsiteY3" fmla="*/ 5104873 h 5104873"/>
            </a:gdLst>
            <a:ahLst/>
            <a:cxnLst>
              <a:cxn ang="0">
                <a:pos x="connsiteX0" y="connsiteY0"/>
              </a:cxn>
              <a:cxn ang="0">
                <a:pos x="connsiteX1" y="connsiteY1"/>
              </a:cxn>
              <a:cxn ang="0">
                <a:pos x="connsiteX2" y="connsiteY2"/>
              </a:cxn>
              <a:cxn ang="0">
                <a:pos x="connsiteX3" y="connsiteY3"/>
              </a:cxn>
            </a:cxnLst>
            <a:rect l="l" t="t" r="r" b="b"/>
            <a:pathLst>
              <a:path w="2886866" h="5104873">
                <a:moveTo>
                  <a:pt x="0" y="0"/>
                </a:moveTo>
                <a:lnTo>
                  <a:pt x="2886866" y="0"/>
                </a:lnTo>
                <a:lnTo>
                  <a:pt x="2886866" y="5104873"/>
                </a:lnTo>
                <a:lnTo>
                  <a:pt x="0" y="5104873"/>
                </a:lnTo>
                <a:close/>
              </a:path>
            </a:pathLst>
          </a:custGeom>
          <a:solidFill>
            <a:schemeClr val="bg1">
              <a:lumMod val="75000"/>
            </a:schemeClr>
          </a:solidFill>
        </p:spPr>
        <p:txBody>
          <a:bodyPr wrap="square">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tr-TR" sz="1800">
                <a:solidFill>
                  <a:schemeClr val="tx1">
                    <a:lumMod val="85000"/>
                    <a:lumOff val="15000"/>
                  </a:schemeClr>
                </a:solidFill>
                <a:latin typeface="Montserrat Extra Bold" panose="00000900000000000000" pitchFamily="50" charset="-94"/>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tr-TR"/>
              <a:t>Drag Your Image Here</a:t>
            </a:r>
          </a:p>
          <a:p>
            <a:pPr marL="0" lvl="0" indent="0" algn="ctr">
              <a:buNone/>
            </a:pPr>
            <a:endParaRPr lang="tr-TR"/>
          </a:p>
        </p:txBody>
      </p:sp>
      <p:sp>
        <p:nvSpPr>
          <p:cNvPr id="9" name="Freeform: Shape 8">
            <a:extLst>
              <a:ext uri="{FF2B5EF4-FFF2-40B4-BE49-F238E27FC236}">
                <a16:creationId xmlns:a16="http://schemas.microsoft.com/office/drawing/2014/main" id="{366E2789-5F62-4A87-BFA1-AE7E741B1F04}"/>
              </a:ext>
            </a:extLst>
          </p:cNvPr>
          <p:cNvSpPr>
            <a:spLocks noGrp="1"/>
          </p:cNvSpPr>
          <p:nvPr>
            <p:ph type="pic" sz="quarter" idx="19" hasCustomPrompt="1"/>
          </p:nvPr>
        </p:nvSpPr>
        <p:spPr>
          <a:xfrm>
            <a:off x="2278364" y="1295369"/>
            <a:ext cx="1443433" cy="2552437"/>
          </a:xfrm>
          <a:custGeom>
            <a:avLst/>
            <a:gdLst>
              <a:gd name="connsiteX0" fmla="*/ 0 w 2886866"/>
              <a:gd name="connsiteY0" fmla="*/ 0 h 5104873"/>
              <a:gd name="connsiteX1" fmla="*/ 2886866 w 2886866"/>
              <a:gd name="connsiteY1" fmla="*/ 0 h 5104873"/>
              <a:gd name="connsiteX2" fmla="*/ 2886866 w 2886866"/>
              <a:gd name="connsiteY2" fmla="*/ 5104873 h 5104873"/>
              <a:gd name="connsiteX3" fmla="*/ 0 w 2886866"/>
              <a:gd name="connsiteY3" fmla="*/ 5104873 h 5104873"/>
            </a:gdLst>
            <a:ahLst/>
            <a:cxnLst>
              <a:cxn ang="0">
                <a:pos x="connsiteX0" y="connsiteY0"/>
              </a:cxn>
              <a:cxn ang="0">
                <a:pos x="connsiteX1" y="connsiteY1"/>
              </a:cxn>
              <a:cxn ang="0">
                <a:pos x="connsiteX2" y="connsiteY2"/>
              </a:cxn>
              <a:cxn ang="0">
                <a:pos x="connsiteX3" y="connsiteY3"/>
              </a:cxn>
            </a:cxnLst>
            <a:rect l="l" t="t" r="r" b="b"/>
            <a:pathLst>
              <a:path w="2886866" h="5104873">
                <a:moveTo>
                  <a:pt x="0" y="0"/>
                </a:moveTo>
                <a:lnTo>
                  <a:pt x="2886866" y="0"/>
                </a:lnTo>
                <a:lnTo>
                  <a:pt x="2886866" y="5104873"/>
                </a:lnTo>
                <a:lnTo>
                  <a:pt x="0" y="5104873"/>
                </a:lnTo>
                <a:close/>
              </a:path>
            </a:pathLst>
          </a:custGeom>
          <a:solidFill>
            <a:schemeClr val="bg1">
              <a:lumMod val="75000"/>
            </a:schemeClr>
          </a:solidFill>
        </p:spPr>
        <p:txBody>
          <a:bodyPr wrap="square">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tr-TR" sz="1800">
                <a:solidFill>
                  <a:schemeClr val="tx1">
                    <a:lumMod val="85000"/>
                    <a:lumOff val="15000"/>
                  </a:schemeClr>
                </a:solidFill>
                <a:latin typeface="Montserrat Extra Bold" panose="00000900000000000000" pitchFamily="50" charset="-94"/>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tr-TR"/>
              <a:t>Drag Your Image Here</a:t>
            </a:r>
          </a:p>
          <a:p>
            <a:pPr marL="0" lvl="0" indent="0" algn="ctr">
              <a:buNone/>
            </a:pPr>
            <a:endParaRPr lang="tr-TR"/>
          </a:p>
        </p:txBody>
      </p:sp>
      <p:sp>
        <p:nvSpPr>
          <p:cNvPr id="7" name="Freeform: Shape 6">
            <a:extLst>
              <a:ext uri="{FF2B5EF4-FFF2-40B4-BE49-F238E27FC236}">
                <a16:creationId xmlns:a16="http://schemas.microsoft.com/office/drawing/2014/main" id="{25975F2E-A7FA-4F62-84A3-9B2B74B86E4F}"/>
              </a:ext>
            </a:extLst>
          </p:cNvPr>
          <p:cNvSpPr>
            <a:spLocks noGrp="1"/>
          </p:cNvSpPr>
          <p:nvPr>
            <p:ph type="pic" sz="quarter" idx="17" hasCustomPrompt="1"/>
          </p:nvPr>
        </p:nvSpPr>
        <p:spPr>
          <a:xfrm>
            <a:off x="8394243" y="1295369"/>
            <a:ext cx="1443433" cy="2552437"/>
          </a:xfrm>
          <a:custGeom>
            <a:avLst/>
            <a:gdLst>
              <a:gd name="connsiteX0" fmla="*/ 0 w 2886866"/>
              <a:gd name="connsiteY0" fmla="*/ 0 h 5104873"/>
              <a:gd name="connsiteX1" fmla="*/ 2886866 w 2886866"/>
              <a:gd name="connsiteY1" fmla="*/ 0 h 5104873"/>
              <a:gd name="connsiteX2" fmla="*/ 2886866 w 2886866"/>
              <a:gd name="connsiteY2" fmla="*/ 5104873 h 5104873"/>
              <a:gd name="connsiteX3" fmla="*/ 0 w 2886866"/>
              <a:gd name="connsiteY3" fmla="*/ 5104873 h 5104873"/>
            </a:gdLst>
            <a:ahLst/>
            <a:cxnLst>
              <a:cxn ang="0">
                <a:pos x="connsiteX0" y="connsiteY0"/>
              </a:cxn>
              <a:cxn ang="0">
                <a:pos x="connsiteX1" y="connsiteY1"/>
              </a:cxn>
              <a:cxn ang="0">
                <a:pos x="connsiteX2" y="connsiteY2"/>
              </a:cxn>
              <a:cxn ang="0">
                <a:pos x="connsiteX3" y="connsiteY3"/>
              </a:cxn>
            </a:cxnLst>
            <a:rect l="l" t="t" r="r" b="b"/>
            <a:pathLst>
              <a:path w="2886866" h="5104873">
                <a:moveTo>
                  <a:pt x="0" y="0"/>
                </a:moveTo>
                <a:lnTo>
                  <a:pt x="2886866" y="0"/>
                </a:lnTo>
                <a:lnTo>
                  <a:pt x="2886866" y="5104873"/>
                </a:lnTo>
                <a:lnTo>
                  <a:pt x="0" y="5104873"/>
                </a:lnTo>
                <a:close/>
              </a:path>
            </a:pathLst>
          </a:custGeom>
          <a:solidFill>
            <a:schemeClr val="bg1">
              <a:lumMod val="75000"/>
            </a:schemeClr>
          </a:solidFill>
        </p:spPr>
        <p:txBody>
          <a:bodyPr wrap="square">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tr-TR" sz="1800">
                <a:solidFill>
                  <a:schemeClr val="tx1">
                    <a:lumMod val="85000"/>
                    <a:lumOff val="15000"/>
                  </a:schemeClr>
                </a:solidFill>
                <a:latin typeface="Montserrat Extra Bold" panose="00000900000000000000" pitchFamily="50" charset="-94"/>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tr-TR"/>
              <a:t>Drag Your Image Here</a:t>
            </a:r>
          </a:p>
          <a:p>
            <a:pPr marL="0" lvl="0" indent="0" algn="ctr">
              <a:buNone/>
            </a:pPr>
            <a:endParaRPr lang="tr-TR"/>
          </a:p>
        </p:txBody>
      </p:sp>
    </p:spTree>
    <p:extLst>
      <p:ext uri="{BB962C8B-B14F-4D97-AF65-F5344CB8AC3E}">
        <p14:creationId xmlns:p14="http://schemas.microsoft.com/office/powerpoint/2010/main" val="38229443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8">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91FE4BDA-43CB-40A4-AAFD-078709EC3C92}"/>
              </a:ext>
            </a:extLst>
          </p:cNvPr>
          <p:cNvSpPr>
            <a:spLocks noGrp="1"/>
          </p:cNvSpPr>
          <p:nvPr>
            <p:ph type="pic" sz="quarter" idx="19" hasCustomPrompt="1"/>
          </p:nvPr>
        </p:nvSpPr>
        <p:spPr>
          <a:xfrm>
            <a:off x="1561629" y="1458139"/>
            <a:ext cx="2965687" cy="3957017"/>
          </a:xfrm>
          <a:custGeom>
            <a:avLst/>
            <a:gdLst>
              <a:gd name="connsiteX0" fmla="*/ 0 w 5931373"/>
              <a:gd name="connsiteY0" fmla="*/ 0 h 7914033"/>
              <a:gd name="connsiteX1" fmla="*/ 5931373 w 5931373"/>
              <a:gd name="connsiteY1" fmla="*/ 0 h 7914033"/>
              <a:gd name="connsiteX2" fmla="*/ 5931373 w 5931373"/>
              <a:gd name="connsiteY2" fmla="*/ 7914033 h 7914033"/>
              <a:gd name="connsiteX3" fmla="*/ 0 w 5931373"/>
              <a:gd name="connsiteY3" fmla="*/ 7914033 h 7914033"/>
            </a:gdLst>
            <a:ahLst/>
            <a:cxnLst>
              <a:cxn ang="0">
                <a:pos x="connsiteX0" y="connsiteY0"/>
              </a:cxn>
              <a:cxn ang="0">
                <a:pos x="connsiteX1" y="connsiteY1"/>
              </a:cxn>
              <a:cxn ang="0">
                <a:pos x="connsiteX2" y="connsiteY2"/>
              </a:cxn>
              <a:cxn ang="0">
                <a:pos x="connsiteX3" y="connsiteY3"/>
              </a:cxn>
            </a:cxnLst>
            <a:rect l="l" t="t" r="r" b="b"/>
            <a:pathLst>
              <a:path w="5931373" h="7914033">
                <a:moveTo>
                  <a:pt x="0" y="0"/>
                </a:moveTo>
                <a:lnTo>
                  <a:pt x="5931373" y="0"/>
                </a:lnTo>
                <a:lnTo>
                  <a:pt x="5931373" y="7914033"/>
                </a:lnTo>
                <a:lnTo>
                  <a:pt x="0" y="7914033"/>
                </a:lnTo>
                <a:close/>
              </a:path>
            </a:pathLst>
          </a:custGeom>
          <a:solidFill>
            <a:schemeClr val="bg1">
              <a:lumMod val="75000"/>
            </a:schemeClr>
          </a:solidFill>
        </p:spPr>
        <p:txBody>
          <a:bodyPr wrap="square">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tr-TR" sz="1800">
                <a:solidFill>
                  <a:schemeClr val="tx1">
                    <a:lumMod val="85000"/>
                    <a:lumOff val="15000"/>
                  </a:schemeClr>
                </a:solidFill>
                <a:latin typeface="Montserrat Extra Bold" panose="00000900000000000000" pitchFamily="50" charset="-94"/>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tr-TR"/>
              <a:t>Drag Your Image Here</a:t>
            </a:r>
          </a:p>
          <a:p>
            <a:pPr marL="0" lvl="0" indent="0" algn="ctr">
              <a:buNone/>
            </a:pPr>
            <a:endParaRPr lang="tr-TR"/>
          </a:p>
        </p:txBody>
      </p:sp>
    </p:spTree>
    <p:extLst>
      <p:ext uri="{BB962C8B-B14F-4D97-AF65-F5344CB8AC3E}">
        <p14:creationId xmlns:p14="http://schemas.microsoft.com/office/powerpoint/2010/main" val="1524671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4">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38ECA51-6E30-4177-AF25-7D4C7E647DD7}"/>
              </a:ext>
            </a:extLst>
          </p:cNvPr>
          <p:cNvSpPr>
            <a:spLocks noGrp="1"/>
          </p:cNvSpPr>
          <p:nvPr>
            <p:ph type="pic" sz="quarter" idx="10" hasCustomPrompt="1"/>
          </p:nvPr>
        </p:nvSpPr>
        <p:spPr>
          <a:xfrm>
            <a:off x="652669" y="718931"/>
            <a:ext cx="5355329" cy="5420139"/>
          </a:xfrm>
          <a:custGeom>
            <a:avLst/>
            <a:gdLst>
              <a:gd name="connsiteX0" fmla="*/ 0 w 10710658"/>
              <a:gd name="connsiteY0" fmla="*/ 0 h 10840278"/>
              <a:gd name="connsiteX1" fmla="*/ 10710658 w 10710658"/>
              <a:gd name="connsiteY1" fmla="*/ 0 h 10840278"/>
              <a:gd name="connsiteX2" fmla="*/ 10710658 w 10710658"/>
              <a:gd name="connsiteY2" fmla="*/ 10840278 h 10840278"/>
              <a:gd name="connsiteX3" fmla="*/ 0 w 10710658"/>
              <a:gd name="connsiteY3" fmla="*/ 10840278 h 10840278"/>
            </a:gdLst>
            <a:ahLst/>
            <a:cxnLst>
              <a:cxn ang="0">
                <a:pos x="connsiteX0" y="connsiteY0"/>
              </a:cxn>
              <a:cxn ang="0">
                <a:pos x="connsiteX1" y="connsiteY1"/>
              </a:cxn>
              <a:cxn ang="0">
                <a:pos x="connsiteX2" y="connsiteY2"/>
              </a:cxn>
              <a:cxn ang="0">
                <a:pos x="connsiteX3" y="connsiteY3"/>
              </a:cxn>
            </a:cxnLst>
            <a:rect l="l" t="t" r="r" b="b"/>
            <a:pathLst>
              <a:path w="10710658" h="10840278">
                <a:moveTo>
                  <a:pt x="0" y="0"/>
                </a:moveTo>
                <a:lnTo>
                  <a:pt x="10710658" y="0"/>
                </a:lnTo>
                <a:lnTo>
                  <a:pt x="10710658" y="10840278"/>
                </a:lnTo>
                <a:lnTo>
                  <a:pt x="0" y="10840278"/>
                </a:lnTo>
                <a:close/>
              </a:path>
            </a:pathLst>
          </a:custGeom>
          <a:solidFill>
            <a:schemeClr val="bg1">
              <a:lumMod val="75000"/>
            </a:schemeClr>
          </a:solidFill>
        </p:spPr>
        <p:txBody>
          <a:bodyPr wrap="square">
            <a:noAutofit/>
          </a:bodyPr>
          <a:lstStyle>
            <a:lvl1pPr>
              <a:defRPr lang="tr-TR" sz="1800">
                <a:solidFill>
                  <a:schemeClr val="tx1">
                    <a:lumMod val="85000"/>
                    <a:lumOff val="15000"/>
                  </a:schemeClr>
                </a:solidFill>
                <a:latin typeface="Montserrat Extra Bold" panose="00000900000000000000" pitchFamily="50" charset="-94"/>
              </a:defRPr>
            </a:lvl1pPr>
          </a:lstStyle>
          <a:p>
            <a:pPr marL="0" lvl="0" indent="0" algn="ctr">
              <a:buNone/>
            </a:pPr>
            <a:r>
              <a:rPr lang="tr-TR"/>
              <a:t>Drag Your Image Here</a:t>
            </a:r>
          </a:p>
        </p:txBody>
      </p:sp>
    </p:spTree>
    <p:extLst>
      <p:ext uri="{BB962C8B-B14F-4D97-AF65-F5344CB8AC3E}">
        <p14:creationId xmlns:p14="http://schemas.microsoft.com/office/powerpoint/2010/main" val="18061651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9">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A92859-AC05-487C-8A71-7DE082D81431}"/>
              </a:ext>
            </a:extLst>
          </p:cNvPr>
          <p:cNvSpPr>
            <a:spLocks noGrp="1"/>
          </p:cNvSpPr>
          <p:nvPr>
            <p:ph type="pic" sz="quarter" idx="20" hasCustomPrompt="1"/>
          </p:nvPr>
        </p:nvSpPr>
        <p:spPr>
          <a:xfrm>
            <a:off x="5819245" y="2815518"/>
            <a:ext cx="1555668" cy="2073766"/>
          </a:xfrm>
          <a:custGeom>
            <a:avLst/>
            <a:gdLst>
              <a:gd name="connsiteX0" fmla="*/ 0 w 3111336"/>
              <a:gd name="connsiteY0" fmla="*/ 0 h 4147532"/>
              <a:gd name="connsiteX1" fmla="*/ 3111336 w 3111336"/>
              <a:gd name="connsiteY1" fmla="*/ 0 h 4147532"/>
              <a:gd name="connsiteX2" fmla="*/ 3111336 w 3111336"/>
              <a:gd name="connsiteY2" fmla="*/ 4147532 h 4147532"/>
              <a:gd name="connsiteX3" fmla="*/ 0 w 3111336"/>
              <a:gd name="connsiteY3" fmla="*/ 4147532 h 4147532"/>
            </a:gdLst>
            <a:ahLst/>
            <a:cxnLst>
              <a:cxn ang="0">
                <a:pos x="connsiteX0" y="connsiteY0"/>
              </a:cxn>
              <a:cxn ang="0">
                <a:pos x="connsiteX1" y="connsiteY1"/>
              </a:cxn>
              <a:cxn ang="0">
                <a:pos x="connsiteX2" y="connsiteY2"/>
              </a:cxn>
              <a:cxn ang="0">
                <a:pos x="connsiteX3" y="connsiteY3"/>
              </a:cxn>
            </a:cxnLst>
            <a:rect l="l" t="t" r="r" b="b"/>
            <a:pathLst>
              <a:path w="3111336" h="4147532">
                <a:moveTo>
                  <a:pt x="0" y="0"/>
                </a:moveTo>
                <a:lnTo>
                  <a:pt x="3111336" y="0"/>
                </a:lnTo>
                <a:lnTo>
                  <a:pt x="3111336" y="4147532"/>
                </a:lnTo>
                <a:lnTo>
                  <a:pt x="0" y="4147532"/>
                </a:lnTo>
                <a:close/>
              </a:path>
            </a:pathLst>
          </a:custGeom>
          <a:solidFill>
            <a:schemeClr val="bg1">
              <a:lumMod val="75000"/>
            </a:schemeClr>
          </a:solidFill>
        </p:spPr>
        <p:txBody>
          <a:bodyPr wrap="square">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tr-TR" sz="1800">
                <a:solidFill>
                  <a:schemeClr val="tx1">
                    <a:lumMod val="85000"/>
                    <a:lumOff val="15000"/>
                  </a:schemeClr>
                </a:solidFill>
                <a:latin typeface="Montserrat Extra Bold" panose="00000900000000000000" pitchFamily="50" charset="-94"/>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tr-TR"/>
              <a:t>Drag Your Image Here</a:t>
            </a:r>
          </a:p>
          <a:p>
            <a:pPr marL="0" lvl="0" indent="0" algn="ctr">
              <a:buNone/>
            </a:pPr>
            <a:endParaRPr lang="tr-TR"/>
          </a:p>
        </p:txBody>
      </p:sp>
      <p:sp>
        <p:nvSpPr>
          <p:cNvPr id="5" name="Freeform: Shape 4">
            <a:extLst>
              <a:ext uri="{FF2B5EF4-FFF2-40B4-BE49-F238E27FC236}">
                <a16:creationId xmlns:a16="http://schemas.microsoft.com/office/drawing/2014/main" id="{013105A3-FDF2-4A35-A86D-987BD7109329}"/>
              </a:ext>
            </a:extLst>
          </p:cNvPr>
          <p:cNvSpPr>
            <a:spLocks noGrp="1"/>
          </p:cNvSpPr>
          <p:nvPr>
            <p:ph type="pic" sz="quarter" idx="19" hasCustomPrompt="1"/>
          </p:nvPr>
        </p:nvSpPr>
        <p:spPr>
          <a:xfrm>
            <a:off x="7111227" y="1902509"/>
            <a:ext cx="3719319" cy="2342381"/>
          </a:xfrm>
          <a:custGeom>
            <a:avLst/>
            <a:gdLst>
              <a:gd name="connsiteX0" fmla="*/ 0 w 7438638"/>
              <a:gd name="connsiteY0" fmla="*/ 0 h 4684761"/>
              <a:gd name="connsiteX1" fmla="*/ 7438638 w 7438638"/>
              <a:gd name="connsiteY1" fmla="*/ 0 h 4684761"/>
              <a:gd name="connsiteX2" fmla="*/ 7438638 w 7438638"/>
              <a:gd name="connsiteY2" fmla="*/ 4684761 h 4684761"/>
              <a:gd name="connsiteX3" fmla="*/ 0 w 7438638"/>
              <a:gd name="connsiteY3" fmla="*/ 4684761 h 4684761"/>
            </a:gdLst>
            <a:ahLst/>
            <a:cxnLst>
              <a:cxn ang="0">
                <a:pos x="connsiteX0" y="connsiteY0"/>
              </a:cxn>
              <a:cxn ang="0">
                <a:pos x="connsiteX1" y="connsiteY1"/>
              </a:cxn>
              <a:cxn ang="0">
                <a:pos x="connsiteX2" y="connsiteY2"/>
              </a:cxn>
              <a:cxn ang="0">
                <a:pos x="connsiteX3" y="connsiteY3"/>
              </a:cxn>
            </a:cxnLst>
            <a:rect l="l" t="t" r="r" b="b"/>
            <a:pathLst>
              <a:path w="7438638" h="4684761">
                <a:moveTo>
                  <a:pt x="0" y="0"/>
                </a:moveTo>
                <a:lnTo>
                  <a:pt x="7438638" y="0"/>
                </a:lnTo>
                <a:lnTo>
                  <a:pt x="7438638" y="4684761"/>
                </a:lnTo>
                <a:lnTo>
                  <a:pt x="0" y="4684761"/>
                </a:lnTo>
                <a:close/>
              </a:path>
            </a:pathLst>
          </a:custGeom>
          <a:solidFill>
            <a:schemeClr val="bg1">
              <a:lumMod val="75000"/>
            </a:schemeClr>
          </a:solidFill>
        </p:spPr>
        <p:txBody>
          <a:bodyPr wrap="square">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tr-TR" sz="1800">
                <a:solidFill>
                  <a:schemeClr val="tx1">
                    <a:lumMod val="85000"/>
                    <a:lumOff val="15000"/>
                  </a:schemeClr>
                </a:solidFill>
                <a:latin typeface="Montserrat Extra Bold" panose="00000900000000000000" pitchFamily="50" charset="-94"/>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tr-TR"/>
              <a:t>Drag Your Image Here</a:t>
            </a:r>
          </a:p>
          <a:p>
            <a:pPr marL="0" lvl="0" indent="0" algn="ctr">
              <a:buNone/>
            </a:pPr>
            <a:endParaRPr lang="tr-TR"/>
          </a:p>
        </p:txBody>
      </p:sp>
    </p:spTree>
    <p:extLst>
      <p:ext uri="{BB962C8B-B14F-4D97-AF65-F5344CB8AC3E}">
        <p14:creationId xmlns:p14="http://schemas.microsoft.com/office/powerpoint/2010/main" val="14854376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0">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02B5A41B-AF74-4BF3-A1B7-AC531B755812}"/>
              </a:ext>
            </a:extLst>
          </p:cNvPr>
          <p:cNvSpPr>
            <a:spLocks noGrp="1"/>
          </p:cNvSpPr>
          <p:nvPr>
            <p:ph type="pic" sz="quarter" idx="20" hasCustomPrompt="1"/>
          </p:nvPr>
        </p:nvSpPr>
        <p:spPr>
          <a:xfrm>
            <a:off x="7048153" y="3488690"/>
            <a:ext cx="1088700" cy="1925160"/>
          </a:xfrm>
          <a:custGeom>
            <a:avLst/>
            <a:gdLst>
              <a:gd name="connsiteX0" fmla="*/ 0 w 2177400"/>
              <a:gd name="connsiteY0" fmla="*/ 0 h 3850319"/>
              <a:gd name="connsiteX1" fmla="*/ 2177400 w 2177400"/>
              <a:gd name="connsiteY1" fmla="*/ 0 h 3850319"/>
              <a:gd name="connsiteX2" fmla="*/ 2177400 w 2177400"/>
              <a:gd name="connsiteY2" fmla="*/ 3850319 h 3850319"/>
              <a:gd name="connsiteX3" fmla="*/ 0 w 2177400"/>
              <a:gd name="connsiteY3" fmla="*/ 3850319 h 3850319"/>
            </a:gdLst>
            <a:ahLst/>
            <a:cxnLst>
              <a:cxn ang="0">
                <a:pos x="connsiteX0" y="connsiteY0"/>
              </a:cxn>
              <a:cxn ang="0">
                <a:pos x="connsiteX1" y="connsiteY1"/>
              </a:cxn>
              <a:cxn ang="0">
                <a:pos x="connsiteX2" y="connsiteY2"/>
              </a:cxn>
              <a:cxn ang="0">
                <a:pos x="connsiteX3" y="connsiteY3"/>
              </a:cxn>
            </a:cxnLst>
            <a:rect l="l" t="t" r="r" b="b"/>
            <a:pathLst>
              <a:path w="2177400" h="3850319">
                <a:moveTo>
                  <a:pt x="0" y="0"/>
                </a:moveTo>
                <a:lnTo>
                  <a:pt x="2177400" y="0"/>
                </a:lnTo>
                <a:lnTo>
                  <a:pt x="2177400" y="3850319"/>
                </a:lnTo>
                <a:lnTo>
                  <a:pt x="0" y="3850319"/>
                </a:lnTo>
                <a:close/>
              </a:path>
            </a:pathLst>
          </a:custGeom>
          <a:solidFill>
            <a:schemeClr val="bg1">
              <a:lumMod val="75000"/>
            </a:schemeClr>
          </a:solidFill>
        </p:spPr>
        <p:txBody>
          <a:bodyPr wrap="square">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tr-TR" sz="1800">
                <a:solidFill>
                  <a:schemeClr val="tx1">
                    <a:lumMod val="85000"/>
                    <a:lumOff val="15000"/>
                  </a:schemeClr>
                </a:solidFill>
                <a:latin typeface="Montserrat Extra Bold" panose="00000900000000000000" pitchFamily="50" charset="-94"/>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tr-TR"/>
              <a:t>Drag Your Image Here</a:t>
            </a:r>
          </a:p>
          <a:p>
            <a:pPr marL="0" lvl="0" indent="0" algn="ctr">
              <a:buNone/>
            </a:pPr>
            <a:endParaRPr lang="tr-TR"/>
          </a:p>
        </p:txBody>
      </p:sp>
      <p:sp>
        <p:nvSpPr>
          <p:cNvPr id="7" name="Freeform: Shape 6">
            <a:extLst>
              <a:ext uri="{FF2B5EF4-FFF2-40B4-BE49-F238E27FC236}">
                <a16:creationId xmlns:a16="http://schemas.microsoft.com/office/drawing/2014/main" id="{40E9A55B-6180-4C02-B374-E74F8D643840}"/>
              </a:ext>
            </a:extLst>
          </p:cNvPr>
          <p:cNvSpPr>
            <a:spLocks noGrp="1"/>
          </p:cNvSpPr>
          <p:nvPr>
            <p:ph type="pic" sz="quarter" idx="19" hasCustomPrompt="1"/>
          </p:nvPr>
        </p:nvSpPr>
        <p:spPr>
          <a:xfrm>
            <a:off x="7971922" y="1455852"/>
            <a:ext cx="2695575" cy="3593306"/>
          </a:xfrm>
          <a:custGeom>
            <a:avLst/>
            <a:gdLst>
              <a:gd name="connsiteX0" fmla="*/ 0 w 5391150"/>
              <a:gd name="connsiteY0" fmla="*/ 0 h 7186611"/>
              <a:gd name="connsiteX1" fmla="*/ 5391150 w 5391150"/>
              <a:gd name="connsiteY1" fmla="*/ 0 h 7186611"/>
              <a:gd name="connsiteX2" fmla="*/ 5391150 w 5391150"/>
              <a:gd name="connsiteY2" fmla="*/ 7186611 h 7186611"/>
              <a:gd name="connsiteX3" fmla="*/ 0 w 5391150"/>
              <a:gd name="connsiteY3" fmla="*/ 7186611 h 7186611"/>
            </a:gdLst>
            <a:ahLst/>
            <a:cxnLst>
              <a:cxn ang="0">
                <a:pos x="connsiteX0" y="connsiteY0"/>
              </a:cxn>
              <a:cxn ang="0">
                <a:pos x="connsiteX1" y="connsiteY1"/>
              </a:cxn>
              <a:cxn ang="0">
                <a:pos x="connsiteX2" y="connsiteY2"/>
              </a:cxn>
              <a:cxn ang="0">
                <a:pos x="connsiteX3" y="connsiteY3"/>
              </a:cxn>
            </a:cxnLst>
            <a:rect l="l" t="t" r="r" b="b"/>
            <a:pathLst>
              <a:path w="5391150" h="7186611">
                <a:moveTo>
                  <a:pt x="0" y="0"/>
                </a:moveTo>
                <a:lnTo>
                  <a:pt x="5391150" y="0"/>
                </a:lnTo>
                <a:lnTo>
                  <a:pt x="5391150" y="7186611"/>
                </a:lnTo>
                <a:lnTo>
                  <a:pt x="0" y="7186611"/>
                </a:lnTo>
                <a:close/>
              </a:path>
            </a:pathLst>
          </a:custGeom>
          <a:solidFill>
            <a:schemeClr val="bg1">
              <a:lumMod val="75000"/>
            </a:schemeClr>
          </a:solidFill>
        </p:spPr>
        <p:txBody>
          <a:bodyPr wrap="square">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tr-TR" sz="1800">
                <a:solidFill>
                  <a:schemeClr val="tx1">
                    <a:lumMod val="85000"/>
                    <a:lumOff val="15000"/>
                  </a:schemeClr>
                </a:solidFill>
                <a:latin typeface="Montserrat Extra Bold" panose="00000900000000000000" pitchFamily="50" charset="-94"/>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tr-TR"/>
              <a:t>Drag Your Image Here</a:t>
            </a:r>
          </a:p>
          <a:p>
            <a:pPr marL="0" lvl="0" indent="0" algn="ctr">
              <a:buNone/>
            </a:pPr>
            <a:endParaRPr lang="tr-TR"/>
          </a:p>
        </p:txBody>
      </p:sp>
    </p:spTree>
    <p:extLst>
      <p:ext uri="{BB962C8B-B14F-4D97-AF65-F5344CB8AC3E}">
        <p14:creationId xmlns:p14="http://schemas.microsoft.com/office/powerpoint/2010/main" val="33718910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1">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B3793406-23DF-45BB-A26E-AA30DC1EC5ED}"/>
              </a:ext>
            </a:extLst>
          </p:cNvPr>
          <p:cNvSpPr>
            <a:spLocks noGrp="1"/>
          </p:cNvSpPr>
          <p:nvPr>
            <p:ph type="pic" sz="quarter" idx="19" hasCustomPrompt="1"/>
          </p:nvPr>
        </p:nvSpPr>
        <p:spPr>
          <a:xfrm>
            <a:off x="1" y="1522794"/>
            <a:ext cx="4758289" cy="2855547"/>
          </a:xfrm>
          <a:custGeom>
            <a:avLst/>
            <a:gdLst>
              <a:gd name="connsiteX0" fmla="*/ 0 w 9516577"/>
              <a:gd name="connsiteY0" fmla="*/ 0 h 5711094"/>
              <a:gd name="connsiteX1" fmla="*/ 9516577 w 9516577"/>
              <a:gd name="connsiteY1" fmla="*/ 0 h 5711094"/>
              <a:gd name="connsiteX2" fmla="*/ 9516577 w 9516577"/>
              <a:gd name="connsiteY2" fmla="*/ 5711094 h 5711094"/>
              <a:gd name="connsiteX3" fmla="*/ 0 w 9516577"/>
              <a:gd name="connsiteY3" fmla="*/ 5711094 h 5711094"/>
            </a:gdLst>
            <a:ahLst/>
            <a:cxnLst>
              <a:cxn ang="0">
                <a:pos x="connsiteX0" y="connsiteY0"/>
              </a:cxn>
              <a:cxn ang="0">
                <a:pos x="connsiteX1" y="connsiteY1"/>
              </a:cxn>
              <a:cxn ang="0">
                <a:pos x="connsiteX2" y="connsiteY2"/>
              </a:cxn>
              <a:cxn ang="0">
                <a:pos x="connsiteX3" y="connsiteY3"/>
              </a:cxn>
            </a:cxnLst>
            <a:rect l="l" t="t" r="r" b="b"/>
            <a:pathLst>
              <a:path w="9516577" h="5711094">
                <a:moveTo>
                  <a:pt x="0" y="0"/>
                </a:moveTo>
                <a:lnTo>
                  <a:pt x="9516577" y="0"/>
                </a:lnTo>
                <a:lnTo>
                  <a:pt x="9516577" y="5711094"/>
                </a:lnTo>
                <a:lnTo>
                  <a:pt x="0" y="5711094"/>
                </a:lnTo>
                <a:close/>
              </a:path>
            </a:pathLst>
          </a:custGeom>
          <a:solidFill>
            <a:schemeClr val="bg1">
              <a:lumMod val="75000"/>
            </a:schemeClr>
          </a:solidFill>
        </p:spPr>
        <p:txBody>
          <a:bodyPr wrap="square">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tr-TR" sz="1800">
                <a:solidFill>
                  <a:schemeClr val="tx1">
                    <a:lumMod val="85000"/>
                    <a:lumOff val="15000"/>
                  </a:schemeClr>
                </a:solidFill>
                <a:latin typeface="Montserrat Extra Bold" panose="00000900000000000000" pitchFamily="50" charset="-94"/>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tr-TR"/>
              <a:t>Drag Your Image Here</a:t>
            </a:r>
          </a:p>
          <a:p>
            <a:pPr marL="0" lvl="0" indent="0" algn="ctr">
              <a:buNone/>
            </a:pPr>
            <a:endParaRPr lang="tr-TR"/>
          </a:p>
        </p:txBody>
      </p:sp>
    </p:spTree>
    <p:extLst>
      <p:ext uri="{BB962C8B-B14F-4D97-AF65-F5344CB8AC3E}">
        <p14:creationId xmlns:p14="http://schemas.microsoft.com/office/powerpoint/2010/main" val="22771501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2">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C000E348-7676-4F77-89DD-6F4F8F662800}"/>
              </a:ext>
            </a:extLst>
          </p:cNvPr>
          <p:cNvSpPr>
            <a:spLocks noGrp="1"/>
          </p:cNvSpPr>
          <p:nvPr>
            <p:ph type="pic" sz="quarter" idx="20" hasCustomPrompt="1"/>
          </p:nvPr>
        </p:nvSpPr>
        <p:spPr>
          <a:xfrm>
            <a:off x="6747435" y="0"/>
            <a:ext cx="3022574" cy="3962723"/>
          </a:xfrm>
          <a:custGeom>
            <a:avLst/>
            <a:gdLst>
              <a:gd name="connsiteX0" fmla="*/ 0 w 6045148"/>
              <a:gd name="connsiteY0" fmla="*/ 0 h 7925446"/>
              <a:gd name="connsiteX1" fmla="*/ 6045148 w 6045148"/>
              <a:gd name="connsiteY1" fmla="*/ 0 h 7925446"/>
              <a:gd name="connsiteX2" fmla="*/ 6045148 w 6045148"/>
              <a:gd name="connsiteY2" fmla="*/ 7925446 h 7925446"/>
              <a:gd name="connsiteX3" fmla="*/ 0 w 6045148"/>
              <a:gd name="connsiteY3" fmla="*/ 7925446 h 7925446"/>
            </a:gdLst>
            <a:ahLst/>
            <a:cxnLst>
              <a:cxn ang="0">
                <a:pos x="connsiteX0" y="connsiteY0"/>
              </a:cxn>
              <a:cxn ang="0">
                <a:pos x="connsiteX1" y="connsiteY1"/>
              </a:cxn>
              <a:cxn ang="0">
                <a:pos x="connsiteX2" y="connsiteY2"/>
              </a:cxn>
              <a:cxn ang="0">
                <a:pos x="connsiteX3" y="connsiteY3"/>
              </a:cxn>
            </a:cxnLst>
            <a:rect l="l" t="t" r="r" b="b"/>
            <a:pathLst>
              <a:path w="6045148" h="7925446">
                <a:moveTo>
                  <a:pt x="0" y="0"/>
                </a:moveTo>
                <a:lnTo>
                  <a:pt x="6045148" y="0"/>
                </a:lnTo>
                <a:lnTo>
                  <a:pt x="6045148" y="7925446"/>
                </a:lnTo>
                <a:lnTo>
                  <a:pt x="0" y="7925446"/>
                </a:lnTo>
                <a:close/>
              </a:path>
            </a:pathLst>
          </a:custGeom>
          <a:solidFill>
            <a:schemeClr val="bg1">
              <a:lumMod val="75000"/>
            </a:schemeClr>
          </a:solidFill>
        </p:spPr>
        <p:txBody>
          <a:bodyPr wrap="square">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tr-TR" sz="1800">
                <a:solidFill>
                  <a:schemeClr val="tx1">
                    <a:lumMod val="85000"/>
                    <a:lumOff val="15000"/>
                  </a:schemeClr>
                </a:solidFill>
                <a:latin typeface="Montserrat Extra Bold" panose="00000900000000000000" pitchFamily="50" charset="-94"/>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tr-TR"/>
              <a:t>Drag Your Image Here</a:t>
            </a:r>
          </a:p>
          <a:p>
            <a:pPr marL="0" lvl="0" indent="0" algn="ctr">
              <a:buNone/>
            </a:pPr>
            <a:endParaRPr lang="tr-TR"/>
          </a:p>
        </p:txBody>
      </p:sp>
      <p:sp>
        <p:nvSpPr>
          <p:cNvPr id="6" name="Freeform: Shape 5">
            <a:extLst>
              <a:ext uri="{FF2B5EF4-FFF2-40B4-BE49-F238E27FC236}">
                <a16:creationId xmlns:a16="http://schemas.microsoft.com/office/drawing/2014/main" id="{7E724093-A13B-4C85-B55C-51A6DA42F216}"/>
              </a:ext>
            </a:extLst>
          </p:cNvPr>
          <p:cNvSpPr>
            <a:spLocks noGrp="1"/>
          </p:cNvSpPr>
          <p:nvPr>
            <p:ph type="pic" sz="quarter" idx="19" hasCustomPrompt="1"/>
          </p:nvPr>
        </p:nvSpPr>
        <p:spPr>
          <a:xfrm>
            <a:off x="2506740" y="0"/>
            <a:ext cx="3022574" cy="3962723"/>
          </a:xfrm>
          <a:custGeom>
            <a:avLst/>
            <a:gdLst>
              <a:gd name="connsiteX0" fmla="*/ 0 w 6045148"/>
              <a:gd name="connsiteY0" fmla="*/ 0 h 7925446"/>
              <a:gd name="connsiteX1" fmla="*/ 6045148 w 6045148"/>
              <a:gd name="connsiteY1" fmla="*/ 0 h 7925446"/>
              <a:gd name="connsiteX2" fmla="*/ 6045148 w 6045148"/>
              <a:gd name="connsiteY2" fmla="*/ 7925446 h 7925446"/>
              <a:gd name="connsiteX3" fmla="*/ 0 w 6045148"/>
              <a:gd name="connsiteY3" fmla="*/ 7925446 h 7925446"/>
            </a:gdLst>
            <a:ahLst/>
            <a:cxnLst>
              <a:cxn ang="0">
                <a:pos x="connsiteX0" y="connsiteY0"/>
              </a:cxn>
              <a:cxn ang="0">
                <a:pos x="connsiteX1" y="connsiteY1"/>
              </a:cxn>
              <a:cxn ang="0">
                <a:pos x="connsiteX2" y="connsiteY2"/>
              </a:cxn>
              <a:cxn ang="0">
                <a:pos x="connsiteX3" y="connsiteY3"/>
              </a:cxn>
            </a:cxnLst>
            <a:rect l="l" t="t" r="r" b="b"/>
            <a:pathLst>
              <a:path w="6045148" h="7925446">
                <a:moveTo>
                  <a:pt x="0" y="0"/>
                </a:moveTo>
                <a:lnTo>
                  <a:pt x="6045148" y="0"/>
                </a:lnTo>
                <a:lnTo>
                  <a:pt x="6045148" y="7925446"/>
                </a:lnTo>
                <a:lnTo>
                  <a:pt x="0" y="7925446"/>
                </a:lnTo>
                <a:close/>
              </a:path>
            </a:pathLst>
          </a:custGeom>
          <a:solidFill>
            <a:schemeClr val="bg1">
              <a:lumMod val="75000"/>
            </a:schemeClr>
          </a:solidFill>
        </p:spPr>
        <p:txBody>
          <a:bodyPr wrap="square">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tr-TR" sz="1800">
                <a:solidFill>
                  <a:schemeClr val="tx1">
                    <a:lumMod val="85000"/>
                    <a:lumOff val="15000"/>
                  </a:schemeClr>
                </a:solidFill>
                <a:latin typeface="Montserrat Extra Bold" panose="00000900000000000000" pitchFamily="50" charset="-94"/>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tr-TR"/>
              <a:t>Drag Your Image Here</a:t>
            </a:r>
          </a:p>
          <a:p>
            <a:pPr marL="0" lvl="0" indent="0" algn="ctr">
              <a:buNone/>
            </a:pPr>
            <a:endParaRPr lang="tr-TR"/>
          </a:p>
        </p:txBody>
      </p:sp>
    </p:spTree>
    <p:extLst>
      <p:ext uri="{BB962C8B-B14F-4D97-AF65-F5344CB8AC3E}">
        <p14:creationId xmlns:p14="http://schemas.microsoft.com/office/powerpoint/2010/main" val="4730237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3">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2025C396-00E3-4190-B535-5B6F36E64208}"/>
              </a:ext>
            </a:extLst>
          </p:cNvPr>
          <p:cNvSpPr>
            <a:spLocks noGrp="1"/>
          </p:cNvSpPr>
          <p:nvPr>
            <p:ph type="pic" sz="quarter" idx="20" hasCustomPrompt="1"/>
          </p:nvPr>
        </p:nvSpPr>
        <p:spPr>
          <a:xfrm>
            <a:off x="6869116" y="3157997"/>
            <a:ext cx="2129724" cy="3700003"/>
          </a:xfrm>
          <a:custGeom>
            <a:avLst/>
            <a:gdLst>
              <a:gd name="connsiteX0" fmla="*/ 0 w 4259448"/>
              <a:gd name="connsiteY0" fmla="*/ 0 h 7400006"/>
              <a:gd name="connsiteX1" fmla="*/ 4259448 w 4259448"/>
              <a:gd name="connsiteY1" fmla="*/ 0 h 7400006"/>
              <a:gd name="connsiteX2" fmla="*/ 4259448 w 4259448"/>
              <a:gd name="connsiteY2" fmla="*/ 7400006 h 7400006"/>
              <a:gd name="connsiteX3" fmla="*/ 0 w 4259448"/>
              <a:gd name="connsiteY3" fmla="*/ 7400006 h 7400006"/>
            </a:gdLst>
            <a:ahLst/>
            <a:cxnLst>
              <a:cxn ang="0">
                <a:pos x="connsiteX0" y="connsiteY0"/>
              </a:cxn>
              <a:cxn ang="0">
                <a:pos x="connsiteX1" y="connsiteY1"/>
              </a:cxn>
              <a:cxn ang="0">
                <a:pos x="connsiteX2" y="connsiteY2"/>
              </a:cxn>
              <a:cxn ang="0">
                <a:pos x="connsiteX3" y="connsiteY3"/>
              </a:cxn>
            </a:cxnLst>
            <a:rect l="l" t="t" r="r" b="b"/>
            <a:pathLst>
              <a:path w="4259448" h="7400006">
                <a:moveTo>
                  <a:pt x="0" y="0"/>
                </a:moveTo>
                <a:lnTo>
                  <a:pt x="4259448" y="0"/>
                </a:lnTo>
                <a:lnTo>
                  <a:pt x="4259448" y="7400006"/>
                </a:lnTo>
                <a:lnTo>
                  <a:pt x="0" y="7400006"/>
                </a:lnTo>
                <a:close/>
              </a:path>
            </a:pathLst>
          </a:custGeom>
          <a:solidFill>
            <a:schemeClr val="bg1">
              <a:lumMod val="75000"/>
            </a:schemeClr>
          </a:solidFill>
        </p:spPr>
        <p:txBody>
          <a:bodyPr wrap="square">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tr-TR" sz="1800">
                <a:solidFill>
                  <a:schemeClr val="tx1">
                    <a:lumMod val="85000"/>
                    <a:lumOff val="15000"/>
                  </a:schemeClr>
                </a:solidFill>
                <a:latin typeface="Montserrat Extra Bold" panose="00000900000000000000" pitchFamily="50" charset="-94"/>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tr-TR"/>
              <a:t>Drag Your Image Here</a:t>
            </a:r>
          </a:p>
          <a:p>
            <a:pPr marL="0" lvl="0" indent="0" algn="ctr">
              <a:buNone/>
            </a:pPr>
            <a:endParaRPr lang="tr-TR"/>
          </a:p>
        </p:txBody>
      </p:sp>
      <p:sp>
        <p:nvSpPr>
          <p:cNvPr id="8" name="Freeform: Shape 7">
            <a:extLst>
              <a:ext uri="{FF2B5EF4-FFF2-40B4-BE49-F238E27FC236}">
                <a16:creationId xmlns:a16="http://schemas.microsoft.com/office/drawing/2014/main" id="{9DBED4E3-5846-4ED9-BDFA-F7C8E7C63168}"/>
              </a:ext>
            </a:extLst>
          </p:cNvPr>
          <p:cNvSpPr>
            <a:spLocks noGrp="1"/>
          </p:cNvSpPr>
          <p:nvPr>
            <p:ph type="pic" sz="quarter" idx="19" hasCustomPrompt="1"/>
          </p:nvPr>
        </p:nvSpPr>
        <p:spPr>
          <a:xfrm>
            <a:off x="3277777" y="3157997"/>
            <a:ext cx="2129724" cy="3700003"/>
          </a:xfrm>
          <a:custGeom>
            <a:avLst/>
            <a:gdLst>
              <a:gd name="connsiteX0" fmla="*/ 0 w 4259448"/>
              <a:gd name="connsiteY0" fmla="*/ 0 h 7400006"/>
              <a:gd name="connsiteX1" fmla="*/ 4259448 w 4259448"/>
              <a:gd name="connsiteY1" fmla="*/ 0 h 7400006"/>
              <a:gd name="connsiteX2" fmla="*/ 4259448 w 4259448"/>
              <a:gd name="connsiteY2" fmla="*/ 7400006 h 7400006"/>
              <a:gd name="connsiteX3" fmla="*/ 0 w 4259448"/>
              <a:gd name="connsiteY3" fmla="*/ 7400006 h 7400006"/>
            </a:gdLst>
            <a:ahLst/>
            <a:cxnLst>
              <a:cxn ang="0">
                <a:pos x="connsiteX0" y="connsiteY0"/>
              </a:cxn>
              <a:cxn ang="0">
                <a:pos x="connsiteX1" y="connsiteY1"/>
              </a:cxn>
              <a:cxn ang="0">
                <a:pos x="connsiteX2" y="connsiteY2"/>
              </a:cxn>
              <a:cxn ang="0">
                <a:pos x="connsiteX3" y="connsiteY3"/>
              </a:cxn>
            </a:cxnLst>
            <a:rect l="l" t="t" r="r" b="b"/>
            <a:pathLst>
              <a:path w="4259448" h="7400006">
                <a:moveTo>
                  <a:pt x="0" y="0"/>
                </a:moveTo>
                <a:lnTo>
                  <a:pt x="4259448" y="0"/>
                </a:lnTo>
                <a:lnTo>
                  <a:pt x="4259448" y="7400006"/>
                </a:lnTo>
                <a:lnTo>
                  <a:pt x="0" y="7400006"/>
                </a:lnTo>
                <a:close/>
              </a:path>
            </a:pathLst>
          </a:custGeom>
          <a:solidFill>
            <a:schemeClr val="bg1">
              <a:lumMod val="75000"/>
            </a:schemeClr>
          </a:solidFill>
        </p:spPr>
        <p:txBody>
          <a:bodyPr wrap="square">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tr-TR" sz="1800">
                <a:solidFill>
                  <a:schemeClr val="tx1">
                    <a:lumMod val="85000"/>
                    <a:lumOff val="15000"/>
                  </a:schemeClr>
                </a:solidFill>
                <a:latin typeface="Montserrat Extra Bold" panose="00000900000000000000" pitchFamily="50" charset="-94"/>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tr-TR"/>
              <a:t>Drag Your Image Here</a:t>
            </a:r>
          </a:p>
          <a:p>
            <a:pPr marL="0" lvl="0" indent="0" algn="ctr">
              <a:buNone/>
            </a:pPr>
            <a:endParaRPr lang="tr-TR"/>
          </a:p>
        </p:txBody>
      </p:sp>
    </p:spTree>
    <p:extLst>
      <p:ext uri="{BB962C8B-B14F-4D97-AF65-F5344CB8AC3E}">
        <p14:creationId xmlns:p14="http://schemas.microsoft.com/office/powerpoint/2010/main" val="36536196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4">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346AF226-035A-4419-B521-3DE683FB6D6F}"/>
              </a:ext>
            </a:extLst>
          </p:cNvPr>
          <p:cNvSpPr>
            <a:spLocks noGrp="1"/>
          </p:cNvSpPr>
          <p:nvPr>
            <p:ph type="pic" sz="quarter" idx="19" hasCustomPrompt="1"/>
          </p:nvPr>
        </p:nvSpPr>
        <p:spPr>
          <a:xfrm>
            <a:off x="0" y="0"/>
            <a:ext cx="12192000" cy="2140857"/>
          </a:xfrm>
          <a:custGeom>
            <a:avLst/>
            <a:gdLst>
              <a:gd name="connsiteX0" fmla="*/ 0 w 24384000"/>
              <a:gd name="connsiteY0" fmla="*/ 0 h 4281714"/>
              <a:gd name="connsiteX1" fmla="*/ 24384000 w 24384000"/>
              <a:gd name="connsiteY1" fmla="*/ 0 h 4281714"/>
              <a:gd name="connsiteX2" fmla="*/ 24384000 w 24384000"/>
              <a:gd name="connsiteY2" fmla="*/ 4281714 h 4281714"/>
              <a:gd name="connsiteX3" fmla="*/ 0 w 24384000"/>
              <a:gd name="connsiteY3" fmla="*/ 4281714 h 4281714"/>
            </a:gdLst>
            <a:ahLst/>
            <a:cxnLst>
              <a:cxn ang="0">
                <a:pos x="connsiteX0" y="connsiteY0"/>
              </a:cxn>
              <a:cxn ang="0">
                <a:pos x="connsiteX1" y="connsiteY1"/>
              </a:cxn>
              <a:cxn ang="0">
                <a:pos x="connsiteX2" y="connsiteY2"/>
              </a:cxn>
              <a:cxn ang="0">
                <a:pos x="connsiteX3" y="connsiteY3"/>
              </a:cxn>
            </a:cxnLst>
            <a:rect l="l" t="t" r="r" b="b"/>
            <a:pathLst>
              <a:path w="24384000" h="4281714">
                <a:moveTo>
                  <a:pt x="0" y="0"/>
                </a:moveTo>
                <a:lnTo>
                  <a:pt x="24384000" y="0"/>
                </a:lnTo>
                <a:lnTo>
                  <a:pt x="24384000" y="4281714"/>
                </a:lnTo>
                <a:lnTo>
                  <a:pt x="0" y="4281714"/>
                </a:lnTo>
                <a:close/>
              </a:path>
            </a:pathLst>
          </a:custGeom>
          <a:solidFill>
            <a:schemeClr val="bg1">
              <a:lumMod val="75000"/>
            </a:schemeClr>
          </a:solidFill>
        </p:spPr>
        <p:txBody>
          <a:bodyPr wrap="square">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tr-TR" sz="1800">
                <a:solidFill>
                  <a:schemeClr val="tx1">
                    <a:lumMod val="85000"/>
                    <a:lumOff val="15000"/>
                  </a:schemeClr>
                </a:solidFill>
                <a:latin typeface="Montserrat Extra Bold" panose="00000900000000000000" pitchFamily="50" charset="-94"/>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tr-TR"/>
              <a:t>Drag Your Image Here</a:t>
            </a:r>
          </a:p>
          <a:p>
            <a:pPr marL="0" lvl="0" indent="0" algn="ctr">
              <a:buNone/>
            </a:pPr>
            <a:endParaRPr lang="tr-TR"/>
          </a:p>
        </p:txBody>
      </p:sp>
    </p:spTree>
    <p:extLst>
      <p:ext uri="{BB962C8B-B14F-4D97-AF65-F5344CB8AC3E}">
        <p14:creationId xmlns:p14="http://schemas.microsoft.com/office/powerpoint/2010/main" val="2190483641"/>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5">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909E9EC-0EEC-4D8C-8EFE-3E3827D1DFF3}"/>
              </a:ext>
            </a:extLst>
          </p:cNvPr>
          <p:cNvSpPr>
            <a:spLocks noGrp="1"/>
          </p:cNvSpPr>
          <p:nvPr>
            <p:ph type="pic" sz="quarter" idx="19" hasCustomPrompt="1"/>
          </p:nvPr>
        </p:nvSpPr>
        <p:spPr>
          <a:xfrm>
            <a:off x="6178826" y="1414670"/>
            <a:ext cx="4028661" cy="4028661"/>
          </a:xfrm>
          <a:custGeom>
            <a:avLst/>
            <a:gdLst>
              <a:gd name="connsiteX0" fmla="*/ 0 w 8057322"/>
              <a:gd name="connsiteY0" fmla="*/ 0 h 8057322"/>
              <a:gd name="connsiteX1" fmla="*/ 8057322 w 8057322"/>
              <a:gd name="connsiteY1" fmla="*/ 0 h 8057322"/>
              <a:gd name="connsiteX2" fmla="*/ 8057322 w 8057322"/>
              <a:gd name="connsiteY2" fmla="*/ 8057322 h 8057322"/>
              <a:gd name="connsiteX3" fmla="*/ 0 w 8057322"/>
              <a:gd name="connsiteY3" fmla="*/ 8057322 h 8057322"/>
            </a:gdLst>
            <a:ahLst/>
            <a:cxnLst>
              <a:cxn ang="0">
                <a:pos x="connsiteX0" y="connsiteY0"/>
              </a:cxn>
              <a:cxn ang="0">
                <a:pos x="connsiteX1" y="connsiteY1"/>
              </a:cxn>
              <a:cxn ang="0">
                <a:pos x="connsiteX2" y="connsiteY2"/>
              </a:cxn>
              <a:cxn ang="0">
                <a:pos x="connsiteX3" y="connsiteY3"/>
              </a:cxn>
            </a:cxnLst>
            <a:rect l="l" t="t" r="r" b="b"/>
            <a:pathLst>
              <a:path w="8057322" h="8057322">
                <a:moveTo>
                  <a:pt x="0" y="0"/>
                </a:moveTo>
                <a:lnTo>
                  <a:pt x="8057322" y="0"/>
                </a:lnTo>
                <a:lnTo>
                  <a:pt x="8057322" y="8057322"/>
                </a:lnTo>
                <a:lnTo>
                  <a:pt x="0" y="8057322"/>
                </a:lnTo>
                <a:close/>
              </a:path>
            </a:pathLst>
          </a:custGeom>
          <a:solidFill>
            <a:schemeClr val="bg1">
              <a:lumMod val="75000"/>
            </a:schemeClr>
          </a:solidFill>
        </p:spPr>
        <p:txBody>
          <a:bodyPr wrap="square">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tr-TR" sz="1800">
                <a:solidFill>
                  <a:schemeClr val="tx1">
                    <a:lumMod val="85000"/>
                    <a:lumOff val="15000"/>
                  </a:schemeClr>
                </a:solidFill>
                <a:latin typeface="Montserrat Extra Bold" panose="00000900000000000000" pitchFamily="50" charset="-94"/>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tr-TR"/>
              <a:t>Drag Your Image Here</a:t>
            </a:r>
          </a:p>
          <a:p>
            <a:pPr marL="0" lvl="0" indent="0" algn="ctr">
              <a:buNone/>
            </a:pPr>
            <a:endParaRPr lang="tr-TR"/>
          </a:p>
        </p:txBody>
      </p:sp>
    </p:spTree>
    <p:extLst>
      <p:ext uri="{BB962C8B-B14F-4D97-AF65-F5344CB8AC3E}">
        <p14:creationId xmlns:p14="http://schemas.microsoft.com/office/powerpoint/2010/main" val="2548397869"/>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6">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AC2015A-D146-4EAC-B054-A21C8D166645}"/>
              </a:ext>
            </a:extLst>
          </p:cNvPr>
          <p:cNvSpPr>
            <a:spLocks noGrp="1"/>
          </p:cNvSpPr>
          <p:nvPr>
            <p:ph type="pic" sz="quarter" idx="20" hasCustomPrompt="1"/>
          </p:nvPr>
        </p:nvSpPr>
        <p:spPr>
          <a:xfrm>
            <a:off x="1262269" y="1265583"/>
            <a:ext cx="4697063" cy="4326835"/>
          </a:xfrm>
          <a:custGeom>
            <a:avLst/>
            <a:gdLst>
              <a:gd name="connsiteX0" fmla="*/ 0 w 9394125"/>
              <a:gd name="connsiteY0" fmla="*/ 0 h 8653670"/>
              <a:gd name="connsiteX1" fmla="*/ 9394125 w 9394125"/>
              <a:gd name="connsiteY1" fmla="*/ 0 h 8653670"/>
              <a:gd name="connsiteX2" fmla="*/ 9394125 w 9394125"/>
              <a:gd name="connsiteY2" fmla="*/ 8653670 h 8653670"/>
              <a:gd name="connsiteX3" fmla="*/ 0 w 9394125"/>
              <a:gd name="connsiteY3" fmla="*/ 8653670 h 8653670"/>
            </a:gdLst>
            <a:ahLst/>
            <a:cxnLst>
              <a:cxn ang="0">
                <a:pos x="connsiteX0" y="connsiteY0"/>
              </a:cxn>
              <a:cxn ang="0">
                <a:pos x="connsiteX1" y="connsiteY1"/>
              </a:cxn>
              <a:cxn ang="0">
                <a:pos x="connsiteX2" y="connsiteY2"/>
              </a:cxn>
              <a:cxn ang="0">
                <a:pos x="connsiteX3" y="connsiteY3"/>
              </a:cxn>
            </a:cxnLst>
            <a:rect l="l" t="t" r="r" b="b"/>
            <a:pathLst>
              <a:path w="9394125" h="8653670">
                <a:moveTo>
                  <a:pt x="0" y="0"/>
                </a:moveTo>
                <a:lnTo>
                  <a:pt x="9394125" y="0"/>
                </a:lnTo>
                <a:lnTo>
                  <a:pt x="9394125" y="8653670"/>
                </a:lnTo>
                <a:lnTo>
                  <a:pt x="0" y="8653670"/>
                </a:lnTo>
                <a:close/>
              </a:path>
            </a:pathLst>
          </a:custGeom>
          <a:solidFill>
            <a:schemeClr val="bg1">
              <a:lumMod val="75000"/>
            </a:schemeClr>
          </a:solidFill>
        </p:spPr>
        <p:txBody>
          <a:bodyPr wrap="square">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tr-TR" sz="1800">
                <a:solidFill>
                  <a:schemeClr val="tx1">
                    <a:lumMod val="85000"/>
                    <a:lumOff val="15000"/>
                  </a:schemeClr>
                </a:solidFill>
                <a:latin typeface="Montserrat Extra Bold" panose="00000900000000000000" pitchFamily="50" charset="-94"/>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tr-TR"/>
              <a:t>Drag Your Image Here</a:t>
            </a:r>
          </a:p>
          <a:p>
            <a:pPr marL="0" lvl="0" indent="0" algn="ctr">
              <a:buNone/>
            </a:pPr>
            <a:endParaRPr lang="tr-TR"/>
          </a:p>
        </p:txBody>
      </p:sp>
      <p:sp>
        <p:nvSpPr>
          <p:cNvPr id="6" name="Freeform: Shape 5">
            <a:extLst>
              <a:ext uri="{FF2B5EF4-FFF2-40B4-BE49-F238E27FC236}">
                <a16:creationId xmlns:a16="http://schemas.microsoft.com/office/drawing/2014/main" id="{E4F48A73-1A1D-467F-BB23-23079DDA884F}"/>
              </a:ext>
            </a:extLst>
          </p:cNvPr>
          <p:cNvSpPr>
            <a:spLocks noGrp="1"/>
          </p:cNvSpPr>
          <p:nvPr>
            <p:ph type="pic" sz="quarter" idx="19" hasCustomPrompt="1"/>
          </p:nvPr>
        </p:nvSpPr>
        <p:spPr>
          <a:xfrm>
            <a:off x="6232669" y="1265583"/>
            <a:ext cx="4697063" cy="4326835"/>
          </a:xfrm>
          <a:custGeom>
            <a:avLst/>
            <a:gdLst>
              <a:gd name="connsiteX0" fmla="*/ 0 w 9394125"/>
              <a:gd name="connsiteY0" fmla="*/ 0 h 8653670"/>
              <a:gd name="connsiteX1" fmla="*/ 9394125 w 9394125"/>
              <a:gd name="connsiteY1" fmla="*/ 0 h 8653670"/>
              <a:gd name="connsiteX2" fmla="*/ 9394125 w 9394125"/>
              <a:gd name="connsiteY2" fmla="*/ 8653670 h 8653670"/>
              <a:gd name="connsiteX3" fmla="*/ 0 w 9394125"/>
              <a:gd name="connsiteY3" fmla="*/ 8653670 h 8653670"/>
            </a:gdLst>
            <a:ahLst/>
            <a:cxnLst>
              <a:cxn ang="0">
                <a:pos x="connsiteX0" y="connsiteY0"/>
              </a:cxn>
              <a:cxn ang="0">
                <a:pos x="connsiteX1" y="connsiteY1"/>
              </a:cxn>
              <a:cxn ang="0">
                <a:pos x="connsiteX2" y="connsiteY2"/>
              </a:cxn>
              <a:cxn ang="0">
                <a:pos x="connsiteX3" y="connsiteY3"/>
              </a:cxn>
            </a:cxnLst>
            <a:rect l="l" t="t" r="r" b="b"/>
            <a:pathLst>
              <a:path w="9394125" h="8653670">
                <a:moveTo>
                  <a:pt x="0" y="0"/>
                </a:moveTo>
                <a:lnTo>
                  <a:pt x="9394125" y="0"/>
                </a:lnTo>
                <a:lnTo>
                  <a:pt x="9394125" y="8653670"/>
                </a:lnTo>
                <a:lnTo>
                  <a:pt x="0" y="8653670"/>
                </a:lnTo>
                <a:close/>
              </a:path>
            </a:pathLst>
          </a:custGeom>
          <a:solidFill>
            <a:schemeClr val="bg1">
              <a:lumMod val="75000"/>
            </a:schemeClr>
          </a:solidFill>
        </p:spPr>
        <p:txBody>
          <a:bodyPr wrap="square">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tr-TR" sz="1800">
                <a:solidFill>
                  <a:schemeClr val="tx1">
                    <a:lumMod val="85000"/>
                    <a:lumOff val="15000"/>
                  </a:schemeClr>
                </a:solidFill>
                <a:latin typeface="Montserrat Extra Bold" panose="00000900000000000000" pitchFamily="50" charset="-94"/>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tr-TR"/>
              <a:t>Drag Your Image Here</a:t>
            </a:r>
          </a:p>
          <a:p>
            <a:pPr marL="0" lvl="0" indent="0" algn="ctr">
              <a:buNone/>
            </a:pPr>
            <a:endParaRPr lang="tr-TR"/>
          </a:p>
        </p:txBody>
      </p:sp>
    </p:spTree>
    <p:extLst>
      <p:ext uri="{BB962C8B-B14F-4D97-AF65-F5344CB8AC3E}">
        <p14:creationId xmlns:p14="http://schemas.microsoft.com/office/powerpoint/2010/main" val="14203456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7">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5F62B029-846E-46D7-B389-6B89278F19A2}"/>
              </a:ext>
            </a:extLst>
          </p:cNvPr>
          <p:cNvSpPr>
            <a:spLocks noGrp="1"/>
          </p:cNvSpPr>
          <p:nvPr>
            <p:ph type="pic" sz="quarter" idx="20" hasCustomPrompt="1"/>
          </p:nvPr>
        </p:nvSpPr>
        <p:spPr>
          <a:xfrm>
            <a:off x="0" y="0"/>
            <a:ext cx="5936974" cy="6858000"/>
          </a:xfrm>
          <a:custGeom>
            <a:avLst/>
            <a:gdLst>
              <a:gd name="connsiteX0" fmla="*/ 0 w 11873948"/>
              <a:gd name="connsiteY0" fmla="*/ 0 h 13716000"/>
              <a:gd name="connsiteX1" fmla="*/ 11873948 w 11873948"/>
              <a:gd name="connsiteY1" fmla="*/ 0 h 13716000"/>
              <a:gd name="connsiteX2" fmla="*/ 11873948 w 11873948"/>
              <a:gd name="connsiteY2" fmla="*/ 13716000 h 13716000"/>
              <a:gd name="connsiteX3" fmla="*/ 0 w 11873948"/>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11873948" h="13716000">
                <a:moveTo>
                  <a:pt x="0" y="0"/>
                </a:moveTo>
                <a:lnTo>
                  <a:pt x="11873948" y="0"/>
                </a:lnTo>
                <a:lnTo>
                  <a:pt x="11873948" y="13716000"/>
                </a:lnTo>
                <a:lnTo>
                  <a:pt x="0" y="13716000"/>
                </a:lnTo>
                <a:close/>
              </a:path>
            </a:pathLst>
          </a:custGeom>
          <a:solidFill>
            <a:schemeClr val="bg1">
              <a:lumMod val="75000"/>
            </a:schemeClr>
          </a:solidFill>
        </p:spPr>
        <p:txBody>
          <a:bodyPr wrap="square">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tr-TR" sz="1800">
                <a:solidFill>
                  <a:schemeClr val="tx1">
                    <a:lumMod val="85000"/>
                    <a:lumOff val="15000"/>
                  </a:schemeClr>
                </a:solidFill>
                <a:latin typeface="Montserrat Extra Bold" panose="00000900000000000000" pitchFamily="50" charset="-94"/>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tr-TR"/>
              <a:t>Drag Your Image Here</a:t>
            </a:r>
          </a:p>
          <a:p>
            <a:pPr marL="0" lvl="0" indent="0" algn="ctr">
              <a:buNone/>
            </a:pPr>
            <a:endParaRPr lang="tr-TR"/>
          </a:p>
        </p:txBody>
      </p:sp>
    </p:spTree>
    <p:extLst>
      <p:ext uri="{BB962C8B-B14F-4D97-AF65-F5344CB8AC3E}">
        <p14:creationId xmlns:p14="http://schemas.microsoft.com/office/powerpoint/2010/main" val="2331742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8">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4DC60A6-D60F-47D4-B425-CF0808B40E8A}"/>
              </a:ext>
            </a:extLst>
          </p:cNvPr>
          <p:cNvSpPr>
            <a:spLocks noGrp="1"/>
          </p:cNvSpPr>
          <p:nvPr>
            <p:ph type="pic" sz="quarter" idx="21" hasCustomPrompt="1"/>
          </p:nvPr>
        </p:nvSpPr>
        <p:spPr>
          <a:xfrm>
            <a:off x="5151783" y="1407235"/>
            <a:ext cx="1888435" cy="1888435"/>
          </a:xfrm>
          <a:custGeom>
            <a:avLst/>
            <a:gdLst>
              <a:gd name="connsiteX0" fmla="*/ 0 w 3776870"/>
              <a:gd name="connsiteY0" fmla="*/ 0 h 3776870"/>
              <a:gd name="connsiteX1" fmla="*/ 3776870 w 3776870"/>
              <a:gd name="connsiteY1" fmla="*/ 0 h 3776870"/>
              <a:gd name="connsiteX2" fmla="*/ 3776870 w 3776870"/>
              <a:gd name="connsiteY2" fmla="*/ 3776870 h 3776870"/>
              <a:gd name="connsiteX3" fmla="*/ 0 w 3776870"/>
              <a:gd name="connsiteY3" fmla="*/ 3776870 h 3776870"/>
            </a:gdLst>
            <a:ahLst/>
            <a:cxnLst>
              <a:cxn ang="0">
                <a:pos x="connsiteX0" y="connsiteY0"/>
              </a:cxn>
              <a:cxn ang="0">
                <a:pos x="connsiteX1" y="connsiteY1"/>
              </a:cxn>
              <a:cxn ang="0">
                <a:pos x="connsiteX2" y="connsiteY2"/>
              </a:cxn>
              <a:cxn ang="0">
                <a:pos x="connsiteX3" y="connsiteY3"/>
              </a:cxn>
            </a:cxnLst>
            <a:rect l="l" t="t" r="r" b="b"/>
            <a:pathLst>
              <a:path w="3776870" h="3776870">
                <a:moveTo>
                  <a:pt x="0" y="0"/>
                </a:moveTo>
                <a:lnTo>
                  <a:pt x="3776870" y="0"/>
                </a:lnTo>
                <a:lnTo>
                  <a:pt x="3776870" y="3776870"/>
                </a:lnTo>
                <a:lnTo>
                  <a:pt x="0" y="3776870"/>
                </a:lnTo>
                <a:close/>
              </a:path>
            </a:pathLst>
          </a:custGeom>
          <a:solidFill>
            <a:schemeClr val="bg1">
              <a:lumMod val="75000"/>
            </a:schemeClr>
          </a:solidFill>
        </p:spPr>
        <p:txBody>
          <a:bodyPr wrap="square">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tr-TR" sz="1800">
                <a:solidFill>
                  <a:schemeClr val="tx1">
                    <a:lumMod val="85000"/>
                    <a:lumOff val="15000"/>
                  </a:schemeClr>
                </a:solidFill>
                <a:latin typeface="Montserrat Extra Bold" panose="00000900000000000000" pitchFamily="50" charset="-94"/>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tr-TR"/>
              <a:t>Drag Your Image Here</a:t>
            </a:r>
          </a:p>
          <a:p>
            <a:pPr marL="0" lvl="0" indent="0" algn="ctr">
              <a:buNone/>
            </a:pPr>
            <a:endParaRPr lang="tr-TR"/>
          </a:p>
        </p:txBody>
      </p:sp>
      <p:sp>
        <p:nvSpPr>
          <p:cNvPr id="9" name="Freeform: Shape 8">
            <a:extLst>
              <a:ext uri="{FF2B5EF4-FFF2-40B4-BE49-F238E27FC236}">
                <a16:creationId xmlns:a16="http://schemas.microsoft.com/office/drawing/2014/main" id="{E5CE2B11-185C-4F93-B350-EE073CFB27A5}"/>
              </a:ext>
            </a:extLst>
          </p:cNvPr>
          <p:cNvSpPr>
            <a:spLocks noGrp="1"/>
          </p:cNvSpPr>
          <p:nvPr>
            <p:ph type="pic" sz="quarter" idx="22" hasCustomPrompt="1"/>
          </p:nvPr>
        </p:nvSpPr>
        <p:spPr>
          <a:xfrm>
            <a:off x="8315739" y="1407235"/>
            <a:ext cx="1888435" cy="1888435"/>
          </a:xfrm>
          <a:custGeom>
            <a:avLst/>
            <a:gdLst>
              <a:gd name="connsiteX0" fmla="*/ 0 w 3776870"/>
              <a:gd name="connsiteY0" fmla="*/ 0 h 3776870"/>
              <a:gd name="connsiteX1" fmla="*/ 3776870 w 3776870"/>
              <a:gd name="connsiteY1" fmla="*/ 0 h 3776870"/>
              <a:gd name="connsiteX2" fmla="*/ 3776870 w 3776870"/>
              <a:gd name="connsiteY2" fmla="*/ 3776870 h 3776870"/>
              <a:gd name="connsiteX3" fmla="*/ 0 w 3776870"/>
              <a:gd name="connsiteY3" fmla="*/ 3776870 h 3776870"/>
            </a:gdLst>
            <a:ahLst/>
            <a:cxnLst>
              <a:cxn ang="0">
                <a:pos x="connsiteX0" y="connsiteY0"/>
              </a:cxn>
              <a:cxn ang="0">
                <a:pos x="connsiteX1" y="connsiteY1"/>
              </a:cxn>
              <a:cxn ang="0">
                <a:pos x="connsiteX2" y="connsiteY2"/>
              </a:cxn>
              <a:cxn ang="0">
                <a:pos x="connsiteX3" y="connsiteY3"/>
              </a:cxn>
            </a:cxnLst>
            <a:rect l="l" t="t" r="r" b="b"/>
            <a:pathLst>
              <a:path w="3776870" h="3776870">
                <a:moveTo>
                  <a:pt x="0" y="0"/>
                </a:moveTo>
                <a:lnTo>
                  <a:pt x="3776870" y="0"/>
                </a:lnTo>
                <a:lnTo>
                  <a:pt x="3776870" y="3776870"/>
                </a:lnTo>
                <a:lnTo>
                  <a:pt x="0" y="3776870"/>
                </a:lnTo>
                <a:close/>
              </a:path>
            </a:pathLst>
          </a:custGeom>
          <a:solidFill>
            <a:schemeClr val="bg1">
              <a:lumMod val="75000"/>
            </a:schemeClr>
          </a:solidFill>
        </p:spPr>
        <p:txBody>
          <a:bodyPr wrap="square">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tr-TR" sz="1800">
                <a:solidFill>
                  <a:schemeClr val="tx1">
                    <a:lumMod val="85000"/>
                    <a:lumOff val="15000"/>
                  </a:schemeClr>
                </a:solidFill>
                <a:latin typeface="Montserrat Extra Bold" panose="00000900000000000000" pitchFamily="50" charset="-94"/>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tr-TR"/>
              <a:t>Drag Your Image Here</a:t>
            </a:r>
          </a:p>
          <a:p>
            <a:pPr marL="0" lvl="0" indent="0" algn="ctr">
              <a:buNone/>
            </a:pPr>
            <a:endParaRPr lang="tr-TR"/>
          </a:p>
        </p:txBody>
      </p:sp>
      <p:sp>
        <p:nvSpPr>
          <p:cNvPr id="7" name="Freeform: Shape 6">
            <a:extLst>
              <a:ext uri="{FF2B5EF4-FFF2-40B4-BE49-F238E27FC236}">
                <a16:creationId xmlns:a16="http://schemas.microsoft.com/office/drawing/2014/main" id="{BA7B41B7-D15F-44C0-8766-D962873FC789}"/>
              </a:ext>
            </a:extLst>
          </p:cNvPr>
          <p:cNvSpPr>
            <a:spLocks noGrp="1"/>
          </p:cNvSpPr>
          <p:nvPr>
            <p:ph type="pic" sz="quarter" idx="20" hasCustomPrompt="1"/>
          </p:nvPr>
        </p:nvSpPr>
        <p:spPr>
          <a:xfrm>
            <a:off x="1987826" y="1407235"/>
            <a:ext cx="1888435" cy="1888435"/>
          </a:xfrm>
          <a:custGeom>
            <a:avLst/>
            <a:gdLst>
              <a:gd name="connsiteX0" fmla="*/ 0 w 3776870"/>
              <a:gd name="connsiteY0" fmla="*/ 0 h 3776870"/>
              <a:gd name="connsiteX1" fmla="*/ 3776870 w 3776870"/>
              <a:gd name="connsiteY1" fmla="*/ 0 h 3776870"/>
              <a:gd name="connsiteX2" fmla="*/ 3776870 w 3776870"/>
              <a:gd name="connsiteY2" fmla="*/ 3776870 h 3776870"/>
              <a:gd name="connsiteX3" fmla="*/ 0 w 3776870"/>
              <a:gd name="connsiteY3" fmla="*/ 3776870 h 3776870"/>
            </a:gdLst>
            <a:ahLst/>
            <a:cxnLst>
              <a:cxn ang="0">
                <a:pos x="connsiteX0" y="connsiteY0"/>
              </a:cxn>
              <a:cxn ang="0">
                <a:pos x="connsiteX1" y="connsiteY1"/>
              </a:cxn>
              <a:cxn ang="0">
                <a:pos x="connsiteX2" y="connsiteY2"/>
              </a:cxn>
              <a:cxn ang="0">
                <a:pos x="connsiteX3" y="connsiteY3"/>
              </a:cxn>
            </a:cxnLst>
            <a:rect l="l" t="t" r="r" b="b"/>
            <a:pathLst>
              <a:path w="3776870" h="3776870">
                <a:moveTo>
                  <a:pt x="0" y="0"/>
                </a:moveTo>
                <a:lnTo>
                  <a:pt x="3776870" y="0"/>
                </a:lnTo>
                <a:lnTo>
                  <a:pt x="3776870" y="3776870"/>
                </a:lnTo>
                <a:lnTo>
                  <a:pt x="0" y="3776870"/>
                </a:lnTo>
                <a:close/>
              </a:path>
            </a:pathLst>
          </a:custGeom>
          <a:solidFill>
            <a:schemeClr val="bg1">
              <a:lumMod val="75000"/>
            </a:schemeClr>
          </a:solidFill>
        </p:spPr>
        <p:txBody>
          <a:bodyPr wrap="square">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tr-TR" sz="1800">
                <a:solidFill>
                  <a:schemeClr val="tx1">
                    <a:lumMod val="85000"/>
                    <a:lumOff val="15000"/>
                  </a:schemeClr>
                </a:solidFill>
                <a:latin typeface="Montserrat Extra Bold" panose="00000900000000000000" pitchFamily="50" charset="-94"/>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tr-TR"/>
              <a:t>Drag Your Image Here</a:t>
            </a:r>
          </a:p>
          <a:p>
            <a:pPr marL="0" lvl="0" indent="0" algn="ctr">
              <a:buNone/>
            </a:pPr>
            <a:endParaRPr lang="tr-TR"/>
          </a:p>
        </p:txBody>
      </p:sp>
    </p:spTree>
    <p:extLst>
      <p:ext uri="{BB962C8B-B14F-4D97-AF65-F5344CB8AC3E}">
        <p14:creationId xmlns:p14="http://schemas.microsoft.com/office/powerpoint/2010/main" val="392191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5">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B82991-8E55-40D1-9862-4B931E21DAF7}"/>
              </a:ext>
            </a:extLst>
          </p:cNvPr>
          <p:cNvSpPr>
            <a:spLocks noGrp="1"/>
          </p:cNvSpPr>
          <p:nvPr>
            <p:ph type="pic" sz="quarter" idx="10" hasCustomPrompt="1"/>
          </p:nvPr>
        </p:nvSpPr>
        <p:spPr>
          <a:xfrm>
            <a:off x="1219201" y="1075496"/>
            <a:ext cx="4151086" cy="4151086"/>
          </a:xfrm>
          <a:custGeom>
            <a:avLst/>
            <a:gdLst>
              <a:gd name="connsiteX0" fmla="*/ 4151086 w 8302172"/>
              <a:gd name="connsiteY0" fmla="*/ 0 h 8302172"/>
              <a:gd name="connsiteX1" fmla="*/ 8302172 w 8302172"/>
              <a:gd name="connsiteY1" fmla="*/ 4151086 h 8302172"/>
              <a:gd name="connsiteX2" fmla="*/ 4151086 w 8302172"/>
              <a:gd name="connsiteY2" fmla="*/ 8302172 h 8302172"/>
              <a:gd name="connsiteX3" fmla="*/ 0 w 8302172"/>
              <a:gd name="connsiteY3" fmla="*/ 4151086 h 8302172"/>
              <a:gd name="connsiteX4" fmla="*/ 4151086 w 8302172"/>
              <a:gd name="connsiteY4" fmla="*/ 0 h 8302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2172" h="8302172">
                <a:moveTo>
                  <a:pt x="4151086" y="0"/>
                </a:moveTo>
                <a:cubicBezTo>
                  <a:pt x="6443667" y="0"/>
                  <a:pt x="8302172" y="1858505"/>
                  <a:pt x="8302172" y="4151086"/>
                </a:cubicBezTo>
                <a:cubicBezTo>
                  <a:pt x="8302172" y="6443667"/>
                  <a:pt x="6443667" y="8302172"/>
                  <a:pt x="4151086" y="8302172"/>
                </a:cubicBezTo>
                <a:cubicBezTo>
                  <a:pt x="1858505" y="8302172"/>
                  <a:pt x="0" y="6443667"/>
                  <a:pt x="0" y="4151086"/>
                </a:cubicBezTo>
                <a:cubicBezTo>
                  <a:pt x="0" y="1858505"/>
                  <a:pt x="1858505" y="0"/>
                  <a:pt x="4151086" y="0"/>
                </a:cubicBezTo>
                <a:close/>
              </a:path>
            </a:pathLst>
          </a:custGeom>
          <a:solidFill>
            <a:schemeClr val="bg1">
              <a:lumMod val="75000"/>
            </a:schemeClr>
          </a:solidFill>
        </p:spPr>
        <p:txBody>
          <a:bodyPr wrap="square">
            <a:noAutofit/>
          </a:bodyPr>
          <a:lstStyle>
            <a:lvl1pPr>
              <a:defRPr lang="tr-TR" sz="1800">
                <a:solidFill>
                  <a:schemeClr val="tx1">
                    <a:lumMod val="85000"/>
                    <a:lumOff val="15000"/>
                  </a:schemeClr>
                </a:solidFill>
                <a:latin typeface="Montserrat Extra Bold" panose="00000900000000000000" pitchFamily="50" charset="-94"/>
              </a:defRPr>
            </a:lvl1pPr>
          </a:lstStyle>
          <a:p>
            <a:pPr marL="0" lvl="0" indent="0" algn="ctr">
              <a:buNone/>
            </a:pPr>
            <a:r>
              <a:rPr lang="tr-TR"/>
              <a:t>Drag Your Image Here</a:t>
            </a:r>
          </a:p>
        </p:txBody>
      </p:sp>
    </p:spTree>
    <p:extLst>
      <p:ext uri="{BB962C8B-B14F-4D97-AF65-F5344CB8AC3E}">
        <p14:creationId xmlns:p14="http://schemas.microsoft.com/office/powerpoint/2010/main" val="77423908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9">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035B736C-B1BC-4ABC-97AE-D73484B7AEB1}"/>
              </a:ext>
            </a:extLst>
          </p:cNvPr>
          <p:cNvSpPr>
            <a:spLocks noGrp="1"/>
          </p:cNvSpPr>
          <p:nvPr>
            <p:ph type="pic" sz="quarter" idx="20" hasCustomPrompt="1"/>
          </p:nvPr>
        </p:nvSpPr>
        <p:spPr>
          <a:xfrm>
            <a:off x="4078357" y="1407235"/>
            <a:ext cx="1888435" cy="1888435"/>
          </a:xfrm>
          <a:custGeom>
            <a:avLst/>
            <a:gdLst>
              <a:gd name="connsiteX0" fmla="*/ 0 w 3776870"/>
              <a:gd name="connsiteY0" fmla="*/ 0 h 3776870"/>
              <a:gd name="connsiteX1" fmla="*/ 3776870 w 3776870"/>
              <a:gd name="connsiteY1" fmla="*/ 0 h 3776870"/>
              <a:gd name="connsiteX2" fmla="*/ 3776870 w 3776870"/>
              <a:gd name="connsiteY2" fmla="*/ 3776870 h 3776870"/>
              <a:gd name="connsiteX3" fmla="*/ 0 w 3776870"/>
              <a:gd name="connsiteY3" fmla="*/ 3776870 h 3776870"/>
            </a:gdLst>
            <a:ahLst/>
            <a:cxnLst>
              <a:cxn ang="0">
                <a:pos x="connsiteX0" y="connsiteY0"/>
              </a:cxn>
              <a:cxn ang="0">
                <a:pos x="connsiteX1" y="connsiteY1"/>
              </a:cxn>
              <a:cxn ang="0">
                <a:pos x="connsiteX2" y="connsiteY2"/>
              </a:cxn>
              <a:cxn ang="0">
                <a:pos x="connsiteX3" y="connsiteY3"/>
              </a:cxn>
            </a:cxnLst>
            <a:rect l="l" t="t" r="r" b="b"/>
            <a:pathLst>
              <a:path w="3776870" h="3776870">
                <a:moveTo>
                  <a:pt x="0" y="0"/>
                </a:moveTo>
                <a:lnTo>
                  <a:pt x="3776870" y="0"/>
                </a:lnTo>
                <a:lnTo>
                  <a:pt x="3776870" y="3776870"/>
                </a:lnTo>
                <a:lnTo>
                  <a:pt x="0" y="3776870"/>
                </a:lnTo>
                <a:close/>
              </a:path>
            </a:pathLst>
          </a:custGeom>
          <a:solidFill>
            <a:schemeClr val="bg1">
              <a:lumMod val="75000"/>
            </a:schemeClr>
          </a:solidFill>
        </p:spPr>
        <p:txBody>
          <a:bodyPr wrap="square">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tr-TR" sz="1800">
                <a:solidFill>
                  <a:schemeClr val="tx1">
                    <a:lumMod val="85000"/>
                    <a:lumOff val="15000"/>
                  </a:schemeClr>
                </a:solidFill>
                <a:latin typeface="Montserrat Extra Bold" panose="00000900000000000000" pitchFamily="50" charset="-94"/>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tr-TR"/>
              <a:t>Drag Your Image Here</a:t>
            </a:r>
          </a:p>
          <a:p>
            <a:pPr marL="0" lvl="0" indent="0" algn="ctr">
              <a:buNone/>
            </a:pPr>
            <a:endParaRPr lang="tr-TR"/>
          </a:p>
        </p:txBody>
      </p:sp>
      <p:sp>
        <p:nvSpPr>
          <p:cNvPr id="13" name="Freeform: Shape 12">
            <a:extLst>
              <a:ext uri="{FF2B5EF4-FFF2-40B4-BE49-F238E27FC236}">
                <a16:creationId xmlns:a16="http://schemas.microsoft.com/office/drawing/2014/main" id="{FF9C69E4-2143-4AFE-91B2-C5C11692B3CA}"/>
              </a:ext>
            </a:extLst>
          </p:cNvPr>
          <p:cNvSpPr>
            <a:spLocks noGrp="1"/>
          </p:cNvSpPr>
          <p:nvPr>
            <p:ph type="pic" sz="quarter" idx="21" hasCustomPrompt="1"/>
          </p:nvPr>
        </p:nvSpPr>
        <p:spPr>
          <a:xfrm>
            <a:off x="6225208" y="1407235"/>
            <a:ext cx="1888435" cy="1888435"/>
          </a:xfrm>
          <a:custGeom>
            <a:avLst/>
            <a:gdLst>
              <a:gd name="connsiteX0" fmla="*/ 0 w 3776870"/>
              <a:gd name="connsiteY0" fmla="*/ 0 h 3776870"/>
              <a:gd name="connsiteX1" fmla="*/ 3776870 w 3776870"/>
              <a:gd name="connsiteY1" fmla="*/ 0 h 3776870"/>
              <a:gd name="connsiteX2" fmla="*/ 3776870 w 3776870"/>
              <a:gd name="connsiteY2" fmla="*/ 3776870 h 3776870"/>
              <a:gd name="connsiteX3" fmla="*/ 0 w 3776870"/>
              <a:gd name="connsiteY3" fmla="*/ 3776870 h 3776870"/>
            </a:gdLst>
            <a:ahLst/>
            <a:cxnLst>
              <a:cxn ang="0">
                <a:pos x="connsiteX0" y="connsiteY0"/>
              </a:cxn>
              <a:cxn ang="0">
                <a:pos x="connsiteX1" y="connsiteY1"/>
              </a:cxn>
              <a:cxn ang="0">
                <a:pos x="connsiteX2" y="connsiteY2"/>
              </a:cxn>
              <a:cxn ang="0">
                <a:pos x="connsiteX3" y="connsiteY3"/>
              </a:cxn>
            </a:cxnLst>
            <a:rect l="l" t="t" r="r" b="b"/>
            <a:pathLst>
              <a:path w="3776870" h="3776870">
                <a:moveTo>
                  <a:pt x="0" y="0"/>
                </a:moveTo>
                <a:lnTo>
                  <a:pt x="3776870" y="0"/>
                </a:lnTo>
                <a:lnTo>
                  <a:pt x="3776870" y="3776870"/>
                </a:lnTo>
                <a:lnTo>
                  <a:pt x="0" y="3776870"/>
                </a:lnTo>
                <a:close/>
              </a:path>
            </a:pathLst>
          </a:custGeom>
          <a:solidFill>
            <a:schemeClr val="bg1">
              <a:lumMod val="75000"/>
            </a:schemeClr>
          </a:solidFill>
        </p:spPr>
        <p:txBody>
          <a:bodyPr wrap="square">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tr-TR" sz="1800">
                <a:solidFill>
                  <a:schemeClr val="tx1">
                    <a:lumMod val="85000"/>
                    <a:lumOff val="15000"/>
                  </a:schemeClr>
                </a:solidFill>
                <a:latin typeface="Montserrat Extra Bold" panose="00000900000000000000" pitchFamily="50" charset="-94"/>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tr-TR"/>
              <a:t>Drag Your Image Here</a:t>
            </a:r>
          </a:p>
          <a:p>
            <a:pPr marL="0" lvl="0" indent="0" algn="ctr">
              <a:buNone/>
            </a:pPr>
            <a:endParaRPr lang="tr-TR"/>
          </a:p>
        </p:txBody>
      </p:sp>
      <p:sp>
        <p:nvSpPr>
          <p:cNvPr id="14" name="Freeform: Shape 13">
            <a:extLst>
              <a:ext uri="{FF2B5EF4-FFF2-40B4-BE49-F238E27FC236}">
                <a16:creationId xmlns:a16="http://schemas.microsoft.com/office/drawing/2014/main" id="{1C415AF9-2EC7-4787-8A5E-64B10256580D}"/>
              </a:ext>
            </a:extLst>
          </p:cNvPr>
          <p:cNvSpPr>
            <a:spLocks noGrp="1"/>
          </p:cNvSpPr>
          <p:nvPr>
            <p:ph type="pic" sz="quarter" idx="22" hasCustomPrompt="1"/>
          </p:nvPr>
        </p:nvSpPr>
        <p:spPr>
          <a:xfrm>
            <a:off x="4078357" y="3562331"/>
            <a:ext cx="1888435" cy="1888435"/>
          </a:xfrm>
          <a:custGeom>
            <a:avLst/>
            <a:gdLst>
              <a:gd name="connsiteX0" fmla="*/ 0 w 3776870"/>
              <a:gd name="connsiteY0" fmla="*/ 0 h 3776870"/>
              <a:gd name="connsiteX1" fmla="*/ 3776870 w 3776870"/>
              <a:gd name="connsiteY1" fmla="*/ 0 h 3776870"/>
              <a:gd name="connsiteX2" fmla="*/ 3776870 w 3776870"/>
              <a:gd name="connsiteY2" fmla="*/ 3776870 h 3776870"/>
              <a:gd name="connsiteX3" fmla="*/ 0 w 3776870"/>
              <a:gd name="connsiteY3" fmla="*/ 3776870 h 3776870"/>
            </a:gdLst>
            <a:ahLst/>
            <a:cxnLst>
              <a:cxn ang="0">
                <a:pos x="connsiteX0" y="connsiteY0"/>
              </a:cxn>
              <a:cxn ang="0">
                <a:pos x="connsiteX1" y="connsiteY1"/>
              </a:cxn>
              <a:cxn ang="0">
                <a:pos x="connsiteX2" y="connsiteY2"/>
              </a:cxn>
              <a:cxn ang="0">
                <a:pos x="connsiteX3" y="connsiteY3"/>
              </a:cxn>
            </a:cxnLst>
            <a:rect l="l" t="t" r="r" b="b"/>
            <a:pathLst>
              <a:path w="3776870" h="3776870">
                <a:moveTo>
                  <a:pt x="0" y="0"/>
                </a:moveTo>
                <a:lnTo>
                  <a:pt x="3776870" y="0"/>
                </a:lnTo>
                <a:lnTo>
                  <a:pt x="3776870" y="3776870"/>
                </a:lnTo>
                <a:lnTo>
                  <a:pt x="0" y="3776870"/>
                </a:lnTo>
                <a:close/>
              </a:path>
            </a:pathLst>
          </a:custGeom>
          <a:solidFill>
            <a:schemeClr val="bg1">
              <a:lumMod val="75000"/>
            </a:schemeClr>
          </a:solidFill>
        </p:spPr>
        <p:txBody>
          <a:bodyPr wrap="square">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tr-TR" sz="1800">
                <a:solidFill>
                  <a:schemeClr val="tx1">
                    <a:lumMod val="85000"/>
                    <a:lumOff val="15000"/>
                  </a:schemeClr>
                </a:solidFill>
                <a:latin typeface="Montserrat Extra Bold" panose="00000900000000000000" pitchFamily="50" charset="-94"/>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tr-TR"/>
              <a:t>Drag Your Image Here</a:t>
            </a:r>
          </a:p>
          <a:p>
            <a:pPr marL="0" lvl="0" indent="0" algn="ctr">
              <a:buNone/>
            </a:pPr>
            <a:endParaRPr lang="tr-TR"/>
          </a:p>
        </p:txBody>
      </p:sp>
      <p:sp>
        <p:nvSpPr>
          <p:cNvPr id="15" name="Freeform: Shape 14">
            <a:extLst>
              <a:ext uri="{FF2B5EF4-FFF2-40B4-BE49-F238E27FC236}">
                <a16:creationId xmlns:a16="http://schemas.microsoft.com/office/drawing/2014/main" id="{4A6D76B7-A4D3-4656-928B-2385C34DAFBB}"/>
              </a:ext>
            </a:extLst>
          </p:cNvPr>
          <p:cNvSpPr>
            <a:spLocks noGrp="1"/>
          </p:cNvSpPr>
          <p:nvPr>
            <p:ph type="pic" sz="quarter" idx="23" hasCustomPrompt="1"/>
          </p:nvPr>
        </p:nvSpPr>
        <p:spPr>
          <a:xfrm>
            <a:off x="6225208" y="3562331"/>
            <a:ext cx="1888435" cy="1888435"/>
          </a:xfrm>
          <a:custGeom>
            <a:avLst/>
            <a:gdLst>
              <a:gd name="connsiteX0" fmla="*/ 0 w 3776870"/>
              <a:gd name="connsiteY0" fmla="*/ 0 h 3776870"/>
              <a:gd name="connsiteX1" fmla="*/ 3776870 w 3776870"/>
              <a:gd name="connsiteY1" fmla="*/ 0 h 3776870"/>
              <a:gd name="connsiteX2" fmla="*/ 3776870 w 3776870"/>
              <a:gd name="connsiteY2" fmla="*/ 3776870 h 3776870"/>
              <a:gd name="connsiteX3" fmla="*/ 0 w 3776870"/>
              <a:gd name="connsiteY3" fmla="*/ 3776870 h 3776870"/>
            </a:gdLst>
            <a:ahLst/>
            <a:cxnLst>
              <a:cxn ang="0">
                <a:pos x="connsiteX0" y="connsiteY0"/>
              </a:cxn>
              <a:cxn ang="0">
                <a:pos x="connsiteX1" y="connsiteY1"/>
              </a:cxn>
              <a:cxn ang="0">
                <a:pos x="connsiteX2" y="connsiteY2"/>
              </a:cxn>
              <a:cxn ang="0">
                <a:pos x="connsiteX3" y="connsiteY3"/>
              </a:cxn>
            </a:cxnLst>
            <a:rect l="l" t="t" r="r" b="b"/>
            <a:pathLst>
              <a:path w="3776870" h="3776870">
                <a:moveTo>
                  <a:pt x="0" y="0"/>
                </a:moveTo>
                <a:lnTo>
                  <a:pt x="3776870" y="0"/>
                </a:lnTo>
                <a:lnTo>
                  <a:pt x="3776870" y="3776870"/>
                </a:lnTo>
                <a:lnTo>
                  <a:pt x="0" y="3776870"/>
                </a:lnTo>
                <a:close/>
              </a:path>
            </a:pathLst>
          </a:custGeom>
          <a:solidFill>
            <a:schemeClr val="bg1">
              <a:lumMod val="75000"/>
            </a:schemeClr>
          </a:solidFill>
        </p:spPr>
        <p:txBody>
          <a:bodyPr wrap="square">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tr-TR" sz="1800">
                <a:solidFill>
                  <a:schemeClr val="tx1">
                    <a:lumMod val="85000"/>
                    <a:lumOff val="15000"/>
                  </a:schemeClr>
                </a:solidFill>
                <a:latin typeface="Montserrat Extra Bold" panose="00000900000000000000" pitchFamily="50" charset="-94"/>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tr-TR"/>
              <a:t>Drag Your Image Here</a:t>
            </a:r>
          </a:p>
          <a:p>
            <a:pPr marL="0" lvl="0" indent="0" algn="ctr">
              <a:buNone/>
            </a:pPr>
            <a:endParaRPr lang="tr-TR"/>
          </a:p>
        </p:txBody>
      </p:sp>
    </p:spTree>
    <p:extLst>
      <p:ext uri="{BB962C8B-B14F-4D97-AF65-F5344CB8AC3E}">
        <p14:creationId xmlns:p14="http://schemas.microsoft.com/office/powerpoint/2010/main" val="35994160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50">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BCB3E85-635E-4A8D-83FF-4E067CA4EB9B}"/>
              </a:ext>
            </a:extLst>
          </p:cNvPr>
          <p:cNvSpPr>
            <a:spLocks noGrp="1"/>
          </p:cNvSpPr>
          <p:nvPr>
            <p:ph type="pic" sz="quarter" idx="20" hasCustomPrompt="1"/>
          </p:nvPr>
        </p:nvSpPr>
        <p:spPr>
          <a:xfrm>
            <a:off x="5021943" y="0"/>
            <a:ext cx="7170057" cy="6858000"/>
          </a:xfrm>
          <a:custGeom>
            <a:avLst/>
            <a:gdLst>
              <a:gd name="connsiteX0" fmla="*/ 0 w 14340114"/>
              <a:gd name="connsiteY0" fmla="*/ 0 h 13716000"/>
              <a:gd name="connsiteX1" fmla="*/ 14340114 w 14340114"/>
              <a:gd name="connsiteY1" fmla="*/ 0 h 13716000"/>
              <a:gd name="connsiteX2" fmla="*/ 14340114 w 14340114"/>
              <a:gd name="connsiteY2" fmla="*/ 13716000 h 13716000"/>
              <a:gd name="connsiteX3" fmla="*/ 0 w 14340114"/>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14340114" h="13716000">
                <a:moveTo>
                  <a:pt x="0" y="0"/>
                </a:moveTo>
                <a:lnTo>
                  <a:pt x="14340114" y="0"/>
                </a:lnTo>
                <a:lnTo>
                  <a:pt x="14340114" y="13716000"/>
                </a:lnTo>
                <a:lnTo>
                  <a:pt x="0" y="13716000"/>
                </a:lnTo>
                <a:close/>
              </a:path>
            </a:pathLst>
          </a:custGeom>
          <a:solidFill>
            <a:schemeClr val="bg1">
              <a:lumMod val="75000"/>
            </a:schemeClr>
          </a:solidFill>
        </p:spPr>
        <p:txBody>
          <a:bodyPr wrap="square">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tr-TR" sz="1800">
                <a:solidFill>
                  <a:schemeClr val="tx1">
                    <a:lumMod val="85000"/>
                    <a:lumOff val="15000"/>
                  </a:schemeClr>
                </a:solidFill>
                <a:latin typeface="Montserrat Extra Bold" panose="00000900000000000000" pitchFamily="50" charset="-94"/>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tr-TR"/>
              <a:t>Drag Your Image Here</a:t>
            </a:r>
          </a:p>
          <a:p>
            <a:pPr marL="0" lvl="0" indent="0" algn="ctr">
              <a:buNone/>
            </a:pPr>
            <a:endParaRPr lang="tr-TR"/>
          </a:p>
        </p:txBody>
      </p:sp>
    </p:spTree>
    <p:extLst>
      <p:ext uri="{BB962C8B-B14F-4D97-AF65-F5344CB8AC3E}">
        <p14:creationId xmlns:p14="http://schemas.microsoft.com/office/powerpoint/2010/main" val="278478987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04C5FA5-546C-407D-9B0E-92014836222F}"/>
              </a:ext>
            </a:extLst>
          </p:cNvPr>
          <p:cNvSpPr>
            <a:spLocks noGrp="1"/>
          </p:cNvSpPr>
          <p:nvPr>
            <p:ph type="pic" sz="quarter" idx="20" hasCustomPrompt="1"/>
          </p:nvPr>
        </p:nvSpPr>
        <p:spPr>
          <a:xfrm>
            <a:off x="0" y="3432629"/>
            <a:ext cx="12192000" cy="3425372"/>
          </a:xfrm>
          <a:custGeom>
            <a:avLst/>
            <a:gdLst>
              <a:gd name="connsiteX0" fmla="*/ 0 w 24384000"/>
              <a:gd name="connsiteY0" fmla="*/ 0 h 6850743"/>
              <a:gd name="connsiteX1" fmla="*/ 24384000 w 24384000"/>
              <a:gd name="connsiteY1" fmla="*/ 0 h 6850743"/>
              <a:gd name="connsiteX2" fmla="*/ 24384000 w 24384000"/>
              <a:gd name="connsiteY2" fmla="*/ 6850743 h 6850743"/>
              <a:gd name="connsiteX3" fmla="*/ 0 w 24384000"/>
              <a:gd name="connsiteY3" fmla="*/ 6850743 h 6850743"/>
            </a:gdLst>
            <a:ahLst/>
            <a:cxnLst>
              <a:cxn ang="0">
                <a:pos x="connsiteX0" y="connsiteY0"/>
              </a:cxn>
              <a:cxn ang="0">
                <a:pos x="connsiteX1" y="connsiteY1"/>
              </a:cxn>
              <a:cxn ang="0">
                <a:pos x="connsiteX2" y="connsiteY2"/>
              </a:cxn>
              <a:cxn ang="0">
                <a:pos x="connsiteX3" y="connsiteY3"/>
              </a:cxn>
            </a:cxnLst>
            <a:rect l="l" t="t" r="r" b="b"/>
            <a:pathLst>
              <a:path w="24384000" h="6850743">
                <a:moveTo>
                  <a:pt x="0" y="0"/>
                </a:moveTo>
                <a:lnTo>
                  <a:pt x="24384000" y="0"/>
                </a:lnTo>
                <a:lnTo>
                  <a:pt x="24384000" y="6850743"/>
                </a:lnTo>
                <a:lnTo>
                  <a:pt x="0" y="6850743"/>
                </a:lnTo>
                <a:close/>
              </a:path>
            </a:pathLst>
          </a:custGeom>
          <a:solidFill>
            <a:schemeClr val="bg1">
              <a:lumMod val="75000"/>
            </a:schemeClr>
          </a:solidFill>
        </p:spPr>
        <p:txBody>
          <a:bodyPr wrap="square">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tr-TR" sz="1800">
                <a:solidFill>
                  <a:schemeClr val="tx1">
                    <a:lumMod val="85000"/>
                    <a:lumOff val="15000"/>
                  </a:schemeClr>
                </a:solidFill>
                <a:latin typeface="Montserrat Extra Bold" panose="00000900000000000000" pitchFamily="50" charset="-94"/>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tr-TR"/>
              <a:t>Drag Your Image Here</a:t>
            </a:r>
          </a:p>
          <a:p>
            <a:pPr marL="0" lvl="0" indent="0" algn="ctr">
              <a:buNone/>
            </a:pPr>
            <a:endParaRPr lang="tr-TR"/>
          </a:p>
        </p:txBody>
      </p:sp>
    </p:spTree>
    <p:extLst>
      <p:ext uri="{BB962C8B-B14F-4D97-AF65-F5344CB8AC3E}">
        <p14:creationId xmlns:p14="http://schemas.microsoft.com/office/powerpoint/2010/main" val="33029870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251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6">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56A6F09-1666-4E2F-8754-5426D94DC26F}"/>
              </a:ext>
            </a:extLst>
          </p:cNvPr>
          <p:cNvSpPr>
            <a:spLocks noGrp="1"/>
          </p:cNvSpPr>
          <p:nvPr>
            <p:ph type="pic" sz="quarter" idx="10" hasCustomPrompt="1"/>
          </p:nvPr>
        </p:nvSpPr>
        <p:spPr>
          <a:xfrm>
            <a:off x="6444344" y="1"/>
            <a:ext cx="5747657" cy="6858000"/>
          </a:xfrm>
          <a:custGeom>
            <a:avLst/>
            <a:gdLst>
              <a:gd name="connsiteX0" fmla="*/ 0 w 11495313"/>
              <a:gd name="connsiteY0" fmla="*/ 0 h 13716000"/>
              <a:gd name="connsiteX1" fmla="*/ 11495313 w 11495313"/>
              <a:gd name="connsiteY1" fmla="*/ 0 h 13716000"/>
              <a:gd name="connsiteX2" fmla="*/ 11495313 w 11495313"/>
              <a:gd name="connsiteY2" fmla="*/ 13716000 h 13716000"/>
              <a:gd name="connsiteX3" fmla="*/ 0 w 11495313"/>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11495313" h="13716000">
                <a:moveTo>
                  <a:pt x="0" y="0"/>
                </a:moveTo>
                <a:lnTo>
                  <a:pt x="11495313" y="0"/>
                </a:lnTo>
                <a:lnTo>
                  <a:pt x="11495313" y="13716000"/>
                </a:lnTo>
                <a:lnTo>
                  <a:pt x="0" y="13716000"/>
                </a:lnTo>
                <a:close/>
              </a:path>
            </a:pathLst>
          </a:custGeom>
          <a:solidFill>
            <a:schemeClr val="bg1">
              <a:lumMod val="75000"/>
            </a:schemeClr>
          </a:solidFill>
        </p:spPr>
        <p:txBody>
          <a:bodyPr wrap="square">
            <a:noAutofit/>
          </a:bodyPr>
          <a:lstStyle>
            <a:lvl1pPr>
              <a:defRPr lang="tr-TR" sz="1800">
                <a:solidFill>
                  <a:schemeClr val="tx1">
                    <a:lumMod val="85000"/>
                    <a:lumOff val="15000"/>
                  </a:schemeClr>
                </a:solidFill>
                <a:latin typeface="Montserrat Extra Bold" panose="00000900000000000000" pitchFamily="50" charset="-94"/>
              </a:defRPr>
            </a:lvl1pPr>
          </a:lstStyle>
          <a:p>
            <a:pPr marL="0" lvl="0" indent="0" algn="ctr">
              <a:buNone/>
            </a:pPr>
            <a:r>
              <a:rPr lang="tr-TR"/>
              <a:t>Drag Your Image Here</a:t>
            </a:r>
          </a:p>
        </p:txBody>
      </p:sp>
    </p:spTree>
    <p:extLst>
      <p:ext uri="{BB962C8B-B14F-4D97-AF65-F5344CB8AC3E}">
        <p14:creationId xmlns:p14="http://schemas.microsoft.com/office/powerpoint/2010/main" val="2954861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7">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3F995D-6BDE-4B51-82B4-0ADD10ECD3EC}"/>
              </a:ext>
            </a:extLst>
          </p:cNvPr>
          <p:cNvSpPr>
            <a:spLocks noGrp="1"/>
          </p:cNvSpPr>
          <p:nvPr>
            <p:ph type="pic" sz="quarter" idx="10" hasCustomPrompt="1"/>
          </p:nvPr>
        </p:nvSpPr>
        <p:spPr>
          <a:xfrm>
            <a:off x="8032040" y="718931"/>
            <a:ext cx="3477473" cy="5420140"/>
          </a:xfrm>
          <a:custGeom>
            <a:avLst/>
            <a:gdLst>
              <a:gd name="connsiteX0" fmla="*/ 0 w 6954946"/>
              <a:gd name="connsiteY0" fmla="*/ 0 h 10840279"/>
              <a:gd name="connsiteX1" fmla="*/ 6954946 w 6954946"/>
              <a:gd name="connsiteY1" fmla="*/ 0 h 10840279"/>
              <a:gd name="connsiteX2" fmla="*/ 6954946 w 6954946"/>
              <a:gd name="connsiteY2" fmla="*/ 10840279 h 10840279"/>
              <a:gd name="connsiteX3" fmla="*/ 0 w 6954946"/>
              <a:gd name="connsiteY3" fmla="*/ 10840279 h 10840279"/>
            </a:gdLst>
            <a:ahLst/>
            <a:cxnLst>
              <a:cxn ang="0">
                <a:pos x="connsiteX0" y="connsiteY0"/>
              </a:cxn>
              <a:cxn ang="0">
                <a:pos x="connsiteX1" y="connsiteY1"/>
              </a:cxn>
              <a:cxn ang="0">
                <a:pos x="connsiteX2" y="connsiteY2"/>
              </a:cxn>
              <a:cxn ang="0">
                <a:pos x="connsiteX3" y="connsiteY3"/>
              </a:cxn>
            </a:cxnLst>
            <a:rect l="l" t="t" r="r" b="b"/>
            <a:pathLst>
              <a:path w="6954946" h="10840279">
                <a:moveTo>
                  <a:pt x="0" y="0"/>
                </a:moveTo>
                <a:lnTo>
                  <a:pt x="6954946" y="0"/>
                </a:lnTo>
                <a:lnTo>
                  <a:pt x="6954946" y="10840279"/>
                </a:lnTo>
                <a:lnTo>
                  <a:pt x="0" y="10840279"/>
                </a:lnTo>
                <a:close/>
              </a:path>
            </a:pathLst>
          </a:custGeom>
          <a:solidFill>
            <a:schemeClr val="bg1">
              <a:lumMod val="75000"/>
            </a:schemeClr>
          </a:solidFill>
        </p:spPr>
        <p:txBody>
          <a:bodyPr wrap="square">
            <a:noAutofit/>
          </a:bodyPr>
          <a:lstStyle>
            <a:lvl1pPr>
              <a:defRPr lang="tr-TR" sz="1800">
                <a:solidFill>
                  <a:schemeClr val="tx1">
                    <a:lumMod val="85000"/>
                    <a:lumOff val="15000"/>
                  </a:schemeClr>
                </a:solidFill>
                <a:latin typeface="Montserrat Extra Bold" panose="00000900000000000000" pitchFamily="50" charset="-94"/>
              </a:defRPr>
            </a:lvl1pPr>
          </a:lstStyle>
          <a:p>
            <a:pPr marL="0" lvl="0" indent="0" algn="ctr">
              <a:buNone/>
            </a:pPr>
            <a:r>
              <a:rPr lang="tr-TR"/>
              <a:t>Drag Your Image Here</a:t>
            </a:r>
          </a:p>
        </p:txBody>
      </p:sp>
      <p:sp>
        <p:nvSpPr>
          <p:cNvPr id="10" name="Picture Placeholder 9">
            <a:extLst>
              <a:ext uri="{FF2B5EF4-FFF2-40B4-BE49-F238E27FC236}">
                <a16:creationId xmlns:a16="http://schemas.microsoft.com/office/drawing/2014/main" id="{7E7D4987-CDEC-4007-9ABD-CF01B710FEB0}"/>
              </a:ext>
            </a:extLst>
          </p:cNvPr>
          <p:cNvSpPr>
            <a:spLocks noGrp="1"/>
          </p:cNvSpPr>
          <p:nvPr>
            <p:ph type="pic" sz="quarter" idx="11" hasCustomPrompt="1"/>
          </p:nvPr>
        </p:nvSpPr>
        <p:spPr>
          <a:xfrm>
            <a:off x="4357263" y="718931"/>
            <a:ext cx="3477473" cy="5420140"/>
          </a:xfrm>
          <a:custGeom>
            <a:avLst/>
            <a:gdLst>
              <a:gd name="connsiteX0" fmla="*/ 0 w 6954946"/>
              <a:gd name="connsiteY0" fmla="*/ 0 h 10840279"/>
              <a:gd name="connsiteX1" fmla="*/ 6954946 w 6954946"/>
              <a:gd name="connsiteY1" fmla="*/ 0 h 10840279"/>
              <a:gd name="connsiteX2" fmla="*/ 6954946 w 6954946"/>
              <a:gd name="connsiteY2" fmla="*/ 10840279 h 10840279"/>
              <a:gd name="connsiteX3" fmla="*/ 0 w 6954946"/>
              <a:gd name="connsiteY3" fmla="*/ 10840279 h 10840279"/>
            </a:gdLst>
            <a:ahLst/>
            <a:cxnLst>
              <a:cxn ang="0">
                <a:pos x="connsiteX0" y="connsiteY0"/>
              </a:cxn>
              <a:cxn ang="0">
                <a:pos x="connsiteX1" y="connsiteY1"/>
              </a:cxn>
              <a:cxn ang="0">
                <a:pos x="connsiteX2" y="connsiteY2"/>
              </a:cxn>
              <a:cxn ang="0">
                <a:pos x="connsiteX3" y="connsiteY3"/>
              </a:cxn>
            </a:cxnLst>
            <a:rect l="l" t="t" r="r" b="b"/>
            <a:pathLst>
              <a:path w="6954946" h="10840279">
                <a:moveTo>
                  <a:pt x="0" y="0"/>
                </a:moveTo>
                <a:lnTo>
                  <a:pt x="6954946" y="0"/>
                </a:lnTo>
                <a:lnTo>
                  <a:pt x="6954946" y="10840279"/>
                </a:lnTo>
                <a:lnTo>
                  <a:pt x="0" y="10840279"/>
                </a:lnTo>
                <a:close/>
              </a:path>
            </a:pathLst>
          </a:custGeom>
          <a:solidFill>
            <a:schemeClr val="bg1">
              <a:lumMod val="75000"/>
            </a:schemeClr>
          </a:solidFill>
        </p:spPr>
        <p:txBody>
          <a:bodyPr wrap="square">
            <a:noAutofit/>
          </a:bodyPr>
          <a:lstStyle>
            <a:lvl1pPr>
              <a:defRPr lang="tr-TR" sz="1800">
                <a:solidFill>
                  <a:schemeClr val="tx1">
                    <a:lumMod val="85000"/>
                    <a:lumOff val="15000"/>
                  </a:schemeClr>
                </a:solidFill>
                <a:latin typeface="Montserrat Extra Bold" panose="00000900000000000000" pitchFamily="50" charset="-94"/>
              </a:defRPr>
            </a:lvl1pPr>
          </a:lstStyle>
          <a:p>
            <a:pPr marL="0" lvl="0" indent="0" algn="ctr">
              <a:buNone/>
            </a:pPr>
            <a:r>
              <a:rPr lang="tr-TR"/>
              <a:t>Drag Your Image Here</a:t>
            </a:r>
          </a:p>
        </p:txBody>
      </p:sp>
      <p:sp>
        <p:nvSpPr>
          <p:cNvPr id="11" name="Picture Placeholder 10">
            <a:extLst>
              <a:ext uri="{FF2B5EF4-FFF2-40B4-BE49-F238E27FC236}">
                <a16:creationId xmlns:a16="http://schemas.microsoft.com/office/drawing/2014/main" id="{AEEDBAE7-2E43-49F2-A061-17F3203266CB}"/>
              </a:ext>
            </a:extLst>
          </p:cNvPr>
          <p:cNvSpPr>
            <a:spLocks noGrp="1"/>
          </p:cNvSpPr>
          <p:nvPr>
            <p:ph type="pic" sz="quarter" idx="12" hasCustomPrompt="1"/>
          </p:nvPr>
        </p:nvSpPr>
        <p:spPr>
          <a:xfrm>
            <a:off x="682487" y="718931"/>
            <a:ext cx="3477473" cy="5420140"/>
          </a:xfrm>
          <a:custGeom>
            <a:avLst/>
            <a:gdLst>
              <a:gd name="connsiteX0" fmla="*/ 0 w 6954946"/>
              <a:gd name="connsiteY0" fmla="*/ 0 h 10840279"/>
              <a:gd name="connsiteX1" fmla="*/ 6954946 w 6954946"/>
              <a:gd name="connsiteY1" fmla="*/ 0 h 10840279"/>
              <a:gd name="connsiteX2" fmla="*/ 6954946 w 6954946"/>
              <a:gd name="connsiteY2" fmla="*/ 10840279 h 10840279"/>
              <a:gd name="connsiteX3" fmla="*/ 0 w 6954946"/>
              <a:gd name="connsiteY3" fmla="*/ 10840279 h 10840279"/>
            </a:gdLst>
            <a:ahLst/>
            <a:cxnLst>
              <a:cxn ang="0">
                <a:pos x="connsiteX0" y="connsiteY0"/>
              </a:cxn>
              <a:cxn ang="0">
                <a:pos x="connsiteX1" y="connsiteY1"/>
              </a:cxn>
              <a:cxn ang="0">
                <a:pos x="connsiteX2" y="connsiteY2"/>
              </a:cxn>
              <a:cxn ang="0">
                <a:pos x="connsiteX3" y="connsiteY3"/>
              </a:cxn>
            </a:cxnLst>
            <a:rect l="l" t="t" r="r" b="b"/>
            <a:pathLst>
              <a:path w="6954946" h="10840279">
                <a:moveTo>
                  <a:pt x="0" y="0"/>
                </a:moveTo>
                <a:lnTo>
                  <a:pt x="6954946" y="0"/>
                </a:lnTo>
                <a:lnTo>
                  <a:pt x="6954946" y="10840279"/>
                </a:lnTo>
                <a:lnTo>
                  <a:pt x="0" y="10840279"/>
                </a:lnTo>
                <a:close/>
              </a:path>
            </a:pathLst>
          </a:custGeom>
          <a:solidFill>
            <a:schemeClr val="bg1">
              <a:lumMod val="75000"/>
            </a:schemeClr>
          </a:solidFill>
        </p:spPr>
        <p:txBody>
          <a:bodyPr wrap="square">
            <a:noAutofit/>
          </a:bodyPr>
          <a:lstStyle>
            <a:lvl1pPr>
              <a:defRPr lang="tr-TR" sz="1800">
                <a:solidFill>
                  <a:schemeClr val="tx1">
                    <a:lumMod val="85000"/>
                    <a:lumOff val="15000"/>
                  </a:schemeClr>
                </a:solidFill>
                <a:latin typeface="Montserrat Extra Bold" panose="00000900000000000000" pitchFamily="50" charset="-94"/>
              </a:defRPr>
            </a:lvl1pPr>
          </a:lstStyle>
          <a:p>
            <a:pPr marL="0" lvl="0" indent="0" algn="ctr">
              <a:buNone/>
            </a:pPr>
            <a:r>
              <a:rPr lang="tr-TR"/>
              <a:t>Drag Your Image Here</a:t>
            </a:r>
          </a:p>
        </p:txBody>
      </p:sp>
    </p:spTree>
    <p:extLst>
      <p:ext uri="{BB962C8B-B14F-4D97-AF65-F5344CB8AC3E}">
        <p14:creationId xmlns:p14="http://schemas.microsoft.com/office/powerpoint/2010/main" val="122951776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8">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E3183B5F-AAC0-40B7-B4A9-A8A8A8612265}"/>
              </a:ext>
            </a:extLst>
          </p:cNvPr>
          <p:cNvSpPr>
            <a:spLocks noGrp="1"/>
          </p:cNvSpPr>
          <p:nvPr>
            <p:ph type="pic" sz="quarter" idx="12" hasCustomPrompt="1"/>
          </p:nvPr>
        </p:nvSpPr>
        <p:spPr>
          <a:xfrm>
            <a:off x="1473200" y="1286176"/>
            <a:ext cx="9245600" cy="3171370"/>
          </a:xfrm>
          <a:custGeom>
            <a:avLst/>
            <a:gdLst>
              <a:gd name="connsiteX0" fmla="*/ 0 w 18491200"/>
              <a:gd name="connsiteY0" fmla="*/ 0 h 6342740"/>
              <a:gd name="connsiteX1" fmla="*/ 18491200 w 18491200"/>
              <a:gd name="connsiteY1" fmla="*/ 0 h 6342740"/>
              <a:gd name="connsiteX2" fmla="*/ 18491200 w 18491200"/>
              <a:gd name="connsiteY2" fmla="*/ 6342740 h 6342740"/>
              <a:gd name="connsiteX3" fmla="*/ 0 w 18491200"/>
              <a:gd name="connsiteY3" fmla="*/ 6342740 h 6342740"/>
            </a:gdLst>
            <a:ahLst/>
            <a:cxnLst>
              <a:cxn ang="0">
                <a:pos x="connsiteX0" y="connsiteY0"/>
              </a:cxn>
              <a:cxn ang="0">
                <a:pos x="connsiteX1" y="connsiteY1"/>
              </a:cxn>
              <a:cxn ang="0">
                <a:pos x="connsiteX2" y="connsiteY2"/>
              </a:cxn>
              <a:cxn ang="0">
                <a:pos x="connsiteX3" y="connsiteY3"/>
              </a:cxn>
            </a:cxnLst>
            <a:rect l="l" t="t" r="r" b="b"/>
            <a:pathLst>
              <a:path w="18491200" h="6342740">
                <a:moveTo>
                  <a:pt x="0" y="0"/>
                </a:moveTo>
                <a:lnTo>
                  <a:pt x="18491200" y="0"/>
                </a:lnTo>
                <a:lnTo>
                  <a:pt x="18491200" y="6342740"/>
                </a:lnTo>
                <a:lnTo>
                  <a:pt x="0" y="6342740"/>
                </a:lnTo>
                <a:close/>
              </a:path>
            </a:pathLst>
          </a:custGeom>
          <a:solidFill>
            <a:schemeClr val="bg1">
              <a:lumMod val="75000"/>
            </a:schemeClr>
          </a:solidFill>
        </p:spPr>
        <p:txBody>
          <a:bodyPr wrap="square">
            <a:noAutofit/>
          </a:bodyPr>
          <a:lstStyle>
            <a:lvl1pPr>
              <a:defRPr lang="tr-TR" sz="1800">
                <a:solidFill>
                  <a:schemeClr val="tx1">
                    <a:lumMod val="85000"/>
                    <a:lumOff val="15000"/>
                  </a:schemeClr>
                </a:solidFill>
                <a:latin typeface="Montserrat Extra Bold" panose="00000900000000000000" pitchFamily="50" charset="-94"/>
              </a:defRPr>
            </a:lvl1pPr>
          </a:lstStyle>
          <a:p>
            <a:pPr marL="0" lvl="0" indent="0" algn="ctr">
              <a:buNone/>
            </a:pPr>
            <a:r>
              <a:rPr lang="tr-TR"/>
              <a:t>Drag Your Image Here</a:t>
            </a:r>
          </a:p>
        </p:txBody>
      </p:sp>
    </p:spTree>
    <p:extLst>
      <p:ext uri="{BB962C8B-B14F-4D97-AF65-F5344CB8AC3E}">
        <p14:creationId xmlns:p14="http://schemas.microsoft.com/office/powerpoint/2010/main" val="421918878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9">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5304FD65-BA45-41AE-88D6-00234367DCFE}"/>
              </a:ext>
            </a:extLst>
          </p:cNvPr>
          <p:cNvSpPr>
            <a:spLocks noGrp="1"/>
          </p:cNvSpPr>
          <p:nvPr>
            <p:ph type="pic" sz="quarter" idx="13" hasCustomPrompt="1"/>
          </p:nvPr>
        </p:nvSpPr>
        <p:spPr>
          <a:xfrm>
            <a:off x="5730573" y="877554"/>
            <a:ext cx="5102893" cy="5102893"/>
          </a:xfrm>
          <a:custGeom>
            <a:avLst/>
            <a:gdLst>
              <a:gd name="connsiteX0" fmla="*/ 5094513 w 10205786"/>
              <a:gd name="connsiteY0" fmla="*/ 5312372 h 10205786"/>
              <a:gd name="connsiteX1" fmla="*/ 7541220 w 10205786"/>
              <a:gd name="connsiteY1" fmla="*/ 7759079 h 10205786"/>
              <a:gd name="connsiteX2" fmla="*/ 5094513 w 10205786"/>
              <a:gd name="connsiteY2" fmla="*/ 10205786 h 10205786"/>
              <a:gd name="connsiteX3" fmla="*/ 2647806 w 10205786"/>
              <a:gd name="connsiteY3" fmla="*/ 7759079 h 10205786"/>
              <a:gd name="connsiteX4" fmla="*/ 2446707 w 10205786"/>
              <a:gd name="connsiteY4" fmla="*/ 2664566 h 10205786"/>
              <a:gd name="connsiteX5" fmla="*/ 4893414 w 10205786"/>
              <a:gd name="connsiteY5" fmla="*/ 5111273 h 10205786"/>
              <a:gd name="connsiteX6" fmla="*/ 2446707 w 10205786"/>
              <a:gd name="connsiteY6" fmla="*/ 7557980 h 10205786"/>
              <a:gd name="connsiteX7" fmla="*/ 0 w 10205786"/>
              <a:gd name="connsiteY7" fmla="*/ 5111273 h 10205786"/>
              <a:gd name="connsiteX8" fmla="*/ 7759078 w 10205786"/>
              <a:gd name="connsiteY8" fmla="*/ 2647806 h 10205786"/>
              <a:gd name="connsiteX9" fmla="*/ 10205786 w 10205786"/>
              <a:gd name="connsiteY9" fmla="*/ 5094513 h 10205786"/>
              <a:gd name="connsiteX10" fmla="*/ 7759078 w 10205786"/>
              <a:gd name="connsiteY10" fmla="*/ 7541221 h 10205786"/>
              <a:gd name="connsiteX11" fmla="*/ 5312371 w 10205786"/>
              <a:gd name="connsiteY11" fmla="*/ 5094514 h 10205786"/>
              <a:gd name="connsiteX12" fmla="*/ 5111273 w 10205786"/>
              <a:gd name="connsiteY12" fmla="*/ 0 h 10205786"/>
              <a:gd name="connsiteX13" fmla="*/ 7557980 w 10205786"/>
              <a:gd name="connsiteY13" fmla="*/ 2446707 h 10205786"/>
              <a:gd name="connsiteX14" fmla="*/ 5111272 w 10205786"/>
              <a:gd name="connsiteY14" fmla="*/ 4893415 h 10205786"/>
              <a:gd name="connsiteX15" fmla="*/ 2664565 w 10205786"/>
              <a:gd name="connsiteY15" fmla="*/ 2446708 h 10205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205786" h="10205786">
                <a:moveTo>
                  <a:pt x="5094513" y="5312372"/>
                </a:moveTo>
                <a:lnTo>
                  <a:pt x="7541220" y="7759079"/>
                </a:lnTo>
                <a:lnTo>
                  <a:pt x="5094513" y="10205786"/>
                </a:lnTo>
                <a:lnTo>
                  <a:pt x="2647806" y="7759079"/>
                </a:lnTo>
                <a:close/>
                <a:moveTo>
                  <a:pt x="2446707" y="2664566"/>
                </a:moveTo>
                <a:lnTo>
                  <a:pt x="4893414" y="5111273"/>
                </a:lnTo>
                <a:lnTo>
                  <a:pt x="2446707" y="7557980"/>
                </a:lnTo>
                <a:lnTo>
                  <a:pt x="0" y="5111273"/>
                </a:lnTo>
                <a:close/>
                <a:moveTo>
                  <a:pt x="7759078" y="2647806"/>
                </a:moveTo>
                <a:lnTo>
                  <a:pt x="10205786" y="5094513"/>
                </a:lnTo>
                <a:lnTo>
                  <a:pt x="7759078" y="7541221"/>
                </a:lnTo>
                <a:lnTo>
                  <a:pt x="5312371" y="5094514"/>
                </a:lnTo>
                <a:close/>
                <a:moveTo>
                  <a:pt x="5111273" y="0"/>
                </a:moveTo>
                <a:lnTo>
                  <a:pt x="7557980" y="2446707"/>
                </a:lnTo>
                <a:lnTo>
                  <a:pt x="5111272" y="4893415"/>
                </a:lnTo>
                <a:lnTo>
                  <a:pt x="2664565" y="2446708"/>
                </a:lnTo>
                <a:close/>
              </a:path>
            </a:pathLst>
          </a:custGeom>
          <a:solidFill>
            <a:schemeClr val="bg1">
              <a:lumMod val="75000"/>
            </a:schemeClr>
          </a:solidFill>
        </p:spPr>
        <p:txBody>
          <a:bodyPr wrap="square">
            <a:noAutofit/>
          </a:bodyPr>
          <a:lstStyle>
            <a:lvl1pPr>
              <a:defRPr lang="tr-TR" sz="1800">
                <a:solidFill>
                  <a:schemeClr val="tx1">
                    <a:lumMod val="85000"/>
                    <a:lumOff val="15000"/>
                  </a:schemeClr>
                </a:solidFill>
                <a:latin typeface="Montserrat Extra Bold" panose="00000900000000000000" pitchFamily="50" charset="-94"/>
              </a:defRPr>
            </a:lvl1pPr>
          </a:lstStyle>
          <a:p>
            <a:pPr marL="0" lvl="0" indent="0" algn="ctr">
              <a:buNone/>
            </a:pPr>
            <a:r>
              <a:rPr lang="tr-TR"/>
              <a:t>Drag Your Image Here</a:t>
            </a:r>
          </a:p>
        </p:txBody>
      </p:sp>
      <p:sp>
        <p:nvSpPr>
          <p:cNvPr id="6" name="Picture Placeholder 5">
            <a:extLst>
              <a:ext uri="{FF2B5EF4-FFF2-40B4-BE49-F238E27FC236}">
                <a16:creationId xmlns:a16="http://schemas.microsoft.com/office/drawing/2014/main" id="{0A6C085F-2C35-4C46-A986-B3DF14868BF2}"/>
              </a:ext>
            </a:extLst>
          </p:cNvPr>
          <p:cNvSpPr>
            <a:spLocks noGrp="1"/>
          </p:cNvSpPr>
          <p:nvPr>
            <p:ph type="pic" sz="quarter" idx="12" hasCustomPrompt="1"/>
          </p:nvPr>
        </p:nvSpPr>
        <p:spPr>
          <a:xfrm>
            <a:off x="1744102" y="877553"/>
            <a:ext cx="5108260" cy="5102896"/>
          </a:xfrm>
          <a:custGeom>
            <a:avLst/>
            <a:gdLst>
              <a:gd name="connsiteX0" fmla="*/ 2451379 w 10216520"/>
              <a:gd name="connsiteY0" fmla="*/ 5306100 h 10205792"/>
              <a:gd name="connsiteX1" fmla="*/ 4901224 w 10216520"/>
              <a:gd name="connsiteY1" fmla="*/ 7755946 h 10205792"/>
              <a:gd name="connsiteX2" fmla="*/ 2451379 w 10216520"/>
              <a:gd name="connsiteY2" fmla="*/ 10205792 h 10205792"/>
              <a:gd name="connsiteX3" fmla="*/ 1532 w 10216520"/>
              <a:gd name="connsiteY3" fmla="*/ 7755946 h 10205792"/>
              <a:gd name="connsiteX4" fmla="*/ 7766673 w 10216520"/>
              <a:gd name="connsiteY4" fmla="*/ 5306097 h 10205792"/>
              <a:gd name="connsiteX5" fmla="*/ 10216520 w 10216520"/>
              <a:gd name="connsiteY5" fmla="*/ 7755944 h 10205792"/>
              <a:gd name="connsiteX6" fmla="*/ 7766674 w 10216520"/>
              <a:gd name="connsiteY6" fmla="*/ 10205789 h 10205792"/>
              <a:gd name="connsiteX7" fmla="*/ 5316828 w 10216520"/>
              <a:gd name="connsiteY7" fmla="*/ 7755944 h 10205792"/>
              <a:gd name="connsiteX8" fmla="*/ 5107492 w 10216520"/>
              <a:gd name="connsiteY8" fmla="*/ 2653050 h 10205792"/>
              <a:gd name="connsiteX9" fmla="*/ 7557338 w 10216520"/>
              <a:gd name="connsiteY9" fmla="*/ 5102895 h 10205792"/>
              <a:gd name="connsiteX10" fmla="*/ 5107492 w 10216520"/>
              <a:gd name="connsiteY10" fmla="*/ 7552742 h 10205792"/>
              <a:gd name="connsiteX11" fmla="*/ 2657646 w 10216520"/>
              <a:gd name="connsiteY11" fmla="*/ 5102897 h 10205792"/>
              <a:gd name="connsiteX12" fmla="*/ 2449845 w 10216520"/>
              <a:gd name="connsiteY12" fmla="*/ 0 h 10205792"/>
              <a:gd name="connsiteX13" fmla="*/ 4899692 w 10216520"/>
              <a:gd name="connsiteY13" fmla="*/ 2449846 h 10205792"/>
              <a:gd name="connsiteX14" fmla="*/ 2449845 w 10216520"/>
              <a:gd name="connsiteY14" fmla="*/ 4899693 h 10205792"/>
              <a:gd name="connsiteX15" fmla="*/ 0 w 10216520"/>
              <a:gd name="connsiteY15" fmla="*/ 2449846 h 10205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216520" h="10205792">
                <a:moveTo>
                  <a:pt x="2451379" y="5306100"/>
                </a:moveTo>
                <a:lnTo>
                  <a:pt x="4901224" y="7755946"/>
                </a:lnTo>
                <a:lnTo>
                  <a:pt x="2451379" y="10205792"/>
                </a:lnTo>
                <a:lnTo>
                  <a:pt x="1532" y="7755946"/>
                </a:lnTo>
                <a:close/>
                <a:moveTo>
                  <a:pt x="7766673" y="5306097"/>
                </a:moveTo>
                <a:lnTo>
                  <a:pt x="10216520" y="7755944"/>
                </a:lnTo>
                <a:lnTo>
                  <a:pt x="7766674" y="10205789"/>
                </a:lnTo>
                <a:lnTo>
                  <a:pt x="5316828" y="7755944"/>
                </a:lnTo>
                <a:close/>
                <a:moveTo>
                  <a:pt x="5107492" y="2653050"/>
                </a:moveTo>
                <a:lnTo>
                  <a:pt x="7557338" y="5102895"/>
                </a:lnTo>
                <a:lnTo>
                  <a:pt x="5107492" y="7552742"/>
                </a:lnTo>
                <a:lnTo>
                  <a:pt x="2657646" y="5102897"/>
                </a:lnTo>
                <a:close/>
                <a:moveTo>
                  <a:pt x="2449845" y="0"/>
                </a:moveTo>
                <a:lnTo>
                  <a:pt x="4899692" y="2449846"/>
                </a:lnTo>
                <a:lnTo>
                  <a:pt x="2449845" y="4899693"/>
                </a:lnTo>
                <a:lnTo>
                  <a:pt x="0" y="2449846"/>
                </a:lnTo>
                <a:close/>
              </a:path>
            </a:pathLst>
          </a:custGeom>
          <a:solidFill>
            <a:schemeClr val="bg1">
              <a:lumMod val="75000"/>
            </a:schemeClr>
          </a:solidFill>
        </p:spPr>
        <p:txBody>
          <a:bodyPr wrap="square">
            <a:noAutofit/>
          </a:bodyPr>
          <a:lstStyle>
            <a:lvl1pPr>
              <a:defRPr lang="tr-TR" sz="1800">
                <a:solidFill>
                  <a:schemeClr val="tx1">
                    <a:lumMod val="85000"/>
                    <a:lumOff val="15000"/>
                  </a:schemeClr>
                </a:solidFill>
                <a:latin typeface="Montserrat Extra Bold" panose="00000900000000000000" pitchFamily="50" charset="-94"/>
              </a:defRPr>
            </a:lvl1pPr>
          </a:lstStyle>
          <a:p>
            <a:pPr marL="0" lvl="0" indent="0" algn="ctr">
              <a:buNone/>
            </a:pPr>
            <a:r>
              <a:rPr lang="tr-TR"/>
              <a:t>Drag Your Image Here</a:t>
            </a:r>
          </a:p>
        </p:txBody>
      </p:sp>
    </p:spTree>
    <p:extLst>
      <p:ext uri="{BB962C8B-B14F-4D97-AF65-F5344CB8AC3E}">
        <p14:creationId xmlns:p14="http://schemas.microsoft.com/office/powerpoint/2010/main" val="225377759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95031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1.xml"/><Relationship Id="rId4"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4.xml"/><Relationship Id="rId5" Type="http://schemas.openxmlformats.org/officeDocument/2006/relationships/image" Target="../media/image1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1.xml"/><Relationship Id="rId1" Type="http://schemas.openxmlformats.org/officeDocument/2006/relationships/tags" Target="../tags/tag17.xml"/><Relationship Id="rId5" Type="http://schemas.openxmlformats.org/officeDocument/2006/relationships/image" Target="../media/image15.png"/><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notesSlide" Target="../notesSlides/notesSlide12.xml"/><Relationship Id="rId4"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8" Type="http://schemas.openxmlformats.org/officeDocument/2006/relationships/tags" Target="../tags/tag28.xml"/><Relationship Id="rId3" Type="http://schemas.openxmlformats.org/officeDocument/2006/relationships/tags" Target="../tags/tag23.xml"/><Relationship Id="rId7" Type="http://schemas.openxmlformats.org/officeDocument/2006/relationships/tags" Target="../tags/tag27.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image" Target="../media/image16.jpeg"/><Relationship Id="rId5" Type="http://schemas.openxmlformats.org/officeDocument/2006/relationships/tags" Target="../tags/tag25.xml"/><Relationship Id="rId10" Type="http://schemas.openxmlformats.org/officeDocument/2006/relationships/notesSlide" Target="../notesSlides/notesSlide13.xml"/><Relationship Id="rId4" Type="http://schemas.openxmlformats.org/officeDocument/2006/relationships/tags" Target="../tags/tag24.xml"/><Relationship Id="rId9" Type="http://schemas.openxmlformats.org/officeDocument/2006/relationships/slideLayout" Target="../slideLayouts/slideLayout45.xml"/></Relationships>
</file>

<file path=ppt/slides/_rels/slide14.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17.jpeg"/><Relationship Id="rId5" Type="http://schemas.openxmlformats.org/officeDocument/2006/relationships/notesSlide" Target="../notesSlides/notesSlide14.xml"/><Relationship Id="rId4"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5.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4.xml"/><Relationship Id="rId1" Type="http://schemas.openxmlformats.org/officeDocument/2006/relationships/tags" Target="../tags/tag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notesSlide" Target="../notesSlides/notesSlide5.xml"/><Relationship Id="rId4"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3.xml"/><Relationship Id="rId7" Type="http://schemas.openxmlformats.org/officeDocument/2006/relationships/image" Target="../media/image6.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5.png"/><Relationship Id="rId5" Type="http://schemas.openxmlformats.org/officeDocument/2006/relationships/notesSlide" Target="../notesSlides/notesSlide6.xml"/><Relationship Id="rId4" Type="http://schemas.openxmlformats.org/officeDocument/2006/relationships/slideLayout" Target="../slideLayouts/slideLayout29.xml"/><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6.xml"/><Relationship Id="rId1" Type="http://schemas.openxmlformats.org/officeDocument/2006/relationships/tags" Target="../tags/tag14.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11.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4.xml"/><Relationship Id="rId5" Type="http://schemas.openxmlformats.org/officeDocument/2006/relationships/image" Target="../media/image1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7"/>
          <p:cNvSpPr txBox="1"/>
          <p:nvPr/>
        </p:nvSpPr>
        <p:spPr>
          <a:xfrm>
            <a:off x="478788" y="1530444"/>
            <a:ext cx="11226804" cy="1077218"/>
          </a:xfrm>
          <a:prstGeom prst="rect">
            <a:avLst/>
          </a:prstGeom>
          <a:noFill/>
        </p:spPr>
        <p:txBody>
          <a:bodyPr wrap="square" rtlCol="0">
            <a:spAutoFit/>
          </a:bodyPr>
          <a:lstStyle/>
          <a:p>
            <a:pPr algn="ctr"/>
            <a:r>
              <a:rPr lang="en-US" altLang="zh-CN" sz="3200" dirty="0">
                <a:solidFill>
                  <a:schemeClr val="accent5"/>
                </a:solidFill>
                <a:latin typeface="Times New Roman" panose="02020603050405020304" pitchFamily="18" charset="0"/>
                <a:cs typeface="Times New Roman" panose="02020603050405020304" pitchFamily="18" charset="0"/>
              </a:rPr>
              <a:t>DenseFusion:6D Object Pose Estimation by Iterative Dense Fusion</a:t>
            </a:r>
          </a:p>
          <a:p>
            <a:pPr algn="ctr"/>
            <a:r>
              <a:rPr lang="zh-CN" altLang="en-US" sz="3200" b="1" dirty="0" smtClean="0">
                <a:solidFill>
                  <a:schemeClr val="accent5"/>
                </a:solidFill>
                <a:latin typeface="Montserrat Extra Bold" panose="00000900000000000000" pitchFamily="50" charset="-94"/>
              </a:rPr>
              <a:t>密集融合：通过迭代密集融合进行</a:t>
            </a:r>
            <a:r>
              <a:rPr lang="en-US" altLang="zh-CN" sz="3200" b="1" dirty="0" smtClean="0">
                <a:solidFill>
                  <a:schemeClr val="accent5"/>
                </a:solidFill>
                <a:latin typeface="Montserrat Extra Bold" panose="00000900000000000000" pitchFamily="50" charset="-94"/>
              </a:rPr>
              <a:t>6</a:t>
            </a:r>
            <a:r>
              <a:rPr lang="zh-CN" altLang="en-US" sz="3200" b="1" dirty="0">
                <a:solidFill>
                  <a:schemeClr val="accent5"/>
                </a:solidFill>
                <a:latin typeface="Montserrat Extra Bold" panose="00000900000000000000" pitchFamily="50" charset="-94"/>
              </a:rPr>
              <a:t>自由度</a:t>
            </a:r>
            <a:r>
              <a:rPr lang="zh-CN" altLang="en-US" sz="3200" b="1" dirty="0" smtClean="0">
                <a:solidFill>
                  <a:schemeClr val="accent5"/>
                </a:solidFill>
                <a:latin typeface="Montserrat Extra Bold" panose="00000900000000000000" pitchFamily="50" charset="-94"/>
              </a:rPr>
              <a:t>位姿估计</a:t>
            </a:r>
            <a:endParaRPr lang="zh-CN" altLang="en-US" sz="3200" b="1" dirty="0">
              <a:solidFill>
                <a:schemeClr val="accent5"/>
              </a:solidFill>
              <a:latin typeface="Montserrat Extra Bold" panose="00000900000000000000" pitchFamily="50" charset="-94"/>
            </a:endParaRPr>
          </a:p>
        </p:txBody>
      </p:sp>
      <p:sp>
        <p:nvSpPr>
          <p:cNvPr id="10" name="PA_库_矩形 7">
            <a:extLst>
              <a:ext uri="{FF2B5EF4-FFF2-40B4-BE49-F238E27FC236}">
                <a16:creationId xmlns:a16="http://schemas.microsoft.com/office/drawing/2014/main" id="{ECE1BF69-9FC0-4F7D-951A-43AC20C43829}"/>
              </a:ext>
            </a:extLst>
          </p:cNvPr>
          <p:cNvSpPr/>
          <p:nvPr>
            <p:custDataLst>
              <p:tags r:id="rId1"/>
            </p:custDataLst>
          </p:nvPr>
        </p:nvSpPr>
        <p:spPr>
          <a:xfrm>
            <a:off x="1365249" y="3072632"/>
            <a:ext cx="9461500" cy="660285"/>
          </a:xfrm>
          <a:prstGeom prst="rect">
            <a:avLst/>
          </a:prstGeom>
          <a:solidFill>
            <a:srgbClr val="FCC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accent5"/>
                </a:solidFill>
                <a:latin typeface="Times New Roman" panose="02020603050405020304" pitchFamily="18" charset="0"/>
                <a:cs typeface="Times New Roman" panose="02020603050405020304" pitchFamily="18" charset="0"/>
              </a:rPr>
              <a:t>作者：</a:t>
            </a:r>
            <a:r>
              <a:rPr lang="en-US" altLang="zh-CN" sz="2400" dirty="0" err="1" smtClean="0">
                <a:solidFill>
                  <a:schemeClr val="accent5"/>
                </a:solidFill>
                <a:latin typeface="Times New Roman" panose="02020603050405020304" pitchFamily="18" charset="0"/>
                <a:cs typeface="Times New Roman" panose="02020603050405020304" pitchFamily="18" charset="0"/>
              </a:rPr>
              <a:t>Danfei</a:t>
            </a:r>
            <a:r>
              <a:rPr lang="en-US" altLang="zh-CN" sz="2400" dirty="0" smtClean="0">
                <a:solidFill>
                  <a:schemeClr val="accent5"/>
                </a:solidFill>
                <a:latin typeface="Times New Roman" panose="02020603050405020304" pitchFamily="18" charset="0"/>
                <a:cs typeface="Times New Roman" panose="02020603050405020304" pitchFamily="18" charset="0"/>
              </a:rPr>
              <a:t> Xu</a:t>
            </a:r>
            <a:r>
              <a:rPr lang="zh-CN" altLang="en-US" sz="2400" dirty="0">
                <a:solidFill>
                  <a:schemeClr val="accent5"/>
                </a:solidFill>
                <a:latin typeface="Times New Roman" panose="02020603050405020304" pitchFamily="18" charset="0"/>
                <a:cs typeface="Times New Roman" panose="02020603050405020304" pitchFamily="18" charset="0"/>
              </a:rPr>
              <a:t>、</a:t>
            </a:r>
            <a:r>
              <a:rPr lang="en-US" altLang="zh-CN" sz="2400" dirty="0" smtClean="0">
                <a:solidFill>
                  <a:schemeClr val="accent5"/>
                </a:solidFill>
                <a:latin typeface="Times New Roman" panose="02020603050405020304" pitchFamily="18" charset="0"/>
                <a:cs typeface="Times New Roman" panose="02020603050405020304" pitchFamily="18" charset="0"/>
              </a:rPr>
              <a:t> </a:t>
            </a:r>
            <a:r>
              <a:rPr lang="en-US" altLang="zh-CN" sz="2400" dirty="0" err="1" smtClean="0">
                <a:solidFill>
                  <a:schemeClr val="accent5"/>
                </a:solidFill>
                <a:latin typeface="Times New Roman" panose="02020603050405020304" pitchFamily="18" charset="0"/>
                <a:cs typeface="Times New Roman" panose="02020603050405020304" pitchFamily="18" charset="0"/>
              </a:rPr>
              <a:t>Yuke</a:t>
            </a:r>
            <a:r>
              <a:rPr lang="en-US" altLang="zh-CN" sz="2400" dirty="0" smtClean="0">
                <a:solidFill>
                  <a:schemeClr val="accent5"/>
                </a:solidFill>
                <a:latin typeface="Times New Roman" panose="02020603050405020304" pitchFamily="18" charset="0"/>
                <a:cs typeface="Times New Roman" panose="02020603050405020304" pitchFamily="18" charset="0"/>
              </a:rPr>
              <a:t> Zhu</a:t>
            </a:r>
            <a:r>
              <a:rPr lang="zh-CN" altLang="en-US" sz="2400" dirty="0" smtClean="0">
                <a:solidFill>
                  <a:schemeClr val="accent5"/>
                </a:solidFill>
                <a:latin typeface="Times New Roman" panose="02020603050405020304" pitchFamily="18" charset="0"/>
                <a:cs typeface="Times New Roman" panose="02020603050405020304" pitchFamily="18" charset="0"/>
              </a:rPr>
              <a:t>、</a:t>
            </a:r>
            <a:r>
              <a:rPr lang="en-US" altLang="zh-CN" sz="2400" dirty="0" smtClean="0">
                <a:solidFill>
                  <a:schemeClr val="accent5"/>
                </a:solidFill>
                <a:latin typeface="Times New Roman" panose="02020603050405020304" pitchFamily="18" charset="0"/>
                <a:cs typeface="Times New Roman" panose="02020603050405020304" pitchFamily="18" charset="0"/>
              </a:rPr>
              <a:t> Roberto Mart</a:t>
            </a:r>
            <a:r>
              <a:rPr lang="zh-CN" altLang="en-US" sz="2400" dirty="0" smtClean="0">
                <a:solidFill>
                  <a:schemeClr val="accent5"/>
                </a:solidFill>
                <a:latin typeface="Times New Roman" panose="02020603050405020304" pitchFamily="18" charset="0"/>
                <a:cs typeface="Times New Roman" panose="02020603050405020304" pitchFamily="18" charset="0"/>
              </a:rPr>
              <a:t>、</a:t>
            </a:r>
            <a:r>
              <a:rPr lang="en-US" altLang="zh-CN" sz="2400" dirty="0" smtClean="0">
                <a:solidFill>
                  <a:schemeClr val="accent5"/>
                </a:solidFill>
                <a:latin typeface="Times New Roman" panose="02020603050405020304" pitchFamily="18" charset="0"/>
                <a:cs typeface="Times New Roman" panose="02020603050405020304" pitchFamily="18" charset="0"/>
              </a:rPr>
              <a:t>Li </a:t>
            </a:r>
            <a:r>
              <a:rPr lang="en-US" altLang="zh-CN" sz="2400" dirty="0" err="1" smtClean="0">
                <a:solidFill>
                  <a:schemeClr val="accent5"/>
                </a:solidFill>
                <a:latin typeface="Times New Roman" panose="02020603050405020304" pitchFamily="18" charset="0"/>
                <a:cs typeface="Times New Roman" panose="02020603050405020304" pitchFamily="18" charset="0"/>
              </a:rPr>
              <a:t>Fei-Fei</a:t>
            </a:r>
            <a:r>
              <a:rPr lang="en-US" altLang="zh-CN" sz="2400" dirty="0" smtClean="0">
                <a:solidFill>
                  <a:schemeClr val="accent5"/>
                </a:solidFill>
                <a:latin typeface="Times New Roman" panose="02020603050405020304" pitchFamily="18" charset="0"/>
                <a:cs typeface="Times New Roman" panose="02020603050405020304" pitchFamily="18" charset="0"/>
              </a:rPr>
              <a:t> el</a:t>
            </a:r>
            <a:endParaRPr lang="tr-TR" sz="2400" dirty="0">
              <a:solidFill>
                <a:schemeClr val="accent5"/>
              </a:solidFill>
              <a:latin typeface="Times New Roman" panose="02020603050405020304" pitchFamily="18" charset="0"/>
              <a:cs typeface="Times New Roman" panose="02020603050405020304" pitchFamily="18" charset="0"/>
            </a:endParaRPr>
          </a:p>
        </p:txBody>
      </p:sp>
      <p:sp>
        <p:nvSpPr>
          <p:cNvPr id="2" name="矩形 1"/>
          <p:cNvSpPr/>
          <p:nvPr/>
        </p:nvSpPr>
        <p:spPr>
          <a:xfrm>
            <a:off x="4735889" y="4128133"/>
            <a:ext cx="2712602" cy="461665"/>
          </a:xfrm>
          <a:prstGeom prst="rect">
            <a:avLst/>
          </a:prstGeom>
        </p:spPr>
        <p:txBody>
          <a:bodyPr wrap="none">
            <a:spAutoFit/>
          </a:bodyPr>
          <a:lstStyle/>
          <a:p>
            <a:pPr algn="ctr"/>
            <a:r>
              <a:rPr lang="en-US" altLang="zh-CN" sz="2400" dirty="0">
                <a:solidFill>
                  <a:schemeClr val="accent5"/>
                </a:solidFill>
              </a:rPr>
              <a:t>——CVPR </a:t>
            </a:r>
            <a:r>
              <a:rPr lang="zh-CN" altLang="en-US" sz="2400" dirty="0">
                <a:solidFill>
                  <a:schemeClr val="accent5"/>
                </a:solidFill>
              </a:rPr>
              <a:t>（</a:t>
            </a:r>
            <a:r>
              <a:rPr lang="en-US" altLang="zh-CN" sz="2400" dirty="0">
                <a:solidFill>
                  <a:schemeClr val="accent5"/>
                </a:solidFill>
              </a:rPr>
              <a:t>2019</a:t>
            </a:r>
            <a:r>
              <a:rPr lang="zh-CN" altLang="en-US" sz="2400" dirty="0">
                <a:solidFill>
                  <a:schemeClr val="accent5"/>
                </a:solidFill>
              </a:rPr>
              <a:t>）</a:t>
            </a:r>
            <a:endParaRPr lang="tr-TR" altLang="zh-CN" sz="2400" dirty="0">
              <a:solidFill>
                <a:schemeClr val="accent5"/>
              </a:solidFill>
            </a:endParaRPr>
          </a:p>
        </p:txBody>
      </p:sp>
      <p:sp>
        <p:nvSpPr>
          <p:cNvPr id="12" name="PA_库_矩形 7">
            <a:extLst>
              <a:ext uri="{FF2B5EF4-FFF2-40B4-BE49-F238E27FC236}">
                <a16:creationId xmlns:a16="http://schemas.microsoft.com/office/drawing/2014/main" id="{ECE1BF69-9FC0-4F7D-951A-43AC20C43829}"/>
              </a:ext>
            </a:extLst>
          </p:cNvPr>
          <p:cNvSpPr/>
          <p:nvPr>
            <p:custDataLst>
              <p:tags r:id="rId2"/>
            </p:custDataLst>
          </p:nvPr>
        </p:nvSpPr>
        <p:spPr>
          <a:xfrm>
            <a:off x="1365249" y="4920440"/>
            <a:ext cx="9461500" cy="437561"/>
          </a:xfrm>
          <a:prstGeom prst="rect">
            <a:avLst/>
          </a:prstGeom>
          <a:solidFill>
            <a:srgbClr val="FCC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accent5"/>
                </a:solidFill>
                <a:latin typeface="Calibri" panose="020F0502020204030204"/>
              </a:rPr>
              <a:t>分享人：杨纯</a:t>
            </a:r>
            <a:endParaRPr lang="tr-TR" sz="2400" dirty="0">
              <a:solidFill>
                <a:schemeClr val="accent5"/>
              </a:solidFill>
              <a:latin typeface="Calibri" panose="020F0502020204030204"/>
            </a:endParaRPr>
          </a:p>
        </p:txBody>
      </p:sp>
      <p:sp>
        <p:nvSpPr>
          <p:cNvPr id="14" name="PA_矩形 23"/>
          <p:cNvSpPr/>
          <p:nvPr>
            <p:custDataLst>
              <p:tags r:id="rId3"/>
            </p:custDataLst>
          </p:nvPr>
        </p:nvSpPr>
        <p:spPr>
          <a:xfrm flipV="1">
            <a:off x="-3809" y="-1270"/>
            <a:ext cx="6095999" cy="6858000"/>
          </a:xfrm>
          <a:prstGeom prst="rect">
            <a:avLst/>
          </a:prstGeom>
          <a:gradFill flip="none" rotWithShape="1">
            <a:gsLst>
              <a:gs pos="84000">
                <a:schemeClr val="bg1">
                  <a:alpha val="0"/>
                </a:schemeClr>
              </a:gs>
              <a:gs pos="100000">
                <a:schemeClr val="tx1">
                  <a:lumMod val="50000"/>
                  <a:lumOff val="50000"/>
                  <a:alpha val="30000"/>
                </a:schemeClr>
              </a:gs>
            </a:gsLst>
            <a:lin ang="0" scaled="1"/>
            <a:tileRect/>
          </a:gradFill>
          <a:ln>
            <a:noFill/>
          </a:ln>
          <a:effectLst>
            <a:outerShdw blurRad="101600" dist="38100" sx="101000" sy="101000" algn="l" rotWithShape="0">
              <a:prstClr val="black">
                <a:alpha val="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1751486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250"/>
                                  </p:stCondLst>
                                  <p:childTnLst>
                                    <p:set>
                                      <p:cBhvr>
                                        <p:cTn id="6" dur="1" fill="hold">
                                          <p:stCondLst>
                                            <p:cond delay="0"/>
                                          </p:stCondLst>
                                        </p:cTn>
                                        <p:tgtEl>
                                          <p:spTgt spid="10">
                                            <p:txEl>
                                              <p:charRg st="4294967295" end="4294967295"/>
                                            </p:txEl>
                                          </p:spTgt>
                                        </p:tgtEl>
                                        <p:attrNameLst>
                                          <p:attrName>style.visibility</p:attrName>
                                        </p:attrNameLst>
                                      </p:cBhvr>
                                      <p:to>
                                        <p:strVal val="visible"/>
                                      </p:to>
                                    </p:set>
                                    <p:anim calcmode="lin" valueType="num">
                                      <p:cBhvr additive="base">
                                        <p:cTn id="7" dur="1500" fill="hold"/>
                                        <p:tgtEl>
                                          <p:spTgt spid="10">
                                            <p:txEl>
                                              <p:charRg st="4294967295" end="4294967295"/>
                                            </p:txEl>
                                          </p:spTgt>
                                        </p:tgtEl>
                                        <p:attrNameLst>
                                          <p:attrName>ppt_x</p:attrName>
                                        </p:attrNameLst>
                                      </p:cBhvr>
                                      <p:tavLst>
                                        <p:tav tm="0">
                                          <p:val>
                                            <p:strVal val="#ppt_x"/>
                                          </p:val>
                                        </p:tav>
                                        <p:tav tm="100000">
                                          <p:val>
                                            <p:strVal val="#ppt_x"/>
                                          </p:val>
                                        </p:tav>
                                      </p:tavLst>
                                    </p:anim>
                                    <p:anim calcmode="lin" valueType="num">
                                      <p:cBhvr additive="base">
                                        <p:cTn id="8" dur="1500" fill="hold"/>
                                        <p:tgtEl>
                                          <p:spTgt spid="10">
                                            <p:txEl>
                                              <p:charRg st="4294967295" end="4294967295"/>
                                            </p:txEl>
                                          </p:spTgt>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12">
                                            <p:txEl>
                                              <p:charRg st="4294967295" end="4294967295"/>
                                            </p:txEl>
                                          </p:spTgt>
                                        </p:tgtEl>
                                        <p:attrNameLst>
                                          <p:attrName>style.visibility</p:attrName>
                                        </p:attrNameLst>
                                      </p:cBhvr>
                                      <p:to>
                                        <p:strVal val="visible"/>
                                      </p:to>
                                    </p:set>
                                    <p:anim calcmode="lin" valueType="num">
                                      <p:cBhvr additive="base">
                                        <p:cTn id="11" dur="1500" fill="hold"/>
                                        <p:tgtEl>
                                          <p:spTgt spid="12">
                                            <p:txEl>
                                              <p:charRg st="4294967295" end="4294967295"/>
                                            </p:txEl>
                                          </p:spTgt>
                                        </p:tgtEl>
                                        <p:attrNameLst>
                                          <p:attrName>ppt_x</p:attrName>
                                        </p:attrNameLst>
                                      </p:cBhvr>
                                      <p:tavLst>
                                        <p:tav tm="0">
                                          <p:val>
                                            <p:strVal val="#ppt_x"/>
                                          </p:val>
                                        </p:tav>
                                        <p:tav tm="100000">
                                          <p:val>
                                            <p:strVal val="#ppt_x"/>
                                          </p:val>
                                        </p:tav>
                                      </p:tavLst>
                                    </p:anim>
                                    <p:anim calcmode="lin" valueType="num">
                                      <p:cBhvr additive="base">
                                        <p:cTn id="12" dur="1500" fill="hold"/>
                                        <p:tgtEl>
                                          <p:spTgt spid="12">
                                            <p:txEl>
                                              <p:charRg st="4294967295" end="429496729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2"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0" y="4972050"/>
            <a:ext cx="1200150" cy="1885950"/>
          </a:xfrm>
          <a:prstGeom prst="rect">
            <a:avLst/>
          </a:prstGeom>
        </p:spPr>
      </p:pic>
      <p:pic>
        <p:nvPicPr>
          <p:cNvPr id="9" name="图片 8"/>
          <p:cNvPicPr>
            <a:picLocks noChangeAspect="1"/>
          </p:cNvPicPr>
          <p:nvPr/>
        </p:nvPicPr>
        <p:blipFill>
          <a:blip r:embed="rId4"/>
          <a:stretch>
            <a:fillRect/>
          </a:stretch>
        </p:blipFill>
        <p:spPr>
          <a:xfrm>
            <a:off x="10642600" y="0"/>
            <a:ext cx="1549400" cy="895350"/>
          </a:xfrm>
          <a:prstGeom prst="rect">
            <a:avLst/>
          </a:prstGeom>
        </p:spPr>
      </p:pic>
      <p:pic>
        <p:nvPicPr>
          <p:cNvPr id="3" name="图片 2"/>
          <p:cNvPicPr>
            <a:picLocks noChangeAspect="1"/>
          </p:cNvPicPr>
          <p:nvPr/>
        </p:nvPicPr>
        <p:blipFill>
          <a:blip r:embed="rId5"/>
          <a:stretch>
            <a:fillRect/>
          </a:stretch>
        </p:blipFill>
        <p:spPr>
          <a:xfrm>
            <a:off x="350685" y="612267"/>
            <a:ext cx="11489511" cy="5587365"/>
          </a:xfrm>
          <a:prstGeom prst="rect">
            <a:avLst/>
          </a:prstGeom>
        </p:spPr>
      </p:pic>
    </p:spTree>
    <p:extLst>
      <p:ext uri="{BB962C8B-B14F-4D97-AF65-F5344CB8AC3E}">
        <p14:creationId xmlns:p14="http://schemas.microsoft.com/office/powerpoint/2010/main" val="85175096"/>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3F82D9-5F6F-4B79-9D1E-4C4B2949CBB8}"/>
              </a:ext>
            </a:extLst>
          </p:cNvPr>
          <p:cNvSpPr txBox="1"/>
          <p:nvPr/>
        </p:nvSpPr>
        <p:spPr>
          <a:xfrm>
            <a:off x="3999364" y="1855978"/>
            <a:ext cx="4193273" cy="646331"/>
          </a:xfrm>
          <a:prstGeom prst="rect">
            <a:avLst/>
          </a:prstGeom>
          <a:noFill/>
        </p:spPr>
        <p:txBody>
          <a:bodyPr wrap="square" rtlCol="0">
            <a:spAutoFit/>
          </a:bodyPr>
          <a:lstStyle/>
          <a:p>
            <a:pPr algn="ctr"/>
            <a:r>
              <a:rPr lang="tr-TR" sz="3600">
                <a:solidFill>
                  <a:prstClr val="white"/>
                </a:solidFill>
                <a:latin typeface="Montserrat Extra Bold" panose="00000900000000000000" pitchFamily="50" charset="-94"/>
              </a:rPr>
              <a:t>services</a:t>
            </a:r>
            <a:endParaRPr lang="en-US" sz="3600">
              <a:solidFill>
                <a:prstClr val="white"/>
              </a:solidFill>
              <a:latin typeface="Montserrat Extra Bold" panose="00000900000000000000" pitchFamily="50" charset="-94"/>
            </a:endParaRPr>
          </a:p>
        </p:txBody>
      </p:sp>
      <p:sp>
        <p:nvSpPr>
          <p:cNvPr id="14" name="Rectangle 13">
            <a:extLst>
              <a:ext uri="{FF2B5EF4-FFF2-40B4-BE49-F238E27FC236}">
                <a16:creationId xmlns:a16="http://schemas.microsoft.com/office/drawing/2014/main" id="{2A636206-732D-46FB-8D92-484B3676D8EE}"/>
              </a:ext>
            </a:extLst>
          </p:cNvPr>
          <p:cNvSpPr/>
          <p:nvPr/>
        </p:nvSpPr>
        <p:spPr>
          <a:xfrm rot="5400000">
            <a:off x="5964215" y="630216"/>
            <a:ext cx="263571" cy="12192000"/>
          </a:xfrm>
          <a:prstGeom prst="rect">
            <a:avLst/>
          </a:prstGeom>
          <a:solidFill>
            <a:srgbClr val="FCCBB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tr-TR">
              <a:solidFill>
                <a:prstClr val="white"/>
              </a:solidFill>
              <a:latin typeface="Calibri" panose="020F0502020204030204"/>
            </a:endParaRPr>
          </a:p>
        </p:txBody>
      </p:sp>
      <p:pic>
        <p:nvPicPr>
          <p:cNvPr id="3" name="PA_库_PicturePlaceholder 2"/>
          <p:cNvPicPr>
            <a:picLocks noGrp="1" noChangeAspect="1"/>
          </p:cNvPicPr>
          <p:nvPr>
            <p:ph type="pic" sz="quarter" idx="16"/>
            <p:custDataLst>
              <p:tags r:id="rId1"/>
            </p:custDataLst>
          </p:nvPr>
        </p:nvPicPr>
        <p:blipFill>
          <a:blip r:embed="rId4" cstate="print">
            <a:extLst>
              <a:ext uri="{28A0092B-C50C-407E-A947-70E740481C1C}">
                <a14:useLocalDpi xmlns:a14="http://schemas.microsoft.com/office/drawing/2010/main" val="0"/>
              </a:ext>
            </a:extLst>
          </a:blip>
          <a:srcRect t="32725" b="32725"/>
          <a:stretch>
            <a:fillRect/>
          </a:stretch>
        </p:blipFill>
        <p:spPr/>
      </p:pic>
      <p:pic>
        <p:nvPicPr>
          <p:cNvPr id="2" name="图片 1"/>
          <p:cNvPicPr>
            <a:picLocks noChangeAspect="1"/>
          </p:cNvPicPr>
          <p:nvPr/>
        </p:nvPicPr>
        <p:blipFill>
          <a:blip r:embed="rId5"/>
          <a:stretch>
            <a:fillRect/>
          </a:stretch>
        </p:blipFill>
        <p:spPr>
          <a:xfrm>
            <a:off x="2259164" y="1404256"/>
            <a:ext cx="7673671" cy="4637765"/>
          </a:xfrm>
          <a:prstGeom prst="rect">
            <a:avLst/>
          </a:prstGeom>
        </p:spPr>
      </p:pic>
      <p:sp>
        <p:nvSpPr>
          <p:cNvPr id="4" name="文本框 3"/>
          <p:cNvSpPr txBox="1"/>
          <p:nvPr/>
        </p:nvSpPr>
        <p:spPr>
          <a:xfrm>
            <a:off x="1489611" y="708265"/>
            <a:ext cx="9212778" cy="584775"/>
          </a:xfrm>
          <a:prstGeom prst="rect">
            <a:avLst/>
          </a:prstGeom>
          <a:noFill/>
        </p:spPr>
        <p:txBody>
          <a:bodyPr wrap="none" rtlCol="0">
            <a:spAutoFit/>
          </a:bodyPr>
          <a:lstStyle/>
          <a:p>
            <a:r>
              <a:rPr lang="zh-CN" altLang="en-US" sz="3200" dirty="0" smtClean="0"/>
              <a:t>阻塞程度逐渐增加时模型应用不同</a:t>
            </a:r>
            <a:r>
              <a:rPr lang="zh-CN" altLang="en-US" sz="3200" dirty="0"/>
              <a:t>方法</a:t>
            </a:r>
            <a:r>
              <a:rPr lang="zh-CN" altLang="en-US" sz="3200" dirty="0" smtClean="0"/>
              <a:t>的性能比较</a:t>
            </a:r>
            <a:endParaRPr lang="zh-CN" altLang="en-US" sz="3200" dirty="0">
              <a:solidFill>
                <a:schemeClr val="tx1">
                  <a:lumMod val="85000"/>
                  <a:lumOff val="15000"/>
                </a:schemeClr>
              </a:solidFill>
              <a:latin typeface="Montserrat Extra Bold" panose="00000900000000000000" pitchFamily="50" charset="-94"/>
            </a:endParaRPr>
          </a:p>
        </p:txBody>
      </p:sp>
    </p:spTree>
    <p:extLst>
      <p:ext uri="{BB962C8B-B14F-4D97-AF65-F5344CB8AC3E}">
        <p14:creationId xmlns:p14="http://schemas.microsoft.com/office/powerpoint/2010/main" val="100886089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25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PA_库_矩形 3">
            <a:extLst>
              <a:ext uri="{FF2B5EF4-FFF2-40B4-BE49-F238E27FC236}">
                <a16:creationId xmlns:a16="http://schemas.microsoft.com/office/drawing/2014/main" id="{E3FC1F8E-85D7-4EEC-A3E0-BC3E4220E717}"/>
              </a:ext>
            </a:extLst>
          </p:cNvPr>
          <p:cNvSpPr/>
          <p:nvPr>
            <p:custDataLst>
              <p:tags r:id="rId1"/>
            </p:custDataLst>
          </p:nvPr>
        </p:nvSpPr>
        <p:spPr>
          <a:xfrm>
            <a:off x="8391738" y="0"/>
            <a:ext cx="263571" cy="6858000"/>
          </a:xfrm>
          <a:prstGeom prst="rect">
            <a:avLst/>
          </a:prstGeom>
          <a:solidFill>
            <a:srgbClr val="FCCBB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tr-TR">
              <a:solidFill>
                <a:prstClr val="white"/>
              </a:solidFill>
              <a:latin typeface="Calibri" panose="020F0502020204030204"/>
            </a:endParaRPr>
          </a:p>
        </p:txBody>
      </p:sp>
      <p:sp>
        <p:nvSpPr>
          <p:cNvPr id="20" name="PA_库_矩形 3">
            <a:extLst>
              <a:ext uri="{FF2B5EF4-FFF2-40B4-BE49-F238E27FC236}">
                <a16:creationId xmlns:a16="http://schemas.microsoft.com/office/drawing/2014/main" id="{E3FC1F8E-85D7-4EEC-A3E0-BC3E4220E717}"/>
              </a:ext>
            </a:extLst>
          </p:cNvPr>
          <p:cNvSpPr/>
          <p:nvPr>
            <p:custDataLst>
              <p:tags r:id="rId2"/>
            </p:custDataLst>
          </p:nvPr>
        </p:nvSpPr>
        <p:spPr>
          <a:xfrm>
            <a:off x="0" y="6179649"/>
            <a:ext cx="12192000" cy="269718"/>
          </a:xfrm>
          <a:prstGeom prst="rect">
            <a:avLst/>
          </a:prstGeom>
          <a:solidFill>
            <a:srgbClr val="FCCBB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tr-TR">
              <a:solidFill>
                <a:prstClr val="white"/>
              </a:solidFill>
              <a:latin typeface="Calibri" panose="020F0502020204030204"/>
            </a:endParaRPr>
          </a:p>
        </p:txBody>
      </p:sp>
      <p:sp>
        <p:nvSpPr>
          <p:cNvPr id="2" name="矩形 1"/>
          <p:cNvSpPr/>
          <p:nvPr/>
        </p:nvSpPr>
        <p:spPr>
          <a:xfrm>
            <a:off x="1445514" y="1133856"/>
            <a:ext cx="9293352" cy="3108543"/>
          </a:xfrm>
          <a:prstGeom prst="rect">
            <a:avLst/>
          </a:prstGeom>
        </p:spPr>
        <p:txBody>
          <a:bodyPr wrap="square">
            <a:spAutoFit/>
          </a:bodyPr>
          <a:lstStyle/>
          <a:p>
            <a:pPr algn="just"/>
            <a:r>
              <a:rPr lang="zh-CN" altLang="en-US" sz="2800" dirty="0">
                <a:latin typeface="Arial" panose="020B0604020202020204" pitchFamily="34" charset="0"/>
              </a:rPr>
              <a:t>结论</a:t>
            </a:r>
            <a:r>
              <a:rPr lang="zh-CN" altLang="en-US" sz="2800" dirty="0" smtClean="0">
                <a:latin typeface="Arial" panose="020B0604020202020204" pitchFamily="34" charset="0"/>
              </a:rPr>
              <a:t>：</a:t>
            </a:r>
            <a:endParaRPr lang="en-US" altLang="zh-CN" sz="2800" dirty="0" smtClean="0">
              <a:latin typeface="Arial" panose="020B0604020202020204" pitchFamily="34" charset="0"/>
            </a:endParaRPr>
          </a:p>
          <a:p>
            <a:pPr algn="just"/>
            <a:endParaRPr lang="en-US" altLang="zh-CN" sz="2800" dirty="0" smtClean="0">
              <a:latin typeface="Arial" panose="020B0604020202020204" pitchFamily="34" charset="0"/>
            </a:endParaRPr>
          </a:p>
          <a:p>
            <a:pPr algn="just"/>
            <a:r>
              <a:rPr lang="zh-CN" altLang="en-US" sz="2800" dirty="0" smtClean="0">
                <a:latin typeface="Arial" panose="020B0604020202020204" pitchFamily="34" charset="0"/>
              </a:rPr>
              <a:t>提出</a:t>
            </a:r>
            <a:r>
              <a:rPr lang="zh-CN" altLang="en-US" sz="2800" dirty="0">
                <a:latin typeface="Arial" panose="020B0604020202020204" pitchFamily="34" charset="0"/>
              </a:rPr>
              <a:t>了一种从</a:t>
            </a:r>
            <a:r>
              <a:rPr lang="en-US" altLang="zh-CN" sz="2800" dirty="0">
                <a:latin typeface="Arial" panose="020B0604020202020204" pitchFamily="34" charset="0"/>
              </a:rPr>
              <a:t>RGB-D</a:t>
            </a:r>
            <a:r>
              <a:rPr lang="zh-CN" altLang="en-US" sz="2800" dirty="0">
                <a:latin typeface="Arial" panose="020B0604020202020204" pitchFamily="34" charset="0"/>
              </a:rPr>
              <a:t>图像估计已知物体的</a:t>
            </a:r>
            <a:r>
              <a:rPr lang="en-US" altLang="zh-CN" sz="2800" dirty="0">
                <a:latin typeface="Arial" panose="020B0604020202020204" pitchFamily="34" charset="0"/>
              </a:rPr>
              <a:t>6D</a:t>
            </a:r>
            <a:r>
              <a:rPr lang="zh-CN" altLang="en-US" sz="2800" dirty="0">
                <a:latin typeface="Arial" panose="020B0604020202020204" pitchFamily="34" charset="0"/>
              </a:rPr>
              <a:t>姿态的新方法</a:t>
            </a:r>
            <a:r>
              <a:rPr lang="zh-CN" altLang="en-US" sz="2800" dirty="0" smtClean="0">
                <a:latin typeface="Arial" panose="020B0604020202020204" pitchFamily="34" charset="0"/>
              </a:rPr>
              <a:t>。本文提出的方法</a:t>
            </a:r>
            <a:r>
              <a:rPr lang="zh-CN" altLang="en-US" sz="2800" dirty="0">
                <a:latin typeface="Arial" panose="020B0604020202020204" pitchFamily="34" charset="0"/>
              </a:rPr>
              <a:t>融合了功能的密集表示，包括基于其预测的置信度的颜色和深度信息。通过这种密集融合方法</a:t>
            </a:r>
            <a:r>
              <a:rPr lang="zh-CN" altLang="en-US" sz="2800" dirty="0" smtClean="0">
                <a:latin typeface="Arial" panose="020B0604020202020204" pitchFamily="34" charset="0"/>
              </a:rPr>
              <a:t>，通过在几</a:t>
            </a:r>
            <a:r>
              <a:rPr lang="zh-CN" altLang="en-US" sz="2800" dirty="0">
                <a:latin typeface="Arial" panose="020B0604020202020204" pitchFamily="34" charset="0"/>
              </a:rPr>
              <a:t>个数据</a:t>
            </a:r>
            <a:r>
              <a:rPr lang="zh-CN" altLang="en-US" sz="2800" dirty="0" smtClean="0">
                <a:latin typeface="Arial" panose="020B0604020202020204" pitchFamily="34" charset="0"/>
              </a:rPr>
              <a:t>集中进行训练比较明显优于之前的</a:t>
            </a:r>
            <a:r>
              <a:rPr lang="zh-CN" altLang="en-US" sz="2800" dirty="0">
                <a:latin typeface="Arial" panose="020B0604020202020204" pitchFamily="34" charset="0"/>
              </a:rPr>
              <a:t>方法，并且对于遮挡具有更强的鲁棒性</a:t>
            </a:r>
            <a:r>
              <a:rPr lang="zh-CN" altLang="en-US" sz="2800" dirty="0" smtClean="0">
                <a:latin typeface="Arial" panose="020B0604020202020204" pitchFamily="34" charset="0"/>
              </a:rPr>
              <a:t>。</a:t>
            </a:r>
            <a:endParaRPr lang="zh-CN" altLang="en-US" sz="2800" dirty="0">
              <a:latin typeface="Arial" panose="020B0604020202020204" pitchFamily="34" charset="0"/>
            </a:endParaRPr>
          </a:p>
        </p:txBody>
      </p:sp>
      <p:sp>
        <p:nvSpPr>
          <p:cNvPr id="12" name="PA_矩形 23"/>
          <p:cNvSpPr/>
          <p:nvPr>
            <p:custDataLst>
              <p:tags r:id="rId3"/>
            </p:custDataLst>
          </p:nvPr>
        </p:nvSpPr>
        <p:spPr>
          <a:xfrm flipV="1">
            <a:off x="-3809" y="-1270"/>
            <a:ext cx="6095999" cy="6858000"/>
          </a:xfrm>
          <a:prstGeom prst="rect">
            <a:avLst/>
          </a:prstGeom>
          <a:gradFill flip="none" rotWithShape="1">
            <a:gsLst>
              <a:gs pos="84000">
                <a:schemeClr val="bg1">
                  <a:alpha val="0"/>
                </a:schemeClr>
              </a:gs>
              <a:gs pos="100000">
                <a:schemeClr val="tx1">
                  <a:lumMod val="50000"/>
                  <a:lumOff val="50000"/>
                  <a:alpha val="30000"/>
                </a:schemeClr>
              </a:gs>
            </a:gsLst>
            <a:lin ang="0" scaled="1"/>
            <a:tileRect/>
          </a:gradFill>
          <a:ln>
            <a:noFill/>
          </a:ln>
          <a:effectLst>
            <a:outerShdw blurRad="101600" dist="38100" sx="101000" sy="101000" algn="l" rotWithShape="0">
              <a:prstClr val="black">
                <a:alpha val="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6030236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250"/>
                                  </p:stCondLst>
                                  <p:childTnLst>
                                    <p:set>
                                      <p:cBhvr>
                                        <p:cTn id="10" dur="1" fill="hold">
                                          <p:stCondLst>
                                            <p:cond delay="0"/>
                                          </p:stCondLst>
                                        </p:cTn>
                                        <p:tgtEl>
                                          <p:spTgt spid="20"/>
                                        </p:tgtEl>
                                        <p:attrNameLst>
                                          <p:attrName>style.visibility</p:attrName>
                                        </p:attrNameLst>
                                      </p:cBhvr>
                                      <p:to>
                                        <p:strVal val="visible"/>
                                      </p:to>
                                    </p:set>
                                    <p:anim calcmode="lin" valueType="num">
                                      <p:cBhvr>
                                        <p:cTn id="11" dur="500" fill="hold"/>
                                        <p:tgtEl>
                                          <p:spTgt spid="20"/>
                                        </p:tgtEl>
                                        <p:attrNameLst>
                                          <p:attrName>ppt_w</p:attrName>
                                        </p:attrNameLst>
                                      </p:cBhvr>
                                      <p:tavLst>
                                        <p:tav tm="0">
                                          <p:val>
                                            <p:fltVal val="0"/>
                                          </p:val>
                                        </p:tav>
                                        <p:tav tm="100000">
                                          <p:val>
                                            <p:strVal val="#ppt_w"/>
                                          </p:val>
                                        </p:tav>
                                      </p:tavLst>
                                    </p:anim>
                                    <p:anim calcmode="lin" valueType="num">
                                      <p:cBhvr>
                                        <p:cTn id="12" dur="500" fill="hold"/>
                                        <p:tgtEl>
                                          <p:spTgt spid="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占位符 3"/>
          <p:cNvPicPr>
            <a:picLocks noGrp="1" noChangeAspect="1"/>
          </p:cNvPicPr>
          <p:nvPr>
            <p:ph type="pic" sz="quarter" idx="19"/>
          </p:nvPr>
        </p:nvPicPr>
        <p:blipFill>
          <a:blip r:embed="rId11" cstate="print">
            <a:extLst>
              <a:ext uri="{28A0092B-C50C-407E-A947-70E740481C1C}">
                <a14:useLocalDpi xmlns:a14="http://schemas.microsoft.com/office/drawing/2010/main" val="0"/>
              </a:ext>
            </a:extLst>
          </a:blip>
          <a:srcRect t="36826" b="36826"/>
          <a:stretch>
            <a:fillRect/>
          </a:stretch>
        </p:blipFill>
        <p:spPr/>
      </p:pic>
      <p:sp>
        <p:nvSpPr>
          <p:cNvPr id="2" name="PA_库_椭圆 1">
            <a:extLst>
              <a:ext uri="{FF2B5EF4-FFF2-40B4-BE49-F238E27FC236}">
                <a16:creationId xmlns:a16="http://schemas.microsoft.com/office/drawing/2014/main" id="{C85B6F70-5F36-47A2-A828-2EF4A8BA54F7}"/>
              </a:ext>
            </a:extLst>
          </p:cNvPr>
          <p:cNvSpPr/>
          <p:nvPr>
            <p:custDataLst>
              <p:tags r:id="rId1"/>
            </p:custDataLst>
          </p:nvPr>
        </p:nvSpPr>
        <p:spPr>
          <a:xfrm>
            <a:off x="1701727" y="2740372"/>
            <a:ext cx="216569" cy="216569"/>
          </a:xfrm>
          <a:prstGeom prst="ellipse">
            <a:avLst/>
          </a:prstGeom>
          <a:solidFill>
            <a:srgbClr val="FDC4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latin typeface="Calibri" panose="020F0502020204030204"/>
            </a:endParaRPr>
          </a:p>
        </p:txBody>
      </p:sp>
      <p:sp>
        <p:nvSpPr>
          <p:cNvPr id="11" name="PA_库_椭圆 10">
            <a:extLst>
              <a:ext uri="{FF2B5EF4-FFF2-40B4-BE49-F238E27FC236}">
                <a16:creationId xmlns:a16="http://schemas.microsoft.com/office/drawing/2014/main" id="{FEA81596-3EC0-4316-B5D8-CDCEFEA66A6D}"/>
              </a:ext>
            </a:extLst>
          </p:cNvPr>
          <p:cNvSpPr/>
          <p:nvPr>
            <p:custDataLst>
              <p:tags r:id="rId2"/>
            </p:custDataLst>
          </p:nvPr>
        </p:nvSpPr>
        <p:spPr>
          <a:xfrm>
            <a:off x="238216" y="5369216"/>
            <a:ext cx="216569" cy="216569"/>
          </a:xfrm>
          <a:prstGeom prst="ellipse">
            <a:avLst/>
          </a:prstGeom>
          <a:solidFill>
            <a:srgbClr val="C8F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latin typeface="Calibri" panose="020F0502020204030204"/>
            </a:endParaRPr>
          </a:p>
        </p:txBody>
      </p:sp>
      <p:sp>
        <p:nvSpPr>
          <p:cNvPr id="13" name="PA_库_椭圆 12">
            <a:extLst>
              <a:ext uri="{FF2B5EF4-FFF2-40B4-BE49-F238E27FC236}">
                <a16:creationId xmlns:a16="http://schemas.microsoft.com/office/drawing/2014/main" id="{0E8BA840-D46F-4C80-A308-3EDC65A501B1}"/>
              </a:ext>
            </a:extLst>
          </p:cNvPr>
          <p:cNvSpPr/>
          <p:nvPr>
            <p:custDataLst>
              <p:tags r:id="rId3"/>
            </p:custDataLst>
          </p:nvPr>
        </p:nvSpPr>
        <p:spPr>
          <a:xfrm>
            <a:off x="1244056" y="5260932"/>
            <a:ext cx="216569" cy="216569"/>
          </a:xfrm>
          <a:prstGeom prst="ellipse">
            <a:avLst/>
          </a:prstGeom>
          <a:solidFill>
            <a:srgbClr val="AB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latin typeface="Calibri" panose="020F0502020204030204"/>
            </a:endParaRPr>
          </a:p>
        </p:txBody>
      </p:sp>
      <p:sp>
        <p:nvSpPr>
          <p:cNvPr id="15" name="PA_库_椭圆 14">
            <a:extLst>
              <a:ext uri="{FF2B5EF4-FFF2-40B4-BE49-F238E27FC236}">
                <a16:creationId xmlns:a16="http://schemas.microsoft.com/office/drawing/2014/main" id="{48BA428B-FE4A-4C6B-9D1B-C52950361492}"/>
              </a:ext>
            </a:extLst>
          </p:cNvPr>
          <p:cNvSpPr/>
          <p:nvPr>
            <p:custDataLst>
              <p:tags r:id="rId4"/>
            </p:custDataLst>
          </p:nvPr>
        </p:nvSpPr>
        <p:spPr>
          <a:xfrm>
            <a:off x="1829272" y="6154157"/>
            <a:ext cx="216569" cy="216569"/>
          </a:xfrm>
          <a:prstGeom prst="ellipse">
            <a:avLst/>
          </a:prstGeom>
          <a:solidFill>
            <a:srgbClr val="FDC4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latin typeface="Calibri" panose="020F0502020204030204"/>
            </a:endParaRPr>
          </a:p>
        </p:txBody>
      </p:sp>
      <p:sp>
        <p:nvSpPr>
          <p:cNvPr id="17" name="PA_库_椭圆 16">
            <a:extLst>
              <a:ext uri="{FF2B5EF4-FFF2-40B4-BE49-F238E27FC236}">
                <a16:creationId xmlns:a16="http://schemas.microsoft.com/office/drawing/2014/main" id="{2121C2FB-DB77-41C2-B7F8-092CB798F91B}"/>
              </a:ext>
            </a:extLst>
          </p:cNvPr>
          <p:cNvSpPr/>
          <p:nvPr>
            <p:custDataLst>
              <p:tags r:id="rId5"/>
            </p:custDataLst>
          </p:nvPr>
        </p:nvSpPr>
        <p:spPr>
          <a:xfrm>
            <a:off x="8922399" y="2302903"/>
            <a:ext cx="216569" cy="216569"/>
          </a:xfrm>
          <a:prstGeom prst="ellipse">
            <a:avLst/>
          </a:prstGeom>
          <a:solidFill>
            <a:srgbClr val="AB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latin typeface="Calibri" panose="020F0502020204030204"/>
            </a:endParaRPr>
          </a:p>
        </p:txBody>
      </p:sp>
      <p:sp>
        <p:nvSpPr>
          <p:cNvPr id="19" name="PA_库_椭圆 18">
            <a:extLst>
              <a:ext uri="{FF2B5EF4-FFF2-40B4-BE49-F238E27FC236}">
                <a16:creationId xmlns:a16="http://schemas.microsoft.com/office/drawing/2014/main" id="{824F5341-416B-40D7-A8C6-06EF3D196924}"/>
              </a:ext>
            </a:extLst>
          </p:cNvPr>
          <p:cNvSpPr/>
          <p:nvPr>
            <p:custDataLst>
              <p:tags r:id="rId6"/>
            </p:custDataLst>
          </p:nvPr>
        </p:nvSpPr>
        <p:spPr>
          <a:xfrm>
            <a:off x="9672207" y="5905247"/>
            <a:ext cx="216569" cy="216569"/>
          </a:xfrm>
          <a:prstGeom prst="ellipse">
            <a:avLst/>
          </a:prstGeom>
          <a:solidFill>
            <a:srgbClr val="FDC4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latin typeface="Calibri" panose="020F0502020204030204"/>
            </a:endParaRPr>
          </a:p>
        </p:txBody>
      </p:sp>
      <p:sp>
        <p:nvSpPr>
          <p:cNvPr id="21" name="PA_库_椭圆 20">
            <a:extLst>
              <a:ext uri="{FF2B5EF4-FFF2-40B4-BE49-F238E27FC236}">
                <a16:creationId xmlns:a16="http://schemas.microsoft.com/office/drawing/2014/main" id="{3B61DA3D-4287-401E-A882-F4E64F6774F6}"/>
              </a:ext>
            </a:extLst>
          </p:cNvPr>
          <p:cNvSpPr/>
          <p:nvPr>
            <p:custDataLst>
              <p:tags r:id="rId7"/>
            </p:custDataLst>
          </p:nvPr>
        </p:nvSpPr>
        <p:spPr>
          <a:xfrm>
            <a:off x="11135247" y="4542958"/>
            <a:ext cx="216569" cy="216569"/>
          </a:xfrm>
          <a:prstGeom prst="ellipse">
            <a:avLst/>
          </a:prstGeom>
          <a:solidFill>
            <a:srgbClr val="C8F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latin typeface="Calibri" panose="020F0502020204030204"/>
            </a:endParaRPr>
          </a:p>
        </p:txBody>
      </p:sp>
      <p:sp>
        <p:nvSpPr>
          <p:cNvPr id="23" name="PA_库_椭圆 22">
            <a:extLst>
              <a:ext uri="{FF2B5EF4-FFF2-40B4-BE49-F238E27FC236}">
                <a16:creationId xmlns:a16="http://schemas.microsoft.com/office/drawing/2014/main" id="{78341795-BBF0-4DAC-8FE3-4445CDA94CD0}"/>
              </a:ext>
            </a:extLst>
          </p:cNvPr>
          <p:cNvSpPr/>
          <p:nvPr>
            <p:custDataLst>
              <p:tags r:id="rId8"/>
            </p:custDataLst>
          </p:nvPr>
        </p:nvSpPr>
        <p:spPr>
          <a:xfrm>
            <a:off x="7093599" y="6370726"/>
            <a:ext cx="216569" cy="216569"/>
          </a:xfrm>
          <a:prstGeom prst="ellipse">
            <a:avLst/>
          </a:prstGeom>
          <a:solidFill>
            <a:srgbClr val="AB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latin typeface="Calibri" panose="020F0502020204030204"/>
            </a:endParaRPr>
          </a:p>
        </p:txBody>
      </p:sp>
      <p:sp>
        <p:nvSpPr>
          <p:cNvPr id="3" name="矩形 2"/>
          <p:cNvSpPr/>
          <p:nvPr/>
        </p:nvSpPr>
        <p:spPr>
          <a:xfrm>
            <a:off x="1577656" y="2283230"/>
            <a:ext cx="9036687" cy="2246769"/>
          </a:xfrm>
          <a:prstGeom prst="rect">
            <a:avLst/>
          </a:prstGeom>
        </p:spPr>
        <p:txBody>
          <a:bodyPr wrap="square">
            <a:spAutoFit/>
          </a:bodyPr>
          <a:lstStyle/>
          <a:p>
            <a:pPr algn="just"/>
            <a:r>
              <a:rPr lang="zh-CN" altLang="en-US" sz="2800" dirty="0" smtClean="0">
                <a:latin typeface="Arial" panose="020B0604020202020204" pitchFamily="34" charset="0"/>
              </a:rPr>
              <a:t>创新点：</a:t>
            </a:r>
            <a:endParaRPr lang="en-US" altLang="zh-CN" sz="2800" dirty="0" smtClean="0">
              <a:latin typeface="Arial" panose="020B0604020202020204" pitchFamily="34" charset="0"/>
            </a:endParaRPr>
          </a:p>
          <a:p>
            <a:pPr algn="just"/>
            <a:endParaRPr lang="en-US" altLang="zh-CN" sz="2800" dirty="0">
              <a:latin typeface="Arial" panose="020B0604020202020204" pitchFamily="34" charset="0"/>
            </a:endParaRPr>
          </a:p>
          <a:p>
            <a:pPr algn="just"/>
            <a:r>
              <a:rPr lang="en-US" altLang="zh-CN" sz="2800" dirty="0" smtClean="0">
                <a:latin typeface="Arial" panose="020B0604020202020204" pitchFamily="34" charset="0"/>
              </a:rPr>
              <a:t>        </a:t>
            </a:r>
            <a:r>
              <a:rPr lang="zh-CN" altLang="en-US" sz="2800" dirty="0" smtClean="0">
                <a:latin typeface="Arial" panose="020B0604020202020204" pitchFamily="34" charset="0"/>
              </a:rPr>
              <a:t>使用新的迭代细化方法代替了传统的迭代最近点算法，使位姿估计更能适用于机器人控制和抓取等实时的操作。</a:t>
            </a:r>
            <a:endParaRPr lang="en-US" altLang="zh-CN" sz="2800" dirty="0" smtClean="0">
              <a:latin typeface="Arial" panose="020B0604020202020204" pitchFamily="34" charset="0"/>
            </a:endParaRPr>
          </a:p>
        </p:txBody>
      </p:sp>
    </p:spTree>
    <p:extLst>
      <p:ext uri="{BB962C8B-B14F-4D97-AF65-F5344CB8AC3E}">
        <p14:creationId xmlns:p14="http://schemas.microsoft.com/office/powerpoint/2010/main" val="158939902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nodePh="1">
                                  <p:stCondLst>
                                    <p:cond delay="250"/>
                                  </p:stCondLst>
                                  <p:endCondLst>
                                    <p:cond evt="begin" delay="0">
                                      <p:tn val="5"/>
                                    </p:cond>
                                  </p:endCondLst>
                                  <p:childTnLst>
                                    <p:set>
                                      <p:cBhvr>
                                        <p:cTn id="6" dur="1" fill="hold">
                                          <p:stCondLst>
                                            <p:cond delay="0"/>
                                          </p:stCondLst>
                                        </p:cTn>
                                        <p:tgtEl>
                                          <p:spTgt spid="2">
                                            <p:txEl>
                                              <p:charRg st="4294967295" end="4294967295"/>
                                            </p:txEl>
                                          </p:spTgt>
                                        </p:tgtEl>
                                        <p:attrNameLst>
                                          <p:attrName>style.visibility</p:attrName>
                                        </p:attrNameLst>
                                      </p:cBhvr>
                                      <p:to>
                                        <p:strVal val="visible"/>
                                      </p:to>
                                    </p:set>
                                    <p:anim calcmode="lin" valueType="num">
                                      <p:cBhvr additive="base">
                                        <p:cTn id="7" dur="1500" fill="hold"/>
                                        <p:tgtEl>
                                          <p:spTgt spid="2">
                                            <p:txEl>
                                              <p:charRg st="4294967295" end="4294967295"/>
                                            </p:txEl>
                                          </p:spTgt>
                                        </p:tgtEl>
                                        <p:attrNameLst>
                                          <p:attrName>ppt_x</p:attrName>
                                        </p:attrNameLst>
                                      </p:cBhvr>
                                      <p:tavLst>
                                        <p:tav tm="0">
                                          <p:val>
                                            <p:strVal val="0-#ppt_w/2"/>
                                          </p:val>
                                        </p:tav>
                                        <p:tav tm="100000">
                                          <p:val>
                                            <p:strVal val="#ppt_x"/>
                                          </p:val>
                                        </p:tav>
                                      </p:tavLst>
                                    </p:anim>
                                    <p:anim calcmode="lin" valueType="num">
                                      <p:cBhvr additive="base">
                                        <p:cTn id="8" dur="1500" fill="hold"/>
                                        <p:tgtEl>
                                          <p:spTgt spid="2">
                                            <p:txEl>
                                              <p:charRg st="4294967295" end="4294967295"/>
                                            </p:txEl>
                                          </p:spTgt>
                                        </p:tgtEl>
                                        <p:attrNameLst>
                                          <p:attrName>ppt_y</p:attrName>
                                        </p:attrNameLst>
                                      </p:cBhvr>
                                      <p:tavLst>
                                        <p:tav tm="0">
                                          <p:val>
                                            <p:strVal val="#ppt_y"/>
                                          </p:val>
                                        </p:tav>
                                        <p:tav tm="100000">
                                          <p:val>
                                            <p:strVal val="#ppt_y"/>
                                          </p:val>
                                        </p:tav>
                                      </p:tavLst>
                                    </p:anim>
                                    <p:set>
                                      <p:cBhvr>
                                        <p:cTn id="9" dur="1" fill="hold">
                                          <p:stCondLst>
                                            <p:cond delay="0"/>
                                          </p:stCondLst>
                                        </p:cTn>
                                        <p:tgtEl>
                                          <p:spTgt spid="2">
                                            <p:txEl>
                                              <p:charRg st="4294967295" end="4294967295"/>
                                            </p:txEl>
                                          </p:spTgt>
                                        </p:tgtEl>
                                        <p:attrNameLst>
                                          <p:attrName>style.visibility</p:attrName>
                                        </p:attrNameLst>
                                      </p:cBhvr>
                                      <p:to>
                                        <p:strVal val="visible"/>
                                      </p:to>
                                    </p:set>
                                    <p:anim to="" calcmode="lin" valueType="num">
                                      <p:cBhvr>
                                        <p:cTn id="10" dur="1500" fill="hold">
                                          <p:stCondLst>
                                            <p:cond delay="0"/>
                                          </p:stCondLst>
                                        </p:cTn>
                                        <p:tgtEl>
                                          <p:spTgt spid="2">
                                            <p:txEl>
                                              <p:charRg st="4294967295" end="4294967295"/>
                                            </p:txEl>
                                          </p:spTgt>
                                        </p:tgtEl>
                                        <p:attrNameLst>
                                          <p:attrName>ppt_w</p:attrName>
                                        </p:attrNameLst>
                                      </p:cBhvr>
                                      <p:tavLst>
                                        <p:tav tm="0">
                                          <p:val>
                                            <p:strVal val="0"/>
                                          </p:val>
                                        </p:tav>
                                        <p:tav tm="100000">
                                          <p:val>
                                            <p:strVal val="#ppt_w"/>
                                          </p:val>
                                        </p:tav>
                                      </p:tavLst>
                                    </p:anim>
                                    <p:anim to="" calcmode="lin" valueType="num">
                                      <p:cBhvr>
                                        <p:cTn id="11" dur="1500" fill="hold">
                                          <p:stCondLst>
                                            <p:cond delay="0"/>
                                          </p:stCondLst>
                                        </p:cTn>
                                        <p:tgtEl>
                                          <p:spTgt spid="2">
                                            <p:txEl>
                                              <p:charRg st="4294967295" end="4294967295"/>
                                            </p:txEl>
                                          </p:spTgt>
                                        </p:tgtEl>
                                        <p:attrNameLst>
                                          <p:attrName>ppt_h</p:attrName>
                                        </p:attrNameLst>
                                      </p:cBhvr>
                                      <p:tavLst>
                                        <p:tav tm="0">
                                          <p:val>
                                            <p:strVal val="0"/>
                                          </p:val>
                                        </p:tav>
                                        <p:tav tm="100000">
                                          <p:val>
                                            <p:strVal val="#ppt_h"/>
                                          </p:val>
                                        </p:tav>
                                      </p:tavLst>
                                    </p:anim>
                                    <p:animEffect filter="fade">
                                      <p:cBhvr>
                                        <p:cTn id="12" dur="1500">
                                          <p:stCondLst>
                                            <p:cond delay="0"/>
                                          </p:stCondLst>
                                        </p:cTn>
                                        <p:tgtEl>
                                          <p:spTgt spid="2">
                                            <p:txEl>
                                              <p:charRg st="4294967295" end="4294967295"/>
                                            </p:txEl>
                                          </p:spTgt>
                                        </p:tgtEl>
                                      </p:cBhvr>
                                    </p:animEffect>
                                  </p:childTnLst>
                                </p:cTn>
                              </p:par>
                              <p:par>
                                <p:cTn id="13" presetID="2" presetClass="entr" presetSubtype="8" decel="100000" fill="hold" grpId="0" nodeType="withEffect" nodePh="1">
                                  <p:stCondLst>
                                    <p:cond delay="250"/>
                                  </p:stCondLst>
                                  <p:endCondLst>
                                    <p:cond evt="begin" delay="0">
                                      <p:tn val="13"/>
                                    </p:cond>
                                  </p:endCondLst>
                                  <p:childTnLst>
                                    <p:set>
                                      <p:cBhvr>
                                        <p:cTn id="14" dur="1" fill="hold">
                                          <p:stCondLst>
                                            <p:cond delay="0"/>
                                          </p:stCondLst>
                                        </p:cTn>
                                        <p:tgtEl>
                                          <p:spTgt spid="11">
                                            <p:txEl>
                                              <p:charRg st="4294967295" end="4294967295"/>
                                            </p:txEl>
                                          </p:spTgt>
                                        </p:tgtEl>
                                        <p:attrNameLst>
                                          <p:attrName>style.visibility</p:attrName>
                                        </p:attrNameLst>
                                      </p:cBhvr>
                                      <p:to>
                                        <p:strVal val="visible"/>
                                      </p:to>
                                    </p:set>
                                    <p:anim calcmode="lin" valueType="num">
                                      <p:cBhvr additive="base">
                                        <p:cTn id="15" dur="1500" fill="hold"/>
                                        <p:tgtEl>
                                          <p:spTgt spid="11">
                                            <p:txEl>
                                              <p:charRg st="4294967295" end="4294967295"/>
                                            </p:txEl>
                                          </p:spTgt>
                                        </p:tgtEl>
                                        <p:attrNameLst>
                                          <p:attrName>ppt_x</p:attrName>
                                        </p:attrNameLst>
                                      </p:cBhvr>
                                      <p:tavLst>
                                        <p:tav tm="0">
                                          <p:val>
                                            <p:strVal val="0-#ppt_w/2"/>
                                          </p:val>
                                        </p:tav>
                                        <p:tav tm="100000">
                                          <p:val>
                                            <p:strVal val="#ppt_x"/>
                                          </p:val>
                                        </p:tav>
                                      </p:tavLst>
                                    </p:anim>
                                    <p:anim calcmode="lin" valueType="num">
                                      <p:cBhvr additive="base">
                                        <p:cTn id="16" dur="1500" fill="hold"/>
                                        <p:tgtEl>
                                          <p:spTgt spid="11">
                                            <p:txEl>
                                              <p:charRg st="4294967295" end="4294967295"/>
                                            </p:txEl>
                                          </p:spTgt>
                                        </p:tgtEl>
                                        <p:attrNameLst>
                                          <p:attrName>ppt_y</p:attrName>
                                        </p:attrNameLst>
                                      </p:cBhvr>
                                      <p:tavLst>
                                        <p:tav tm="0">
                                          <p:val>
                                            <p:strVal val="#ppt_y"/>
                                          </p:val>
                                        </p:tav>
                                        <p:tav tm="100000">
                                          <p:val>
                                            <p:strVal val="#ppt_y"/>
                                          </p:val>
                                        </p:tav>
                                      </p:tavLst>
                                    </p:anim>
                                    <p:set>
                                      <p:cBhvr>
                                        <p:cTn id="17" dur="1" fill="hold">
                                          <p:stCondLst>
                                            <p:cond delay="0"/>
                                          </p:stCondLst>
                                        </p:cTn>
                                        <p:tgtEl>
                                          <p:spTgt spid="11">
                                            <p:txEl>
                                              <p:charRg st="4294967295" end="4294967295"/>
                                            </p:txEl>
                                          </p:spTgt>
                                        </p:tgtEl>
                                        <p:attrNameLst>
                                          <p:attrName>style.visibility</p:attrName>
                                        </p:attrNameLst>
                                      </p:cBhvr>
                                      <p:to>
                                        <p:strVal val="visible"/>
                                      </p:to>
                                    </p:set>
                                    <p:anim to="" calcmode="lin" valueType="num">
                                      <p:cBhvr>
                                        <p:cTn id="18" dur="1500" fill="hold">
                                          <p:stCondLst>
                                            <p:cond delay="0"/>
                                          </p:stCondLst>
                                        </p:cTn>
                                        <p:tgtEl>
                                          <p:spTgt spid="11">
                                            <p:txEl>
                                              <p:charRg st="4294967295" end="4294967295"/>
                                            </p:txEl>
                                          </p:spTgt>
                                        </p:tgtEl>
                                        <p:attrNameLst>
                                          <p:attrName>ppt_w</p:attrName>
                                        </p:attrNameLst>
                                      </p:cBhvr>
                                      <p:tavLst>
                                        <p:tav tm="0">
                                          <p:val>
                                            <p:strVal val="0"/>
                                          </p:val>
                                        </p:tav>
                                        <p:tav tm="100000">
                                          <p:val>
                                            <p:strVal val="#ppt_w"/>
                                          </p:val>
                                        </p:tav>
                                      </p:tavLst>
                                    </p:anim>
                                    <p:anim to="" calcmode="lin" valueType="num">
                                      <p:cBhvr>
                                        <p:cTn id="19" dur="1500" fill="hold">
                                          <p:stCondLst>
                                            <p:cond delay="0"/>
                                          </p:stCondLst>
                                        </p:cTn>
                                        <p:tgtEl>
                                          <p:spTgt spid="11">
                                            <p:txEl>
                                              <p:charRg st="4294967295" end="4294967295"/>
                                            </p:txEl>
                                          </p:spTgt>
                                        </p:tgtEl>
                                        <p:attrNameLst>
                                          <p:attrName>ppt_h</p:attrName>
                                        </p:attrNameLst>
                                      </p:cBhvr>
                                      <p:tavLst>
                                        <p:tav tm="0">
                                          <p:val>
                                            <p:strVal val="0"/>
                                          </p:val>
                                        </p:tav>
                                        <p:tav tm="100000">
                                          <p:val>
                                            <p:strVal val="#ppt_h"/>
                                          </p:val>
                                        </p:tav>
                                      </p:tavLst>
                                    </p:anim>
                                    <p:animEffect filter="fade">
                                      <p:cBhvr>
                                        <p:cTn id="20" dur="1500">
                                          <p:stCondLst>
                                            <p:cond delay="0"/>
                                          </p:stCondLst>
                                        </p:cTn>
                                        <p:tgtEl>
                                          <p:spTgt spid="11">
                                            <p:txEl>
                                              <p:charRg st="4294967295" end="4294967295"/>
                                            </p:txEl>
                                          </p:spTgt>
                                        </p:tgtEl>
                                      </p:cBhvr>
                                    </p:animEffect>
                                  </p:childTnLst>
                                </p:cTn>
                              </p:par>
                              <p:par>
                                <p:cTn id="21" presetID="2" presetClass="entr" presetSubtype="8" decel="100000" fill="hold" grpId="0" nodeType="withEffect" nodePh="1">
                                  <p:stCondLst>
                                    <p:cond delay="250"/>
                                  </p:stCondLst>
                                  <p:endCondLst>
                                    <p:cond evt="begin" delay="0">
                                      <p:tn val="21"/>
                                    </p:cond>
                                  </p:endCondLst>
                                  <p:childTnLst>
                                    <p:set>
                                      <p:cBhvr>
                                        <p:cTn id="22" dur="1" fill="hold">
                                          <p:stCondLst>
                                            <p:cond delay="0"/>
                                          </p:stCondLst>
                                        </p:cTn>
                                        <p:tgtEl>
                                          <p:spTgt spid="13">
                                            <p:txEl>
                                              <p:charRg st="4294967295" end="4294967295"/>
                                            </p:txEl>
                                          </p:spTgt>
                                        </p:tgtEl>
                                        <p:attrNameLst>
                                          <p:attrName>style.visibility</p:attrName>
                                        </p:attrNameLst>
                                      </p:cBhvr>
                                      <p:to>
                                        <p:strVal val="visible"/>
                                      </p:to>
                                    </p:set>
                                    <p:anim calcmode="lin" valueType="num">
                                      <p:cBhvr additive="base">
                                        <p:cTn id="23" dur="1500" fill="hold"/>
                                        <p:tgtEl>
                                          <p:spTgt spid="13">
                                            <p:txEl>
                                              <p:charRg st="4294967295" end="4294967295"/>
                                            </p:txEl>
                                          </p:spTgt>
                                        </p:tgtEl>
                                        <p:attrNameLst>
                                          <p:attrName>ppt_x</p:attrName>
                                        </p:attrNameLst>
                                      </p:cBhvr>
                                      <p:tavLst>
                                        <p:tav tm="0">
                                          <p:val>
                                            <p:strVal val="0-#ppt_w/2"/>
                                          </p:val>
                                        </p:tav>
                                        <p:tav tm="100000">
                                          <p:val>
                                            <p:strVal val="#ppt_x"/>
                                          </p:val>
                                        </p:tav>
                                      </p:tavLst>
                                    </p:anim>
                                    <p:anim calcmode="lin" valueType="num">
                                      <p:cBhvr additive="base">
                                        <p:cTn id="24" dur="1500" fill="hold"/>
                                        <p:tgtEl>
                                          <p:spTgt spid="13">
                                            <p:txEl>
                                              <p:charRg st="4294967295" end="4294967295"/>
                                            </p:txEl>
                                          </p:spTgt>
                                        </p:tgtEl>
                                        <p:attrNameLst>
                                          <p:attrName>ppt_y</p:attrName>
                                        </p:attrNameLst>
                                      </p:cBhvr>
                                      <p:tavLst>
                                        <p:tav tm="0">
                                          <p:val>
                                            <p:strVal val="#ppt_y"/>
                                          </p:val>
                                        </p:tav>
                                        <p:tav tm="100000">
                                          <p:val>
                                            <p:strVal val="#ppt_y"/>
                                          </p:val>
                                        </p:tav>
                                      </p:tavLst>
                                    </p:anim>
                                    <p:set>
                                      <p:cBhvr>
                                        <p:cTn id="25" dur="1" fill="hold">
                                          <p:stCondLst>
                                            <p:cond delay="0"/>
                                          </p:stCondLst>
                                        </p:cTn>
                                        <p:tgtEl>
                                          <p:spTgt spid="13">
                                            <p:txEl>
                                              <p:charRg st="4294967295" end="4294967295"/>
                                            </p:txEl>
                                          </p:spTgt>
                                        </p:tgtEl>
                                        <p:attrNameLst>
                                          <p:attrName>style.visibility</p:attrName>
                                        </p:attrNameLst>
                                      </p:cBhvr>
                                      <p:to>
                                        <p:strVal val="visible"/>
                                      </p:to>
                                    </p:set>
                                    <p:anim to="" calcmode="lin" valueType="num">
                                      <p:cBhvr>
                                        <p:cTn id="26" dur="1500" fill="hold">
                                          <p:stCondLst>
                                            <p:cond delay="0"/>
                                          </p:stCondLst>
                                        </p:cTn>
                                        <p:tgtEl>
                                          <p:spTgt spid="13">
                                            <p:txEl>
                                              <p:charRg st="4294967295" end="4294967295"/>
                                            </p:txEl>
                                          </p:spTgt>
                                        </p:tgtEl>
                                        <p:attrNameLst>
                                          <p:attrName>ppt_w</p:attrName>
                                        </p:attrNameLst>
                                      </p:cBhvr>
                                      <p:tavLst>
                                        <p:tav tm="0">
                                          <p:val>
                                            <p:strVal val="0"/>
                                          </p:val>
                                        </p:tav>
                                        <p:tav tm="100000">
                                          <p:val>
                                            <p:strVal val="#ppt_w"/>
                                          </p:val>
                                        </p:tav>
                                      </p:tavLst>
                                    </p:anim>
                                    <p:anim to="" calcmode="lin" valueType="num">
                                      <p:cBhvr>
                                        <p:cTn id="27" dur="1500" fill="hold">
                                          <p:stCondLst>
                                            <p:cond delay="0"/>
                                          </p:stCondLst>
                                        </p:cTn>
                                        <p:tgtEl>
                                          <p:spTgt spid="13">
                                            <p:txEl>
                                              <p:charRg st="4294967295" end="4294967295"/>
                                            </p:txEl>
                                          </p:spTgt>
                                        </p:tgtEl>
                                        <p:attrNameLst>
                                          <p:attrName>ppt_h</p:attrName>
                                        </p:attrNameLst>
                                      </p:cBhvr>
                                      <p:tavLst>
                                        <p:tav tm="0">
                                          <p:val>
                                            <p:strVal val="0"/>
                                          </p:val>
                                        </p:tav>
                                        <p:tav tm="100000">
                                          <p:val>
                                            <p:strVal val="#ppt_h"/>
                                          </p:val>
                                        </p:tav>
                                      </p:tavLst>
                                    </p:anim>
                                    <p:animEffect filter="fade">
                                      <p:cBhvr>
                                        <p:cTn id="28" dur="1500">
                                          <p:stCondLst>
                                            <p:cond delay="0"/>
                                          </p:stCondLst>
                                        </p:cTn>
                                        <p:tgtEl>
                                          <p:spTgt spid="13">
                                            <p:txEl>
                                              <p:charRg st="4294967295" end="4294967295"/>
                                            </p:txEl>
                                          </p:spTgt>
                                        </p:tgtEl>
                                      </p:cBhvr>
                                    </p:animEffect>
                                  </p:childTnLst>
                                </p:cTn>
                              </p:par>
                              <p:par>
                                <p:cTn id="29" presetID="2" presetClass="entr" presetSubtype="8" decel="100000" fill="hold" grpId="0" nodeType="withEffect" nodePh="1">
                                  <p:stCondLst>
                                    <p:cond delay="250"/>
                                  </p:stCondLst>
                                  <p:endCondLst>
                                    <p:cond evt="begin" delay="0">
                                      <p:tn val="29"/>
                                    </p:cond>
                                  </p:endCondLst>
                                  <p:childTnLst>
                                    <p:set>
                                      <p:cBhvr>
                                        <p:cTn id="30" dur="1" fill="hold">
                                          <p:stCondLst>
                                            <p:cond delay="0"/>
                                          </p:stCondLst>
                                        </p:cTn>
                                        <p:tgtEl>
                                          <p:spTgt spid="15">
                                            <p:txEl>
                                              <p:charRg st="4294967295" end="4294967295"/>
                                            </p:txEl>
                                          </p:spTgt>
                                        </p:tgtEl>
                                        <p:attrNameLst>
                                          <p:attrName>style.visibility</p:attrName>
                                        </p:attrNameLst>
                                      </p:cBhvr>
                                      <p:to>
                                        <p:strVal val="visible"/>
                                      </p:to>
                                    </p:set>
                                    <p:anim calcmode="lin" valueType="num">
                                      <p:cBhvr additive="base">
                                        <p:cTn id="31" dur="1500" fill="hold"/>
                                        <p:tgtEl>
                                          <p:spTgt spid="15">
                                            <p:txEl>
                                              <p:charRg st="4294967295" end="4294967295"/>
                                            </p:txEl>
                                          </p:spTgt>
                                        </p:tgtEl>
                                        <p:attrNameLst>
                                          <p:attrName>ppt_x</p:attrName>
                                        </p:attrNameLst>
                                      </p:cBhvr>
                                      <p:tavLst>
                                        <p:tav tm="0">
                                          <p:val>
                                            <p:strVal val="0-#ppt_w/2"/>
                                          </p:val>
                                        </p:tav>
                                        <p:tav tm="100000">
                                          <p:val>
                                            <p:strVal val="#ppt_x"/>
                                          </p:val>
                                        </p:tav>
                                      </p:tavLst>
                                    </p:anim>
                                    <p:anim calcmode="lin" valueType="num">
                                      <p:cBhvr additive="base">
                                        <p:cTn id="32" dur="1500" fill="hold"/>
                                        <p:tgtEl>
                                          <p:spTgt spid="15">
                                            <p:txEl>
                                              <p:charRg st="4294967295" end="4294967295"/>
                                            </p:txEl>
                                          </p:spTgt>
                                        </p:tgtEl>
                                        <p:attrNameLst>
                                          <p:attrName>ppt_y</p:attrName>
                                        </p:attrNameLst>
                                      </p:cBhvr>
                                      <p:tavLst>
                                        <p:tav tm="0">
                                          <p:val>
                                            <p:strVal val="#ppt_y"/>
                                          </p:val>
                                        </p:tav>
                                        <p:tav tm="100000">
                                          <p:val>
                                            <p:strVal val="#ppt_y"/>
                                          </p:val>
                                        </p:tav>
                                      </p:tavLst>
                                    </p:anim>
                                    <p:set>
                                      <p:cBhvr>
                                        <p:cTn id="33" dur="1" fill="hold">
                                          <p:stCondLst>
                                            <p:cond delay="0"/>
                                          </p:stCondLst>
                                        </p:cTn>
                                        <p:tgtEl>
                                          <p:spTgt spid="15">
                                            <p:txEl>
                                              <p:charRg st="4294967295" end="4294967295"/>
                                            </p:txEl>
                                          </p:spTgt>
                                        </p:tgtEl>
                                        <p:attrNameLst>
                                          <p:attrName>style.visibility</p:attrName>
                                        </p:attrNameLst>
                                      </p:cBhvr>
                                      <p:to>
                                        <p:strVal val="visible"/>
                                      </p:to>
                                    </p:set>
                                    <p:anim to="" calcmode="lin" valueType="num">
                                      <p:cBhvr>
                                        <p:cTn id="34" dur="1500" fill="hold">
                                          <p:stCondLst>
                                            <p:cond delay="0"/>
                                          </p:stCondLst>
                                        </p:cTn>
                                        <p:tgtEl>
                                          <p:spTgt spid="15">
                                            <p:txEl>
                                              <p:charRg st="4294967295" end="4294967295"/>
                                            </p:txEl>
                                          </p:spTgt>
                                        </p:tgtEl>
                                        <p:attrNameLst>
                                          <p:attrName>ppt_w</p:attrName>
                                        </p:attrNameLst>
                                      </p:cBhvr>
                                      <p:tavLst>
                                        <p:tav tm="0">
                                          <p:val>
                                            <p:strVal val="0"/>
                                          </p:val>
                                        </p:tav>
                                        <p:tav tm="100000">
                                          <p:val>
                                            <p:strVal val="#ppt_w"/>
                                          </p:val>
                                        </p:tav>
                                      </p:tavLst>
                                    </p:anim>
                                    <p:anim to="" calcmode="lin" valueType="num">
                                      <p:cBhvr>
                                        <p:cTn id="35" dur="1500" fill="hold">
                                          <p:stCondLst>
                                            <p:cond delay="0"/>
                                          </p:stCondLst>
                                        </p:cTn>
                                        <p:tgtEl>
                                          <p:spTgt spid="15">
                                            <p:txEl>
                                              <p:charRg st="4294967295" end="4294967295"/>
                                            </p:txEl>
                                          </p:spTgt>
                                        </p:tgtEl>
                                        <p:attrNameLst>
                                          <p:attrName>ppt_h</p:attrName>
                                        </p:attrNameLst>
                                      </p:cBhvr>
                                      <p:tavLst>
                                        <p:tav tm="0">
                                          <p:val>
                                            <p:strVal val="0"/>
                                          </p:val>
                                        </p:tav>
                                        <p:tav tm="100000">
                                          <p:val>
                                            <p:strVal val="#ppt_h"/>
                                          </p:val>
                                        </p:tav>
                                      </p:tavLst>
                                    </p:anim>
                                    <p:animEffect filter="fade">
                                      <p:cBhvr>
                                        <p:cTn id="36" dur="1500">
                                          <p:stCondLst>
                                            <p:cond delay="0"/>
                                          </p:stCondLst>
                                        </p:cTn>
                                        <p:tgtEl>
                                          <p:spTgt spid="15">
                                            <p:txEl>
                                              <p:charRg st="4294967295" end="4294967295"/>
                                            </p:txEl>
                                          </p:spTgt>
                                        </p:tgtEl>
                                      </p:cBhvr>
                                    </p:animEffect>
                                  </p:childTnLst>
                                </p:cTn>
                              </p:par>
                              <p:par>
                                <p:cTn id="37" presetID="2" presetClass="entr" presetSubtype="8" decel="100000" fill="hold" grpId="0" nodeType="withEffect" nodePh="1">
                                  <p:stCondLst>
                                    <p:cond delay="250"/>
                                  </p:stCondLst>
                                  <p:endCondLst>
                                    <p:cond evt="begin" delay="0">
                                      <p:tn val="37"/>
                                    </p:cond>
                                  </p:endCondLst>
                                  <p:childTnLst>
                                    <p:set>
                                      <p:cBhvr>
                                        <p:cTn id="38" dur="1" fill="hold">
                                          <p:stCondLst>
                                            <p:cond delay="0"/>
                                          </p:stCondLst>
                                        </p:cTn>
                                        <p:tgtEl>
                                          <p:spTgt spid="17">
                                            <p:txEl>
                                              <p:charRg st="4294967295" end="4294967295"/>
                                            </p:txEl>
                                          </p:spTgt>
                                        </p:tgtEl>
                                        <p:attrNameLst>
                                          <p:attrName>style.visibility</p:attrName>
                                        </p:attrNameLst>
                                      </p:cBhvr>
                                      <p:to>
                                        <p:strVal val="visible"/>
                                      </p:to>
                                    </p:set>
                                    <p:anim calcmode="lin" valueType="num">
                                      <p:cBhvr additive="base">
                                        <p:cTn id="39" dur="1500" fill="hold"/>
                                        <p:tgtEl>
                                          <p:spTgt spid="17">
                                            <p:txEl>
                                              <p:charRg st="4294967295" end="4294967295"/>
                                            </p:txEl>
                                          </p:spTgt>
                                        </p:tgtEl>
                                        <p:attrNameLst>
                                          <p:attrName>ppt_x</p:attrName>
                                        </p:attrNameLst>
                                      </p:cBhvr>
                                      <p:tavLst>
                                        <p:tav tm="0">
                                          <p:val>
                                            <p:strVal val="0-#ppt_w/2"/>
                                          </p:val>
                                        </p:tav>
                                        <p:tav tm="100000">
                                          <p:val>
                                            <p:strVal val="#ppt_x"/>
                                          </p:val>
                                        </p:tav>
                                      </p:tavLst>
                                    </p:anim>
                                    <p:anim calcmode="lin" valueType="num">
                                      <p:cBhvr additive="base">
                                        <p:cTn id="40" dur="1500" fill="hold"/>
                                        <p:tgtEl>
                                          <p:spTgt spid="17">
                                            <p:txEl>
                                              <p:charRg st="4294967295" end="4294967295"/>
                                            </p:txEl>
                                          </p:spTgt>
                                        </p:tgtEl>
                                        <p:attrNameLst>
                                          <p:attrName>ppt_y</p:attrName>
                                        </p:attrNameLst>
                                      </p:cBhvr>
                                      <p:tavLst>
                                        <p:tav tm="0">
                                          <p:val>
                                            <p:strVal val="#ppt_y"/>
                                          </p:val>
                                        </p:tav>
                                        <p:tav tm="100000">
                                          <p:val>
                                            <p:strVal val="#ppt_y"/>
                                          </p:val>
                                        </p:tav>
                                      </p:tavLst>
                                    </p:anim>
                                    <p:set>
                                      <p:cBhvr>
                                        <p:cTn id="41" dur="1" fill="hold">
                                          <p:stCondLst>
                                            <p:cond delay="0"/>
                                          </p:stCondLst>
                                        </p:cTn>
                                        <p:tgtEl>
                                          <p:spTgt spid="17">
                                            <p:txEl>
                                              <p:charRg st="4294967295" end="4294967295"/>
                                            </p:txEl>
                                          </p:spTgt>
                                        </p:tgtEl>
                                        <p:attrNameLst>
                                          <p:attrName>style.visibility</p:attrName>
                                        </p:attrNameLst>
                                      </p:cBhvr>
                                      <p:to>
                                        <p:strVal val="visible"/>
                                      </p:to>
                                    </p:set>
                                    <p:anim to="" calcmode="lin" valueType="num">
                                      <p:cBhvr>
                                        <p:cTn id="42" dur="1500" fill="hold">
                                          <p:stCondLst>
                                            <p:cond delay="0"/>
                                          </p:stCondLst>
                                        </p:cTn>
                                        <p:tgtEl>
                                          <p:spTgt spid="17">
                                            <p:txEl>
                                              <p:charRg st="4294967295" end="4294967295"/>
                                            </p:txEl>
                                          </p:spTgt>
                                        </p:tgtEl>
                                        <p:attrNameLst>
                                          <p:attrName>ppt_w</p:attrName>
                                        </p:attrNameLst>
                                      </p:cBhvr>
                                      <p:tavLst>
                                        <p:tav tm="0">
                                          <p:val>
                                            <p:strVal val="0"/>
                                          </p:val>
                                        </p:tav>
                                        <p:tav tm="100000">
                                          <p:val>
                                            <p:strVal val="#ppt_w"/>
                                          </p:val>
                                        </p:tav>
                                      </p:tavLst>
                                    </p:anim>
                                    <p:anim to="" calcmode="lin" valueType="num">
                                      <p:cBhvr>
                                        <p:cTn id="43" dur="1500" fill="hold">
                                          <p:stCondLst>
                                            <p:cond delay="0"/>
                                          </p:stCondLst>
                                        </p:cTn>
                                        <p:tgtEl>
                                          <p:spTgt spid="17">
                                            <p:txEl>
                                              <p:charRg st="4294967295" end="4294967295"/>
                                            </p:txEl>
                                          </p:spTgt>
                                        </p:tgtEl>
                                        <p:attrNameLst>
                                          <p:attrName>ppt_h</p:attrName>
                                        </p:attrNameLst>
                                      </p:cBhvr>
                                      <p:tavLst>
                                        <p:tav tm="0">
                                          <p:val>
                                            <p:strVal val="0"/>
                                          </p:val>
                                        </p:tav>
                                        <p:tav tm="100000">
                                          <p:val>
                                            <p:strVal val="#ppt_h"/>
                                          </p:val>
                                        </p:tav>
                                      </p:tavLst>
                                    </p:anim>
                                    <p:animEffect filter="fade">
                                      <p:cBhvr>
                                        <p:cTn id="44" dur="1500">
                                          <p:stCondLst>
                                            <p:cond delay="0"/>
                                          </p:stCondLst>
                                        </p:cTn>
                                        <p:tgtEl>
                                          <p:spTgt spid="17">
                                            <p:txEl>
                                              <p:charRg st="4294967295" end="4294967295"/>
                                            </p:txEl>
                                          </p:spTgt>
                                        </p:tgtEl>
                                      </p:cBhvr>
                                    </p:animEffect>
                                  </p:childTnLst>
                                </p:cTn>
                              </p:par>
                              <p:par>
                                <p:cTn id="45" presetID="2" presetClass="entr" presetSubtype="8" decel="100000" fill="hold" grpId="0" nodeType="withEffect" nodePh="1">
                                  <p:stCondLst>
                                    <p:cond delay="250"/>
                                  </p:stCondLst>
                                  <p:endCondLst>
                                    <p:cond evt="begin" delay="0">
                                      <p:tn val="45"/>
                                    </p:cond>
                                  </p:endCondLst>
                                  <p:childTnLst>
                                    <p:set>
                                      <p:cBhvr>
                                        <p:cTn id="46" dur="1" fill="hold">
                                          <p:stCondLst>
                                            <p:cond delay="0"/>
                                          </p:stCondLst>
                                        </p:cTn>
                                        <p:tgtEl>
                                          <p:spTgt spid="19">
                                            <p:txEl>
                                              <p:charRg st="4294967295" end="4294967295"/>
                                            </p:txEl>
                                          </p:spTgt>
                                        </p:tgtEl>
                                        <p:attrNameLst>
                                          <p:attrName>style.visibility</p:attrName>
                                        </p:attrNameLst>
                                      </p:cBhvr>
                                      <p:to>
                                        <p:strVal val="visible"/>
                                      </p:to>
                                    </p:set>
                                    <p:anim calcmode="lin" valueType="num">
                                      <p:cBhvr additive="base">
                                        <p:cTn id="47" dur="1500" fill="hold"/>
                                        <p:tgtEl>
                                          <p:spTgt spid="19">
                                            <p:txEl>
                                              <p:charRg st="4294967295" end="4294967295"/>
                                            </p:txEl>
                                          </p:spTgt>
                                        </p:tgtEl>
                                        <p:attrNameLst>
                                          <p:attrName>ppt_x</p:attrName>
                                        </p:attrNameLst>
                                      </p:cBhvr>
                                      <p:tavLst>
                                        <p:tav tm="0">
                                          <p:val>
                                            <p:strVal val="0-#ppt_w/2"/>
                                          </p:val>
                                        </p:tav>
                                        <p:tav tm="100000">
                                          <p:val>
                                            <p:strVal val="#ppt_x"/>
                                          </p:val>
                                        </p:tav>
                                      </p:tavLst>
                                    </p:anim>
                                    <p:anim calcmode="lin" valueType="num">
                                      <p:cBhvr additive="base">
                                        <p:cTn id="48" dur="1500" fill="hold"/>
                                        <p:tgtEl>
                                          <p:spTgt spid="19">
                                            <p:txEl>
                                              <p:charRg st="4294967295" end="4294967295"/>
                                            </p:txEl>
                                          </p:spTgt>
                                        </p:tgtEl>
                                        <p:attrNameLst>
                                          <p:attrName>ppt_y</p:attrName>
                                        </p:attrNameLst>
                                      </p:cBhvr>
                                      <p:tavLst>
                                        <p:tav tm="0">
                                          <p:val>
                                            <p:strVal val="#ppt_y"/>
                                          </p:val>
                                        </p:tav>
                                        <p:tav tm="100000">
                                          <p:val>
                                            <p:strVal val="#ppt_y"/>
                                          </p:val>
                                        </p:tav>
                                      </p:tavLst>
                                    </p:anim>
                                    <p:set>
                                      <p:cBhvr>
                                        <p:cTn id="49" dur="1" fill="hold">
                                          <p:stCondLst>
                                            <p:cond delay="0"/>
                                          </p:stCondLst>
                                        </p:cTn>
                                        <p:tgtEl>
                                          <p:spTgt spid="19">
                                            <p:txEl>
                                              <p:charRg st="4294967295" end="4294967295"/>
                                            </p:txEl>
                                          </p:spTgt>
                                        </p:tgtEl>
                                        <p:attrNameLst>
                                          <p:attrName>style.visibility</p:attrName>
                                        </p:attrNameLst>
                                      </p:cBhvr>
                                      <p:to>
                                        <p:strVal val="visible"/>
                                      </p:to>
                                    </p:set>
                                    <p:anim to="" calcmode="lin" valueType="num">
                                      <p:cBhvr>
                                        <p:cTn id="50" dur="1500" fill="hold">
                                          <p:stCondLst>
                                            <p:cond delay="0"/>
                                          </p:stCondLst>
                                        </p:cTn>
                                        <p:tgtEl>
                                          <p:spTgt spid="19">
                                            <p:txEl>
                                              <p:charRg st="4294967295" end="4294967295"/>
                                            </p:txEl>
                                          </p:spTgt>
                                        </p:tgtEl>
                                        <p:attrNameLst>
                                          <p:attrName>ppt_w</p:attrName>
                                        </p:attrNameLst>
                                      </p:cBhvr>
                                      <p:tavLst>
                                        <p:tav tm="0">
                                          <p:val>
                                            <p:strVal val="0"/>
                                          </p:val>
                                        </p:tav>
                                        <p:tav tm="100000">
                                          <p:val>
                                            <p:strVal val="#ppt_w"/>
                                          </p:val>
                                        </p:tav>
                                      </p:tavLst>
                                    </p:anim>
                                    <p:anim to="" calcmode="lin" valueType="num">
                                      <p:cBhvr>
                                        <p:cTn id="51" dur="1500" fill="hold">
                                          <p:stCondLst>
                                            <p:cond delay="0"/>
                                          </p:stCondLst>
                                        </p:cTn>
                                        <p:tgtEl>
                                          <p:spTgt spid="19">
                                            <p:txEl>
                                              <p:charRg st="4294967295" end="4294967295"/>
                                            </p:txEl>
                                          </p:spTgt>
                                        </p:tgtEl>
                                        <p:attrNameLst>
                                          <p:attrName>ppt_h</p:attrName>
                                        </p:attrNameLst>
                                      </p:cBhvr>
                                      <p:tavLst>
                                        <p:tav tm="0">
                                          <p:val>
                                            <p:strVal val="0"/>
                                          </p:val>
                                        </p:tav>
                                        <p:tav tm="100000">
                                          <p:val>
                                            <p:strVal val="#ppt_h"/>
                                          </p:val>
                                        </p:tav>
                                      </p:tavLst>
                                    </p:anim>
                                    <p:animEffect filter="fade">
                                      <p:cBhvr>
                                        <p:cTn id="52" dur="1500">
                                          <p:stCondLst>
                                            <p:cond delay="0"/>
                                          </p:stCondLst>
                                        </p:cTn>
                                        <p:tgtEl>
                                          <p:spTgt spid="19">
                                            <p:txEl>
                                              <p:charRg st="4294967295" end="4294967295"/>
                                            </p:txEl>
                                          </p:spTgt>
                                        </p:tgtEl>
                                      </p:cBhvr>
                                    </p:animEffect>
                                  </p:childTnLst>
                                </p:cTn>
                              </p:par>
                              <p:par>
                                <p:cTn id="53" presetID="2" presetClass="entr" presetSubtype="8" decel="100000" fill="hold" grpId="0" nodeType="withEffect" nodePh="1">
                                  <p:stCondLst>
                                    <p:cond delay="250"/>
                                  </p:stCondLst>
                                  <p:endCondLst>
                                    <p:cond evt="begin" delay="0">
                                      <p:tn val="53"/>
                                    </p:cond>
                                  </p:endCondLst>
                                  <p:childTnLst>
                                    <p:set>
                                      <p:cBhvr>
                                        <p:cTn id="54" dur="1" fill="hold">
                                          <p:stCondLst>
                                            <p:cond delay="0"/>
                                          </p:stCondLst>
                                        </p:cTn>
                                        <p:tgtEl>
                                          <p:spTgt spid="21">
                                            <p:txEl>
                                              <p:charRg st="4294967295" end="4294967295"/>
                                            </p:txEl>
                                          </p:spTgt>
                                        </p:tgtEl>
                                        <p:attrNameLst>
                                          <p:attrName>style.visibility</p:attrName>
                                        </p:attrNameLst>
                                      </p:cBhvr>
                                      <p:to>
                                        <p:strVal val="visible"/>
                                      </p:to>
                                    </p:set>
                                    <p:anim calcmode="lin" valueType="num">
                                      <p:cBhvr additive="base">
                                        <p:cTn id="55" dur="1500" fill="hold"/>
                                        <p:tgtEl>
                                          <p:spTgt spid="21">
                                            <p:txEl>
                                              <p:charRg st="4294967295" end="4294967295"/>
                                            </p:txEl>
                                          </p:spTgt>
                                        </p:tgtEl>
                                        <p:attrNameLst>
                                          <p:attrName>ppt_x</p:attrName>
                                        </p:attrNameLst>
                                      </p:cBhvr>
                                      <p:tavLst>
                                        <p:tav tm="0">
                                          <p:val>
                                            <p:strVal val="0-#ppt_w/2"/>
                                          </p:val>
                                        </p:tav>
                                        <p:tav tm="100000">
                                          <p:val>
                                            <p:strVal val="#ppt_x"/>
                                          </p:val>
                                        </p:tav>
                                      </p:tavLst>
                                    </p:anim>
                                    <p:anim calcmode="lin" valueType="num">
                                      <p:cBhvr additive="base">
                                        <p:cTn id="56" dur="1500" fill="hold"/>
                                        <p:tgtEl>
                                          <p:spTgt spid="21">
                                            <p:txEl>
                                              <p:charRg st="4294967295" end="4294967295"/>
                                            </p:txEl>
                                          </p:spTgt>
                                        </p:tgtEl>
                                        <p:attrNameLst>
                                          <p:attrName>ppt_y</p:attrName>
                                        </p:attrNameLst>
                                      </p:cBhvr>
                                      <p:tavLst>
                                        <p:tav tm="0">
                                          <p:val>
                                            <p:strVal val="#ppt_y"/>
                                          </p:val>
                                        </p:tav>
                                        <p:tav tm="100000">
                                          <p:val>
                                            <p:strVal val="#ppt_y"/>
                                          </p:val>
                                        </p:tav>
                                      </p:tavLst>
                                    </p:anim>
                                    <p:set>
                                      <p:cBhvr>
                                        <p:cTn id="57" dur="1" fill="hold">
                                          <p:stCondLst>
                                            <p:cond delay="0"/>
                                          </p:stCondLst>
                                        </p:cTn>
                                        <p:tgtEl>
                                          <p:spTgt spid="21">
                                            <p:txEl>
                                              <p:charRg st="4294967295" end="4294967295"/>
                                            </p:txEl>
                                          </p:spTgt>
                                        </p:tgtEl>
                                        <p:attrNameLst>
                                          <p:attrName>style.visibility</p:attrName>
                                        </p:attrNameLst>
                                      </p:cBhvr>
                                      <p:to>
                                        <p:strVal val="visible"/>
                                      </p:to>
                                    </p:set>
                                    <p:anim to="" calcmode="lin" valueType="num">
                                      <p:cBhvr>
                                        <p:cTn id="58" dur="1500" fill="hold">
                                          <p:stCondLst>
                                            <p:cond delay="0"/>
                                          </p:stCondLst>
                                        </p:cTn>
                                        <p:tgtEl>
                                          <p:spTgt spid="21">
                                            <p:txEl>
                                              <p:charRg st="4294967295" end="4294967295"/>
                                            </p:txEl>
                                          </p:spTgt>
                                        </p:tgtEl>
                                        <p:attrNameLst>
                                          <p:attrName>ppt_w</p:attrName>
                                        </p:attrNameLst>
                                      </p:cBhvr>
                                      <p:tavLst>
                                        <p:tav tm="0">
                                          <p:val>
                                            <p:strVal val="0"/>
                                          </p:val>
                                        </p:tav>
                                        <p:tav tm="100000">
                                          <p:val>
                                            <p:strVal val="#ppt_w"/>
                                          </p:val>
                                        </p:tav>
                                      </p:tavLst>
                                    </p:anim>
                                    <p:anim to="" calcmode="lin" valueType="num">
                                      <p:cBhvr>
                                        <p:cTn id="59" dur="1500" fill="hold">
                                          <p:stCondLst>
                                            <p:cond delay="0"/>
                                          </p:stCondLst>
                                        </p:cTn>
                                        <p:tgtEl>
                                          <p:spTgt spid="21">
                                            <p:txEl>
                                              <p:charRg st="4294967295" end="4294967295"/>
                                            </p:txEl>
                                          </p:spTgt>
                                        </p:tgtEl>
                                        <p:attrNameLst>
                                          <p:attrName>ppt_h</p:attrName>
                                        </p:attrNameLst>
                                      </p:cBhvr>
                                      <p:tavLst>
                                        <p:tav tm="0">
                                          <p:val>
                                            <p:strVal val="0"/>
                                          </p:val>
                                        </p:tav>
                                        <p:tav tm="100000">
                                          <p:val>
                                            <p:strVal val="#ppt_h"/>
                                          </p:val>
                                        </p:tav>
                                      </p:tavLst>
                                    </p:anim>
                                    <p:animEffect filter="fade">
                                      <p:cBhvr>
                                        <p:cTn id="60" dur="1500">
                                          <p:stCondLst>
                                            <p:cond delay="0"/>
                                          </p:stCondLst>
                                        </p:cTn>
                                        <p:tgtEl>
                                          <p:spTgt spid="21">
                                            <p:txEl>
                                              <p:charRg st="4294967295" end="4294967295"/>
                                            </p:txEl>
                                          </p:spTgt>
                                        </p:tgtEl>
                                      </p:cBhvr>
                                    </p:animEffect>
                                  </p:childTnLst>
                                </p:cTn>
                              </p:par>
                              <p:par>
                                <p:cTn id="61" presetID="2" presetClass="entr" presetSubtype="8" decel="100000" fill="hold" grpId="0" nodeType="withEffect" nodePh="1">
                                  <p:stCondLst>
                                    <p:cond delay="250"/>
                                  </p:stCondLst>
                                  <p:endCondLst>
                                    <p:cond evt="begin" delay="0">
                                      <p:tn val="61"/>
                                    </p:cond>
                                  </p:endCondLst>
                                  <p:childTnLst>
                                    <p:set>
                                      <p:cBhvr>
                                        <p:cTn id="62" dur="1" fill="hold">
                                          <p:stCondLst>
                                            <p:cond delay="0"/>
                                          </p:stCondLst>
                                        </p:cTn>
                                        <p:tgtEl>
                                          <p:spTgt spid="23">
                                            <p:txEl>
                                              <p:charRg st="4294967295" end="4294967295"/>
                                            </p:txEl>
                                          </p:spTgt>
                                        </p:tgtEl>
                                        <p:attrNameLst>
                                          <p:attrName>style.visibility</p:attrName>
                                        </p:attrNameLst>
                                      </p:cBhvr>
                                      <p:to>
                                        <p:strVal val="visible"/>
                                      </p:to>
                                    </p:set>
                                    <p:anim calcmode="lin" valueType="num">
                                      <p:cBhvr additive="base">
                                        <p:cTn id="63" dur="1500" fill="hold"/>
                                        <p:tgtEl>
                                          <p:spTgt spid="23">
                                            <p:txEl>
                                              <p:charRg st="4294967295" end="4294967295"/>
                                            </p:txEl>
                                          </p:spTgt>
                                        </p:tgtEl>
                                        <p:attrNameLst>
                                          <p:attrName>ppt_x</p:attrName>
                                        </p:attrNameLst>
                                      </p:cBhvr>
                                      <p:tavLst>
                                        <p:tav tm="0">
                                          <p:val>
                                            <p:strVal val="0-#ppt_w/2"/>
                                          </p:val>
                                        </p:tav>
                                        <p:tav tm="100000">
                                          <p:val>
                                            <p:strVal val="#ppt_x"/>
                                          </p:val>
                                        </p:tav>
                                      </p:tavLst>
                                    </p:anim>
                                    <p:anim calcmode="lin" valueType="num">
                                      <p:cBhvr additive="base">
                                        <p:cTn id="64" dur="1500" fill="hold"/>
                                        <p:tgtEl>
                                          <p:spTgt spid="23">
                                            <p:txEl>
                                              <p:charRg st="4294967295" end="4294967295"/>
                                            </p:txEl>
                                          </p:spTgt>
                                        </p:tgtEl>
                                        <p:attrNameLst>
                                          <p:attrName>ppt_y</p:attrName>
                                        </p:attrNameLst>
                                      </p:cBhvr>
                                      <p:tavLst>
                                        <p:tav tm="0">
                                          <p:val>
                                            <p:strVal val="#ppt_y"/>
                                          </p:val>
                                        </p:tav>
                                        <p:tav tm="100000">
                                          <p:val>
                                            <p:strVal val="#ppt_y"/>
                                          </p:val>
                                        </p:tav>
                                      </p:tavLst>
                                    </p:anim>
                                    <p:set>
                                      <p:cBhvr>
                                        <p:cTn id="65" dur="1" fill="hold">
                                          <p:stCondLst>
                                            <p:cond delay="0"/>
                                          </p:stCondLst>
                                        </p:cTn>
                                        <p:tgtEl>
                                          <p:spTgt spid="23">
                                            <p:txEl>
                                              <p:charRg st="4294967295" end="4294967295"/>
                                            </p:txEl>
                                          </p:spTgt>
                                        </p:tgtEl>
                                        <p:attrNameLst>
                                          <p:attrName>style.visibility</p:attrName>
                                        </p:attrNameLst>
                                      </p:cBhvr>
                                      <p:to>
                                        <p:strVal val="visible"/>
                                      </p:to>
                                    </p:set>
                                    <p:anim to="" calcmode="lin" valueType="num">
                                      <p:cBhvr>
                                        <p:cTn id="66" dur="1500" fill="hold">
                                          <p:stCondLst>
                                            <p:cond delay="0"/>
                                          </p:stCondLst>
                                        </p:cTn>
                                        <p:tgtEl>
                                          <p:spTgt spid="23">
                                            <p:txEl>
                                              <p:charRg st="4294967295" end="4294967295"/>
                                            </p:txEl>
                                          </p:spTgt>
                                        </p:tgtEl>
                                        <p:attrNameLst>
                                          <p:attrName>ppt_w</p:attrName>
                                        </p:attrNameLst>
                                      </p:cBhvr>
                                      <p:tavLst>
                                        <p:tav tm="0">
                                          <p:val>
                                            <p:strVal val="0"/>
                                          </p:val>
                                        </p:tav>
                                        <p:tav tm="100000">
                                          <p:val>
                                            <p:strVal val="#ppt_w"/>
                                          </p:val>
                                        </p:tav>
                                      </p:tavLst>
                                    </p:anim>
                                    <p:anim to="" calcmode="lin" valueType="num">
                                      <p:cBhvr>
                                        <p:cTn id="67" dur="1500" fill="hold">
                                          <p:stCondLst>
                                            <p:cond delay="0"/>
                                          </p:stCondLst>
                                        </p:cTn>
                                        <p:tgtEl>
                                          <p:spTgt spid="23">
                                            <p:txEl>
                                              <p:charRg st="4294967295" end="4294967295"/>
                                            </p:txEl>
                                          </p:spTgt>
                                        </p:tgtEl>
                                        <p:attrNameLst>
                                          <p:attrName>ppt_h</p:attrName>
                                        </p:attrNameLst>
                                      </p:cBhvr>
                                      <p:tavLst>
                                        <p:tav tm="0">
                                          <p:val>
                                            <p:strVal val="0"/>
                                          </p:val>
                                        </p:tav>
                                        <p:tav tm="100000">
                                          <p:val>
                                            <p:strVal val="#ppt_h"/>
                                          </p:val>
                                        </p:tav>
                                      </p:tavLst>
                                    </p:anim>
                                    <p:animEffect filter="fade">
                                      <p:cBhvr>
                                        <p:cTn id="68" dur="1500">
                                          <p:stCondLst>
                                            <p:cond delay="0"/>
                                          </p:stCondLst>
                                        </p:cTn>
                                        <p:tgtEl>
                                          <p:spTgt spid="23">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11" grpId="0" autoUpdateAnimBg="0"/>
      <p:bldP spid="13" grpId="0" autoUpdateAnimBg="0"/>
      <p:bldP spid="15" grpId="0" autoUpdateAnimBg="0"/>
      <p:bldP spid="17" grpId="0" autoUpdateAnimBg="0"/>
      <p:bldP spid="19" grpId="0" autoUpdateAnimBg="0"/>
      <p:bldP spid="21" grpId="0" autoUpdateAnimBg="0"/>
      <p:bldP spid="23"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FEF9F09-7206-495A-BE04-915B7AF31F6E}"/>
              </a:ext>
            </a:extLst>
          </p:cNvPr>
          <p:cNvSpPr/>
          <p:nvPr/>
        </p:nvSpPr>
        <p:spPr>
          <a:xfrm>
            <a:off x="682487" y="718931"/>
            <a:ext cx="10827027" cy="542014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tr-TR">
              <a:solidFill>
                <a:prstClr val="white"/>
              </a:solidFill>
              <a:latin typeface="Calibri" panose="020F0502020204030204"/>
            </a:endParaRPr>
          </a:p>
        </p:txBody>
      </p:sp>
      <p:pic>
        <p:nvPicPr>
          <p:cNvPr id="4" name="PA_库_PicturePlaceholder 3"/>
          <p:cNvPicPr>
            <a:picLocks noGrp="1" noChangeAspect="1"/>
          </p:cNvPicPr>
          <p:nvPr>
            <p:ph type="pic" sz="quarter" idx="15"/>
            <p:custDataLst>
              <p:tags r:id="rId1"/>
            </p:custDataLst>
          </p:nvPr>
        </p:nvPicPr>
        <p:blipFill>
          <a:blip r:embed="rId6" cstate="print">
            <a:extLst>
              <a:ext uri="{28A0092B-C50C-407E-A947-70E740481C1C}">
                <a14:useLocalDpi xmlns:a14="http://schemas.microsoft.com/office/drawing/2010/main" val="0"/>
              </a:ext>
            </a:extLst>
          </a:blip>
          <a:srcRect t="16999" b="16999"/>
          <a:stretch>
            <a:fillRect/>
          </a:stretch>
        </p:blipFill>
        <p:spPr/>
      </p:pic>
      <p:sp>
        <p:nvSpPr>
          <p:cNvPr id="23" name="PA_库_文本框 22">
            <a:extLst>
              <a:ext uri="{FF2B5EF4-FFF2-40B4-BE49-F238E27FC236}">
                <a16:creationId xmlns:a16="http://schemas.microsoft.com/office/drawing/2014/main" id="{A98AA0DC-5985-4473-9AFF-C2D48D324FF5}"/>
              </a:ext>
            </a:extLst>
          </p:cNvPr>
          <p:cNvSpPr txBox="1"/>
          <p:nvPr>
            <p:custDataLst>
              <p:tags r:id="rId2"/>
            </p:custDataLst>
          </p:nvPr>
        </p:nvSpPr>
        <p:spPr>
          <a:xfrm>
            <a:off x="4202430" y="2919898"/>
            <a:ext cx="3779520" cy="1015663"/>
          </a:xfrm>
          <a:prstGeom prst="rect">
            <a:avLst/>
          </a:prstGeom>
          <a:noFill/>
        </p:spPr>
        <p:txBody>
          <a:bodyPr wrap="square" rtlCol="0">
            <a:spAutoFit/>
          </a:bodyPr>
          <a:lstStyle/>
          <a:p>
            <a:pPr algn="ctr"/>
            <a:r>
              <a:rPr lang="zh-CN" altLang="en-US" sz="6000" dirty="0" smtClean="0">
                <a:solidFill>
                  <a:prstClr val="white"/>
                </a:solidFill>
                <a:latin typeface="方正清刻本悦宋简体" panose="02000000000000000000" pitchFamily="2" charset="-122"/>
                <a:ea typeface="方正清刻本悦宋简体" panose="02000000000000000000" pitchFamily="2" charset="-122"/>
              </a:rPr>
              <a:t>谢谢大家</a:t>
            </a:r>
            <a:endParaRPr lang="zh-CN" altLang="en-US" sz="6000" dirty="0">
              <a:solidFill>
                <a:prstClr val="white"/>
              </a:solidFill>
              <a:latin typeface="方正清刻本悦宋简体" panose="02000000000000000000" pitchFamily="2" charset="-122"/>
              <a:ea typeface="方正清刻本悦宋简体" panose="02000000000000000000" pitchFamily="2" charset="-122"/>
            </a:endParaRPr>
          </a:p>
        </p:txBody>
      </p:sp>
      <p:sp>
        <p:nvSpPr>
          <p:cNvPr id="6" name="PA_矩形 23"/>
          <p:cNvSpPr/>
          <p:nvPr>
            <p:custDataLst>
              <p:tags r:id="rId3"/>
            </p:custDataLst>
          </p:nvPr>
        </p:nvSpPr>
        <p:spPr>
          <a:xfrm flipV="1">
            <a:off x="-3809" y="-1270"/>
            <a:ext cx="6095999" cy="6858000"/>
          </a:xfrm>
          <a:prstGeom prst="rect">
            <a:avLst/>
          </a:prstGeom>
          <a:gradFill flip="none" rotWithShape="1">
            <a:gsLst>
              <a:gs pos="84000">
                <a:schemeClr val="bg1">
                  <a:alpha val="0"/>
                </a:schemeClr>
              </a:gs>
              <a:gs pos="100000">
                <a:schemeClr val="tx1">
                  <a:lumMod val="50000"/>
                  <a:lumOff val="50000"/>
                  <a:alpha val="30000"/>
                </a:schemeClr>
              </a:gs>
            </a:gsLst>
            <a:lin ang="0" scaled="1"/>
            <a:tileRect/>
          </a:gradFill>
          <a:ln>
            <a:noFill/>
          </a:ln>
          <a:effectLst>
            <a:outerShdw blurRad="101600" dist="38100" sx="101000" sy="101000" algn="l" rotWithShape="0">
              <a:prstClr val="black">
                <a:alpha val="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1608402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1500" fill="hold"/>
                                        <p:tgtEl>
                                          <p:spTgt spid="23"/>
                                        </p:tgtEl>
                                        <p:attrNameLst>
                                          <p:attrName>ppt_x</p:attrName>
                                        </p:attrNameLst>
                                      </p:cBhvr>
                                      <p:tavLst>
                                        <p:tav tm="0">
                                          <p:val>
                                            <p:strVal val="#ppt_x"/>
                                          </p:val>
                                        </p:tav>
                                        <p:tav tm="100000">
                                          <p:val>
                                            <p:strVal val="#ppt_x"/>
                                          </p:val>
                                        </p:tav>
                                      </p:tavLst>
                                    </p:anim>
                                    <p:anim calcmode="lin" valueType="num">
                                      <p:cBhvr additive="base">
                                        <p:cTn id="8" dur="1500" fill="hold"/>
                                        <p:tgtEl>
                                          <p:spTgt spid="23"/>
                                        </p:tgtEl>
                                        <p:attrNameLst>
                                          <p:attrName>ppt_y</p:attrName>
                                        </p:attrNameLst>
                                      </p:cBhvr>
                                      <p:tavLst>
                                        <p:tav tm="0">
                                          <p:val>
                                            <p:strVal val="0-#ppt_h/2"/>
                                          </p:val>
                                        </p:tav>
                                        <p:tav tm="100000">
                                          <p:val>
                                            <p:strVal val="#ppt_y"/>
                                          </p:val>
                                        </p:tav>
                                      </p:tavLst>
                                    </p:anim>
                                  </p:childTnLst>
                                </p:cTn>
                              </p:par>
                              <p:par>
                                <p:cTn id="9" presetID="23" presetClass="entr" presetSubtype="16" fill="hold" nodeType="with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634612-C54A-4F0B-9134-E7FD6B5D4E75}"/>
              </a:ext>
            </a:extLst>
          </p:cNvPr>
          <p:cNvSpPr/>
          <p:nvPr/>
        </p:nvSpPr>
        <p:spPr>
          <a:xfrm>
            <a:off x="0" y="1286176"/>
            <a:ext cx="1342572" cy="5571824"/>
          </a:xfrm>
          <a:prstGeom prst="rect">
            <a:avLst/>
          </a:prstGeom>
          <a:solidFill>
            <a:srgbClr val="FCC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latin typeface="Calibri" panose="020F0502020204030204"/>
            </a:endParaRPr>
          </a:p>
        </p:txBody>
      </p:sp>
      <p:sp>
        <p:nvSpPr>
          <p:cNvPr id="10" name="Rectangle 9">
            <a:extLst>
              <a:ext uri="{FF2B5EF4-FFF2-40B4-BE49-F238E27FC236}">
                <a16:creationId xmlns:a16="http://schemas.microsoft.com/office/drawing/2014/main" id="{64D7CE79-0B92-42CB-A0B3-6C52759CA548}"/>
              </a:ext>
            </a:extLst>
          </p:cNvPr>
          <p:cNvSpPr/>
          <p:nvPr/>
        </p:nvSpPr>
        <p:spPr>
          <a:xfrm>
            <a:off x="10849429" y="0"/>
            <a:ext cx="1342572" cy="4457546"/>
          </a:xfrm>
          <a:prstGeom prst="rect">
            <a:avLst/>
          </a:prstGeom>
          <a:solidFill>
            <a:srgbClr val="FCC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latin typeface="Calibri" panose="020F0502020204030204"/>
            </a:endParaRPr>
          </a:p>
        </p:txBody>
      </p:sp>
      <p:sp>
        <p:nvSpPr>
          <p:cNvPr id="2" name="文本框 1"/>
          <p:cNvSpPr txBox="1"/>
          <p:nvPr/>
        </p:nvSpPr>
        <p:spPr>
          <a:xfrm>
            <a:off x="1342571" y="659113"/>
            <a:ext cx="9506857" cy="1569660"/>
          </a:xfrm>
          <a:prstGeom prst="rect">
            <a:avLst/>
          </a:prstGeom>
          <a:noFill/>
        </p:spPr>
        <p:txBody>
          <a:bodyPr wrap="square" rtlCol="0">
            <a:spAutoFit/>
          </a:bodyPr>
          <a:lstStyle/>
          <a:p>
            <a:r>
              <a:rPr lang="en-US" altLang="zh-CN" sz="2400" dirty="0" smtClean="0">
                <a:solidFill>
                  <a:schemeClr val="accent5"/>
                </a:solidFill>
                <a:latin typeface="Montserrat Extra Bold" panose="00000900000000000000" pitchFamily="50" charset="-94"/>
              </a:rPr>
              <a:t>6</a:t>
            </a:r>
            <a:r>
              <a:rPr lang="zh-CN" altLang="en-US" sz="2400" dirty="0" smtClean="0">
                <a:solidFill>
                  <a:schemeClr val="accent5"/>
                </a:solidFill>
                <a:latin typeface="Montserrat Extra Bold" panose="00000900000000000000" pitchFamily="50" charset="-94"/>
              </a:rPr>
              <a:t>自由度位姿估计：</a:t>
            </a:r>
            <a:endParaRPr lang="en-US" altLang="zh-CN" sz="2400" dirty="0" smtClean="0">
              <a:solidFill>
                <a:schemeClr val="accent5"/>
              </a:solidFill>
              <a:latin typeface="Montserrat Extra Bold" panose="00000900000000000000" pitchFamily="50" charset="-94"/>
            </a:endParaRPr>
          </a:p>
          <a:p>
            <a:r>
              <a:rPr lang="en-US" altLang="zh-CN" sz="2400" dirty="0" smtClean="0">
                <a:solidFill>
                  <a:schemeClr val="tx1">
                    <a:lumMod val="85000"/>
                    <a:lumOff val="15000"/>
                  </a:schemeClr>
                </a:solidFill>
              </a:rPr>
              <a:t>           </a:t>
            </a:r>
            <a:r>
              <a:rPr lang="zh-CN" altLang="en-US" sz="2400" dirty="0" smtClean="0"/>
              <a:t>物体</a:t>
            </a:r>
            <a:r>
              <a:rPr lang="zh-CN" altLang="en-US" sz="2400" dirty="0"/>
              <a:t>在空间具有六个自由度，即沿</a:t>
            </a:r>
            <a:r>
              <a:rPr lang="en-US" altLang="zh-CN" sz="2400" dirty="0"/>
              <a:t>x</a:t>
            </a:r>
            <a:r>
              <a:rPr lang="zh-CN" altLang="en-US" sz="2400" dirty="0"/>
              <a:t>、</a:t>
            </a:r>
            <a:r>
              <a:rPr lang="en-US" altLang="zh-CN" sz="2400" dirty="0"/>
              <a:t>y</a:t>
            </a:r>
            <a:r>
              <a:rPr lang="zh-CN" altLang="en-US" sz="2400" dirty="0"/>
              <a:t>、</a:t>
            </a:r>
            <a:r>
              <a:rPr lang="en-US" altLang="zh-CN" sz="2400" dirty="0"/>
              <a:t>z</a:t>
            </a:r>
            <a:r>
              <a:rPr lang="zh-CN" altLang="en-US" sz="2400" dirty="0"/>
              <a:t>三个直角坐标轴方向的移动自由度和绕这三个坐标轴的转动自由度 。因此，要完全确定物体的位置，就必须清楚这六个自由度。</a:t>
            </a:r>
            <a:endParaRPr lang="zh-CN" altLang="en-US" sz="2400" dirty="0">
              <a:solidFill>
                <a:schemeClr val="tx1">
                  <a:lumMod val="85000"/>
                  <a:lumOff val="15000"/>
                </a:schemeClr>
              </a:solidFill>
              <a:latin typeface="Montserrat Extra Bold" panose="00000900000000000000" pitchFamily="50" charset="-94"/>
            </a:endParaRPr>
          </a:p>
        </p:txBody>
      </p:sp>
      <p:sp>
        <p:nvSpPr>
          <p:cNvPr id="11" name="文本框 10"/>
          <p:cNvSpPr txBox="1"/>
          <p:nvPr/>
        </p:nvSpPr>
        <p:spPr>
          <a:xfrm>
            <a:off x="1342571" y="3097059"/>
            <a:ext cx="9506857" cy="3416320"/>
          </a:xfrm>
          <a:prstGeom prst="rect">
            <a:avLst/>
          </a:prstGeom>
          <a:noFill/>
        </p:spPr>
        <p:txBody>
          <a:bodyPr wrap="square" rtlCol="0">
            <a:spAutoFit/>
          </a:bodyPr>
          <a:lstStyle/>
          <a:p>
            <a:r>
              <a:rPr lang="en-US" altLang="zh-CN" sz="2400" dirty="0" smtClean="0">
                <a:solidFill>
                  <a:schemeClr val="accent5"/>
                </a:solidFill>
                <a:latin typeface="Montserrat Extra Bold" panose="00000900000000000000" pitchFamily="50" charset="-94"/>
              </a:rPr>
              <a:t>RGB-D</a:t>
            </a:r>
            <a:r>
              <a:rPr lang="zh-CN" altLang="en-US" sz="2400" dirty="0">
                <a:solidFill>
                  <a:schemeClr val="accent5"/>
                </a:solidFill>
                <a:latin typeface="Montserrat Extra Bold" panose="00000900000000000000" pitchFamily="50" charset="-94"/>
              </a:rPr>
              <a:t>图像</a:t>
            </a:r>
            <a:r>
              <a:rPr lang="en-US" altLang="zh-CN" sz="2400" dirty="0">
                <a:solidFill>
                  <a:schemeClr val="accent5"/>
                </a:solidFill>
                <a:latin typeface="Montserrat Extra Bold" panose="00000900000000000000" pitchFamily="50" charset="-94"/>
              </a:rPr>
              <a:t> = RGB </a:t>
            </a:r>
            <a:r>
              <a:rPr lang="en-US" altLang="zh-CN" sz="2400" dirty="0" smtClean="0">
                <a:solidFill>
                  <a:schemeClr val="accent5"/>
                </a:solidFill>
                <a:latin typeface="Montserrat Extra Bold" panose="00000900000000000000" pitchFamily="50" charset="-94"/>
              </a:rPr>
              <a:t>+</a:t>
            </a:r>
            <a:r>
              <a:rPr lang="en-US" altLang="zh-CN" sz="2400" dirty="0">
                <a:solidFill>
                  <a:schemeClr val="accent5"/>
                </a:solidFill>
                <a:latin typeface="Montserrat Extra Bold" panose="00000900000000000000" pitchFamily="50" charset="-94"/>
              </a:rPr>
              <a:t> Depth Map</a:t>
            </a:r>
          </a:p>
          <a:p>
            <a:r>
              <a:rPr lang="en-US" altLang="zh-CN" sz="2400" dirty="0" smtClean="0">
                <a:solidFill>
                  <a:schemeClr val="tx1">
                    <a:lumMod val="85000"/>
                    <a:lumOff val="15000"/>
                  </a:schemeClr>
                </a:solidFill>
                <a:latin typeface="Montserrat Extra Bold" panose="00000900000000000000" pitchFamily="50" charset="-94"/>
              </a:rPr>
              <a:t>RGB</a:t>
            </a:r>
            <a:r>
              <a:rPr lang="zh-CN" altLang="en-US" sz="2400" dirty="0" smtClean="0">
                <a:solidFill>
                  <a:schemeClr val="tx1">
                    <a:lumMod val="85000"/>
                    <a:lumOff val="15000"/>
                  </a:schemeClr>
                </a:solidFill>
                <a:latin typeface="Montserrat Extra Bold" panose="00000900000000000000" pitchFamily="50" charset="-94"/>
              </a:rPr>
              <a:t>：</a:t>
            </a:r>
            <a:r>
              <a:rPr lang="en-US" altLang="zh-CN" sz="2400" dirty="0">
                <a:solidFill>
                  <a:schemeClr val="tx1">
                    <a:lumMod val="85000"/>
                    <a:lumOff val="15000"/>
                  </a:schemeClr>
                </a:solidFill>
                <a:latin typeface="Montserrat Extra Bold" panose="00000900000000000000" pitchFamily="50" charset="-94"/>
              </a:rPr>
              <a:t>RGB</a:t>
            </a:r>
            <a:r>
              <a:rPr lang="zh-CN" altLang="en-US" sz="2400" dirty="0">
                <a:solidFill>
                  <a:schemeClr val="tx1">
                    <a:lumMod val="85000"/>
                    <a:lumOff val="15000"/>
                  </a:schemeClr>
                </a:solidFill>
                <a:latin typeface="Montserrat Extra Bold" panose="00000900000000000000" pitchFamily="50" charset="-94"/>
              </a:rPr>
              <a:t>色彩模式是工业界的一种颜色标准</a:t>
            </a:r>
            <a:r>
              <a:rPr lang="zh-CN" altLang="en-US" sz="2400" dirty="0" smtClean="0">
                <a:solidFill>
                  <a:schemeClr val="tx1">
                    <a:lumMod val="85000"/>
                    <a:lumOff val="15000"/>
                  </a:schemeClr>
                </a:solidFill>
                <a:latin typeface="Montserrat Extra Bold" panose="00000900000000000000" pitchFamily="50" charset="-94"/>
              </a:rPr>
              <a:t>，通过</a:t>
            </a:r>
            <a:r>
              <a:rPr lang="zh-CN" altLang="en-US" sz="2400" dirty="0">
                <a:solidFill>
                  <a:schemeClr val="tx1">
                    <a:lumMod val="85000"/>
                    <a:lumOff val="15000"/>
                  </a:schemeClr>
                </a:solidFill>
                <a:latin typeface="Montserrat Extra Bold" panose="00000900000000000000" pitchFamily="50" charset="-94"/>
              </a:rPr>
              <a:t>对</a:t>
            </a:r>
            <a:r>
              <a:rPr lang="zh-CN" altLang="en-US" sz="2400" dirty="0" smtClean="0">
                <a:solidFill>
                  <a:schemeClr val="tx1">
                    <a:lumMod val="85000"/>
                    <a:lumOff val="15000"/>
                  </a:schemeClr>
                </a:solidFill>
                <a:latin typeface="Montserrat Extra Bold" panose="00000900000000000000" pitchFamily="50" charset="-94"/>
              </a:rPr>
              <a:t>红</a:t>
            </a:r>
            <a:r>
              <a:rPr lang="zh-CN" altLang="en-US" dirty="0" smtClean="0">
                <a:solidFill>
                  <a:schemeClr val="tx1">
                    <a:lumMod val="85000"/>
                    <a:lumOff val="15000"/>
                  </a:schemeClr>
                </a:solidFill>
                <a:latin typeface="Montserrat Extra Bold" panose="00000900000000000000" pitchFamily="50" charset="-94"/>
              </a:rPr>
              <a:t>（</a:t>
            </a:r>
            <a:r>
              <a:rPr lang="en-US" altLang="zh-CN" dirty="0">
                <a:solidFill>
                  <a:schemeClr val="tx1">
                    <a:lumMod val="85000"/>
                    <a:lumOff val="15000"/>
                  </a:schemeClr>
                </a:solidFill>
                <a:latin typeface="Montserrat Extra Bold" panose="00000900000000000000" pitchFamily="50" charset="-94"/>
              </a:rPr>
              <a:t>R</a:t>
            </a:r>
            <a:r>
              <a:rPr lang="zh-CN" altLang="en-US" dirty="0" smtClean="0">
                <a:solidFill>
                  <a:schemeClr val="tx1">
                    <a:lumMod val="85000"/>
                    <a:lumOff val="15000"/>
                  </a:schemeClr>
                </a:solidFill>
                <a:latin typeface="Montserrat Extra Bold" panose="00000900000000000000" pitchFamily="50" charset="-94"/>
              </a:rPr>
              <a:t>）</a:t>
            </a:r>
            <a:r>
              <a:rPr lang="zh-CN" altLang="en-US" sz="2400" dirty="0" smtClean="0">
                <a:solidFill>
                  <a:schemeClr val="tx1">
                    <a:lumMod val="85000"/>
                    <a:lumOff val="15000"/>
                  </a:schemeClr>
                </a:solidFill>
                <a:latin typeface="Montserrat Extra Bold" panose="00000900000000000000" pitchFamily="50" charset="-94"/>
              </a:rPr>
              <a:t>、绿</a:t>
            </a:r>
            <a:r>
              <a:rPr lang="zh-CN" altLang="en-US" dirty="0" smtClean="0">
                <a:solidFill>
                  <a:schemeClr val="tx1">
                    <a:lumMod val="85000"/>
                    <a:lumOff val="15000"/>
                  </a:schemeClr>
                </a:solidFill>
                <a:latin typeface="Montserrat Extra Bold" panose="00000900000000000000" pitchFamily="50" charset="-94"/>
              </a:rPr>
              <a:t>（</a:t>
            </a:r>
            <a:r>
              <a:rPr lang="en-US" altLang="zh-CN" dirty="0" smtClean="0">
                <a:solidFill>
                  <a:schemeClr val="tx1">
                    <a:lumMod val="85000"/>
                    <a:lumOff val="15000"/>
                  </a:schemeClr>
                </a:solidFill>
                <a:latin typeface="Montserrat Extra Bold" panose="00000900000000000000" pitchFamily="50" charset="-94"/>
              </a:rPr>
              <a:t>G</a:t>
            </a:r>
            <a:r>
              <a:rPr lang="zh-CN" altLang="en-US" dirty="0" smtClean="0">
                <a:solidFill>
                  <a:schemeClr val="tx1">
                    <a:lumMod val="85000"/>
                    <a:lumOff val="15000"/>
                  </a:schemeClr>
                </a:solidFill>
                <a:latin typeface="Montserrat Extra Bold" panose="00000900000000000000" pitchFamily="50" charset="-94"/>
              </a:rPr>
              <a:t>）</a:t>
            </a:r>
            <a:r>
              <a:rPr lang="zh-CN" altLang="en-US" sz="2400" dirty="0" smtClean="0">
                <a:solidFill>
                  <a:schemeClr val="tx1">
                    <a:lumMod val="85000"/>
                    <a:lumOff val="15000"/>
                  </a:schemeClr>
                </a:solidFill>
                <a:latin typeface="Montserrat Extra Bold" panose="00000900000000000000" pitchFamily="50" charset="-94"/>
              </a:rPr>
              <a:t>、</a:t>
            </a:r>
            <a:r>
              <a:rPr lang="en-US" altLang="zh-CN" sz="2400" dirty="0" smtClean="0">
                <a:solidFill>
                  <a:schemeClr val="tx1">
                    <a:lumMod val="85000"/>
                    <a:lumOff val="15000"/>
                  </a:schemeClr>
                </a:solidFill>
                <a:latin typeface="Montserrat Extra Bold" panose="00000900000000000000" pitchFamily="50" charset="-94"/>
              </a:rPr>
              <a:t>	</a:t>
            </a:r>
            <a:r>
              <a:rPr lang="zh-CN" altLang="en-US" sz="2400" dirty="0" smtClean="0">
                <a:solidFill>
                  <a:schemeClr val="tx1">
                    <a:lumMod val="85000"/>
                    <a:lumOff val="15000"/>
                  </a:schemeClr>
                </a:solidFill>
                <a:latin typeface="Montserrat Extra Bold" panose="00000900000000000000" pitchFamily="50" charset="-94"/>
              </a:rPr>
              <a:t>蓝</a:t>
            </a:r>
            <a:r>
              <a:rPr lang="zh-CN" altLang="en-US" dirty="0" smtClean="0">
                <a:solidFill>
                  <a:schemeClr val="tx1">
                    <a:lumMod val="85000"/>
                    <a:lumOff val="15000"/>
                  </a:schemeClr>
                </a:solidFill>
                <a:latin typeface="Montserrat Extra Bold" panose="00000900000000000000" pitchFamily="50" charset="-94"/>
              </a:rPr>
              <a:t>（</a:t>
            </a:r>
            <a:r>
              <a:rPr lang="en-US" altLang="zh-CN" dirty="0" smtClean="0">
                <a:solidFill>
                  <a:schemeClr val="tx1">
                    <a:lumMod val="85000"/>
                    <a:lumOff val="15000"/>
                  </a:schemeClr>
                </a:solidFill>
                <a:latin typeface="Montserrat Extra Bold" panose="00000900000000000000" pitchFamily="50" charset="-94"/>
              </a:rPr>
              <a:t>B</a:t>
            </a:r>
            <a:r>
              <a:rPr lang="zh-CN" altLang="en-US" dirty="0" smtClean="0">
                <a:solidFill>
                  <a:schemeClr val="tx1">
                    <a:lumMod val="85000"/>
                    <a:lumOff val="15000"/>
                  </a:schemeClr>
                </a:solidFill>
                <a:latin typeface="Montserrat Extra Bold" panose="00000900000000000000" pitchFamily="50" charset="-94"/>
              </a:rPr>
              <a:t>）</a:t>
            </a:r>
            <a:r>
              <a:rPr lang="zh-CN" altLang="en-US" sz="2400" dirty="0" smtClean="0">
                <a:solidFill>
                  <a:schemeClr val="tx1">
                    <a:lumMod val="85000"/>
                    <a:lumOff val="15000"/>
                  </a:schemeClr>
                </a:solidFill>
                <a:latin typeface="Montserrat Extra Bold" panose="00000900000000000000" pitchFamily="50" charset="-94"/>
              </a:rPr>
              <a:t>三</a:t>
            </a:r>
            <a:r>
              <a:rPr lang="zh-CN" altLang="en-US" sz="2400" dirty="0">
                <a:solidFill>
                  <a:schemeClr val="tx1">
                    <a:lumMod val="85000"/>
                    <a:lumOff val="15000"/>
                  </a:schemeClr>
                </a:solidFill>
                <a:latin typeface="Montserrat Extra Bold" panose="00000900000000000000" pitchFamily="50" charset="-94"/>
              </a:rPr>
              <a:t>个</a:t>
            </a:r>
            <a:r>
              <a:rPr lang="zh-CN" altLang="en-US" sz="2400" dirty="0" smtClean="0">
                <a:solidFill>
                  <a:schemeClr val="tx1">
                    <a:lumMod val="85000"/>
                    <a:lumOff val="15000"/>
                  </a:schemeClr>
                </a:solidFill>
                <a:latin typeface="Montserrat Extra Bold" panose="00000900000000000000" pitchFamily="50" charset="-94"/>
              </a:rPr>
              <a:t>颜色</a:t>
            </a:r>
            <a:r>
              <a:rPr lang="zh-CN" altLang="en-US" sz="2400" dirty="0">
                <a:solidFill>
                  <a:schemeClr val="tx1">
                    <a:lumMod val="85000"/>
                    <a:lumOff val="15000"/>
                  </a:schemeClr>
                </a:solidFill>
                <a:latin typeface="Montserrat Extra Bold" panose="00000900000000000000" pitchFamily="50" charset="-94"/>
              </a:rPr>
              <a:t>通道的变化以及它们相互之间的叠加来得到</a:t>
            </a:r>
            <a:r>
              <a:rPr lang="zh-CN" altLang="en-US" sz="2400" dirty="0" smtClean="0">
                <a:solidFill>
                  <a:schemeClr val="tx1">
                    <a:lumMod val="85000"/>
                    <a:lumOff val="15000"/>
                  </a:schemeClr>
                </a:solidFill>
                <a:latin typeface="Montserrat Extra Bold" panose="00000900000000000000" pitchFamily="50" charset="-94"/>
              </a:rPr>
              <a:t>各</a:t>
            </a:r>
            <a:r>
              <a:rPr lang="en-US" altLang="zh-CN" sz="2400" dirty="0" smtClean="0">
                <a:solidFill>
                  <a:schemeClr val="tx1">
                    <a:lumMod val="85000"/>
                    <a:lumOff val="15000"/>
                  </a:schemeClr>
                </a:solidFill>
                <a:latin typeface="Montserrat Extra Bold" panose="00000900000000000000" pitchFamily="50" charset="-94"/>
              </a:rPr>
              <a:t>	</a:t>
            </a:r>
            <a:r>
              <a:rPr lang="zh-CN" altLang="en-US" sz="2400" dirty="0" smtClean="0">
                <a:solidFill>
                  <a:schemeClr val="tx1">
                    <a:lumMod val="85000"/>
                    <a:lumOff val="15000"/>
                  </a:schemeClr>
                </a:solidFill>
                <a:latin typeface="Montserrat Extra Bold" panose="00000900000000000000" pitchFamily="50" charset="-94"/>
              </a:rPr>
              <a:t>式</a:t>
            </a:r>
            <a:r>
              <a:rPr lang="zh-CN" altLang="en-US" sz="2400" dirty="0">
                <a:solidFill>
                  <a:schemeClr val="tx1">
                    <a:lumMod val="85000"/>
                    <a:lumOff val="15000"/>
                  </a:schemeClr>
                </a:solidFill>
                <a:latin typeface="Montserrat Extra Bold" panose="00000900000000000000" pitchFamily="50" charset="-94"/>
              </a:rPr>
              <a:t>各样的</a:t>
            </a:r>
            <a:r>
              <a:rPr lang="zh-CN" altLang="en-US" sz="2400" dirty="0" smtClean="0">
                <a:solidFill>
                  <a:schemeClr val="tx1">
                    <a:lumMod val="85000"/>
                    <a:lumOff val="15000"/>
                  </a:schemeClr>
                </a:solidFill>
                <a:latin typeface="Montserrat Extra Bold" panose="00000900000000000000" pitchFamily="50" charset="-94"/>
              </a:rPr>
              <a:t>颜色。</a:t>
            </a:r>
            <a:endParaRPr lang="en-US" altLang="zh-CN" sz="2400" dirty="0">
              <a:solidFill>
                <a:schemeClr val="tx1">
                  <a:lumMod val="85000"/>
                  <a:lumOff val="15000"/>
                </a:schemeClr>
              </a:solidFill>
              <a:latin typeface="Montserrat Extra Bold" panose="00000900000000000000" pitchFamily="50" charset="-94"/>
            </a:endParaRPr>
          </a:p>
          <a:p>
            <a:r>
              <a:rPr lang="en-US" altLang="zh-CN" sz="2400" dirty="0" smtClean="0">
                <a:solidFill>
                  <a:schemeClr val="tx1">
                    <a:lumMod val="85000"/>
                    <a:lumOff val="15000"/>
                  </a:schemeClr>
                </a:solidFill>
                <a:latin typeface="Montserrat Extra Bold" panose="00000900000000000000" pitchFamily="50" charset="-94"/>
              </a:rPr>
              <a:t>Depth Map</a:t>
            </a:r>
            <a:r>
              <a:rPr lang="zh-CN" altLang="en-US" sz="2400" dirty="0" smtClean="0">
                <a:solidFill>
                  <a:schemeClr val="tx1">
                    <a:lumMod val="85000"/>
                    <a:lumOff val="15000"/>
                  </a:schemeClr>
                </a:solidFill>
                <a:latin typeface="Montserrat Extra Bold" panose="00000900000000000000" pitchFamily="50" charset="-94"/>
              </a:rPr>
              <a:t>：包含</a:t>
            </a:r>
            <a:r>
              <a:rPr lang="zh-CN" altLang="en-US" sz="2400" dirty="0">
                <a:solidFill>
                  <a:schemeClr val="tx1">
                    <a:lumMod val="85000"/>
                    <a:lumOff val="15000"/>
                  </a:schemeClr>
                </a:solidFill>
                <a:latin typeface="Montserrat Extra Bold" panose="00000900000000000000" pitchFamily="50" charset="-94"/>
              </a:rPr>
              <a:t>与视点的场景对象的表面的距离有关的信息的</a:t>
            </a:r>
            <a:r>
              <a:rPr lang="zh-CN" altLang="en-US" sz="2400" dirty="0" smtClean="0">
                <a:solidFill>
                  <a:schemeClr val="tx1">
                    <a:lumMod val="85000"/>
                    <a:lumOff val="15000"/>
                  </a:schemeClr>
                </a:solidFill>
                <a:latin typeface="Montserrat Extra Bold" panose="00000900000000000000" pitchFamily="50" charset="-94"/>
              </a:rPr>
              <a:t>图像</a:t>
            </a:r>
            <a:r>
              <a:rPr lang="en-US" altLang="zh-CN" sz="2400" dirty="0" smtClean="0">
                <a:solidFill>
                  <a:schemeClr val="tx1">
                    <a:lumMod val="85000"/>
                    <a:lumOff val="15000"/>
                  </a:schemeClr>
                </a:solidFill>
                <a:latin typeface="Montserrat Extra Bold" panose="00000900000000000000" pitchFamily="50" charset="-94"/>
              </a:rPr>
              <a:t>	</a:t>
            </a:r>
            <a:r>
              <a:rPr lang="zh-CN" altLang="en-US" sz="2400" dirty="0" smtClean="0">
                <a:solidFill>
                  <a:schemeClr val="tx1">
                    <a:lumMod val="85000"/>
                    <a:lumOff val="15000"/>
                  </a:schemeClr>
                </a:solidFill>
                <a:latin typeface="Montserrat Extra Bold" panose="00000900000000000000" pitchFamily="50" charset="-94"/>
              </a:rPr>
              <a:t>或</a:t>
            </a:r>
            <a:r>
              <a:rPr lang="zh-CN" altLang="en-US" sz="2400" dirty="0">
                <a:solidFill>
                  <a:schemeClr val="tx1">
                    <a:lumMod val="85000"/>
                    <a:lumOff val="15000"/>
                  </a:schemeClr>
                </a:solidFill>
                <a:latin typeface="Montserrat Extra Bold" panose="00000900000000000000" pitchFamily="50" charset="-94"/>
              </a:rPr>
              <a:t>图像通道，</a:t>
            </a:r>
            <a:r>
              <a:rPr lang="zh-CN" altLang="en-US" sz="2400" dirty="0" smtClean="0">
                <a:solidFill>
                  <a:schemeClr val="tx1">
                    <a:lumMod val="85000"/>
                    <a:lumOff val="15000"/>
                  </a:schemeClr>
                </a:solidFill>
                <a:latin typeface="Montserrat Extra Bold" panose="00000900000000000000" pitchFamily="50" charset="-94"/>
              </a:rPr>
              <a:t>类似 于</a:t>
            </a:r>
            <a:r>
              <a:rPr lang="zh-CN" altLang="en-US" sz="2400" dirty="0">
                <a:solidFill>
                  <a:schemeClr val="tx1">
                    <a:lumMod val="85000"/>
                    <a:lumOff val="15000"/>
                  </a:schemeClr>
                </a:solidFill>
                <a:latin typeface="Montserrat Extra Bold" panose="00000900000000000000" pitchFamily="50" charset="-94"/>
              </a:rPr>
              <a:t>灰度图像，只是它的每个像素值是</a:t>
            </a:r>
            <a:r>
              <a:rPr lang="zh-CN" altLang="en-US" sz="2400" dirty="0" smtClean="0">
                <a:solidFill>
                  <a:schemeClr val="tx1">
                    <a:lumMod val="85000"/>
                    <a:lumOff val="15000"/>
                  </a:schemeClr>
                </a:solidFill>
                <a:latin typeface="Montserrat Extra Bold" panose="00000900000000000000" pitchFamily="50" charset="-94"/>
              </a:rPr>
              <a:t>传感</a:t>
            </a:r>
            <a:r>
              <a:rPr lang="en-US" altLang="zh-CN" sz="2400" dirty="0" smtClean="0">
                <a:solidFill>
                  <a:schemeClr val="tx1">
                    <a:lumMod val="85000"/>
                    <a:lumOff val="15000"/>
                  </a:schemeClr>
                </a:solidFill>
                <a:latin typeface="Montserrat Extra Bold" panose="00000900000000000000" pitchFamily="50" charset="-94"/>
              </a:rPr>
              <a:t>	</a:t>
            </a:r>
            <a:r>
              <a:rPr lang="zh-CN" altLang="en-US" sz="2400" dirty="0" smtClean="0">
                <a:solidFill>
                  <a:schemeClr val="tx1">
                    <a:lumMod val="85000"/>
                    <a:lumOff val="15000"/>
                  </a:schemeClr>
                </a:solidFill>
                <a:latin typeface="Montserrat Extra Bold" panose="00000900000000000000" pitchFamily="50" charset="-94"/>
              </a:rPr>
              <a:t>器</a:t>
            </a:r>
            <a:r>
              <a:rPr lang="zh-CN" altLang="en-US" sz="2400" dirty="0">
                <a:solidFill>
                  <a:schemeClr val="tx1">
                    <a:lumMod val="85000"/>
                    <a:lumOff val="15000"/>
                  </a:schemeClr>
                </a:solidFill>
                <a:latin typeface="Montserrat Extra Bold" panose="00000900000000000000" pitchFamily="50" charset="-94"/>
              </a:rPr>
              <a:t>距离物体的实际距离。</a:t>
            </a:r>
            <a:endParaRPr lang="en-US" altLang="zh-CN" sz="2400" dirty="0">
              <a:solidFill>
                <a:schemeClr val="tx1">
                  <a:lumMod val="85000"/>
                  <a:lumOff val="15000"/>
                </a:schemeClr>
              </a:solidFill>
              <a:latin typeface="Montserrat Extra Bold" panose="00000900000000000000" pitchFamily="50" charset="-94"/>
            </a:endParaRPr>
          </a:p>
          <a:p>
            <a:r>
              <a:rPr lang="zh-CN" altLang="en-US" sz="2400" dirty="0">
                <a:solidFill>
                  <a:schemeClr val="tx1">
                    <a:lumMod val="85000"/>
                    <a:lumOff val="15000"/>
                  </a:schemeClr>
                </a:solidFill>
                <a:latin typeface="Montserrat Extra Bold" panose="00000900000000000000" pitchFamily="50" charset="-94"/>
              </a:rPr>
              <a:t>通常</a:t>
            </a:r>
            <a:r>
              <a:rPr lang="en-US" altLang="zh-CN" sz="2400" dirty="0">
                <a:solidFill>
                  <a:schemeClr val="tx1">
                    <a:lumMod val="85000"/>
                    <a:lumOff val="15000"/>
                  </a:schemeClr>
                </a:solidFill>
                <a:latin typeface="Montserrat Extra Bold" panose="00000900000000000000" pitchFamily="50" charset="-94"/>
              </a:rPr>
              <a:t>RGB</a:t>
            </a:r>
            <a:r>
              <a:rPr lang="zh-CN" altLang="en-US" sz="2400" dirty="0">
                <a:solidFill>
                  <a:schemeClr val="tx1">
                    <a:lumMod val="85000"/>
                    <a:lumOff val="15000"/>
                  </a:schemeClr>
                </a:solidFill>
                <a:latin typeface="Montserrat Extra Bold" panose="00000900000000000000" pitchFamily="50" charset="-94"/>
              </a:rPr>
              <a:t>图像和</a:t>
            </a:r>
            <a:r>
              <a:rPr lang="en-US" altLang="zh-CN" sz="2400" dirty="0">
                <a:solidFill>
                  <a:schemeClr val="tx1">
                    <a:lumMod val="85000"/>
                    <a:lumOff val="15000"/>
                  </a:schemeClr>
                </a:solidFill>
                <a:latin typeface="Montserrat Extra Bold" panose="00000900000000000000" pitchFamily="50" charset="-94"/>
              </a:rPr>
              <a:t>Depth</a:t>
            </a:r>
            <a:r>
              <a:rPr lang="zh-CN" altLang="en-US" sz="2400" dirty="0">
                <a:solidFill>
                  <a:schemeClr val="tx1">
                    <a:lumMod val="85000"/>
                    <a:lumOff val="15000"/>
                  </a:schemeClr>
                </a:solidFill>
                <a:latin typeface="Montserrat Extra Bold" panose="00000900000000000000" pitchFamily="50" charset="-94"/>
              </a:rPr>
              <a:t>图像是配准的，因而像素点之间具有一对一的对应关系。</a:t>
            </a:r>
            <a:endParaRPr lang="en-US" altLang="zh-CN" sz="2400" dirty="0">
              <a:solidFill>
                <a:schemeClr val="tx1">
                  <a:lumMod val="85000"/>
                  <a:lumOff val="15000"/>
                </a:schemeClr>
              </a:solidFill>
              <a:latin typeface="Montserrat Extra Bold" panose="00000900000000000000" pitchFamily="50" charset="-94"/>
            </a:endParaRPr>
          </a:p>
        </p:txBody>
      </p:sp>
      <p:pic>
        <p:nvPicPr>
          <p:cNvPr id="12" name="图片 11"/>
          <p:cNvPicPr>
            <a:picLocks noChangeAspect="1"/>
          </p:cNvPicPr>
          <p:nvPr/>
        </p:nvPicPr>
        <p:blipFill>
          <a:blip r:embed="rId4"/>
          <a:stretch>
            <a:fillRect/>
          </a:stretch>
        </p:blipFill>
        <p:spPr>
          <a:xfrm>
            <a:off x="8483600" y="1768700"/>
            <a:ext cx="2188028" cy="1719688"/>
          </a:xfrm>
          <a:prstGeom prst="rect">
            <a:avLst/>
          </a:prstGeom>
        </p:spPr>
      </p:pic>
      <p:sp>
        <p:nvSpPr>
          <p:cNvPr id="14" name="PA_矩形 23"/>
          <p:cNvSpPr/>
          <p:nvPr>
            <p:custDataLst>
              <p:tags r:id="rId1"/>
            </p:custDataLst>
          </p:nvPr>
        </p:nvSpPr>
        <p:spPr>
          <a:xfrm flipV="1">
            <a:off x="-3809" y="-1270"/>
            <a:ext cx="6095999" cy="6858000"/>
          </a:xfrm>
          <a:prstGeom prst="rect">
            <a:avLst/>
          </a:prstGeom>
          <a:gradFill flip="none" rotWithShape="1">
            <a:gsLst>
              <a:gs pos="84000">
                <a:schemeClr val="bg1">
                  <a:alpha val="0"/>
                </a:schemeClr>
              </a:gs>
              <a:gs pos="100000">
                <a:schemeClr val="tx1">
                  <a:lumMod val="50000"/>
                  <a:lumOff val="50000"/>
                  <a:alpha val="30000"/>
                </a:schemeClr>
              </a:gs>
            </a:gsLst>
            <a:lin ang="0" scaled="1"/>
            <a:tileRect/>
          </a:gradFill>
          <a:ln>
            <a:noFill/>
          </a:ln>
          <a:effectLst>
            <a:outerShdw blurRad="101600" dist="38100" sx="101000" sy="101000" algn="l" rotWithShape="0">
              <a:prstClr val="black">
                <a:alpha val="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01567909"/>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634612-C54A-4F0B-9134-E7FD6B5D4E75}"/>
              </a:ext>
            </a:extLst>
          </p:cNvPr>
          <p:cNvSpPr/>
          <p:nvPr/>
        </p:nvSpPr>
        <p:spPr>
          <a:xfrm>
            <a:off x="889000" y="5207000"/>
            <a:ext cx="1342572" cy="1625600"/>
          </a:xfrm>
          <a:prstGeom prst="rect">
            <a:avLst/>
          </a:prstGeom>
          <a:solidFill>
            <a:srgbClr val="CBEC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latin typeface="Calibri" panose="020F0502020204030204"/>
            </a:endParaRPr>
          </a:p>
        </p:txBody>
      </p:sp>
      <p:sp>
        <p:nvSpPr>
          <p:cNvPr id="10" name="Rectangle 9">
            <a:extLst>
              <a:ext uri="{FF2B5EF4-FFF2-40B4-BE49-F238E27FC236}">
                <a16:creationId xmlns:a16="http://schemas.microsoft.com/office/drawing/2014/main" id="{64D7CE79-0B92-42CB-A0B3-6C52759CA548}"/>
              </a:ext>
            </a:extLst>
          </p:cNvPr>
          <p:cNvSpPr/>
          <p:nvPr/>
        </p:nvSpPr>
        <p:spPr>
          <a:xfrm>
            <a:off x="9958253" y="0"/>
            <a:ext cx="1342572" cy="1625600"/>
          </a:xfrm>
          <a:prstGeom prst="rect">
            <a:avLst/>
          </a:prstGeom>
          <a:solidFill>
            <a:srgbClr val="FCC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latin typeface="Calibri" panose="020F0502020204030204"/>
            </a:endParaRPr>
          </a:p>
        </p:txBody>
      </p:sp>
      <p:sp>
        <p:nvSpPr>
          <p:cNvPr id="5" name="文本框 4"/>
          <p:cNvSpPr txBox="1"/>
          <p:nvPr/>
        </p:nvSpPr>
        <p:spPr>
          <a:xfrm>
            <a:off x="889000" y="1219974"/>
            <a:ext cx="10873489" cy="4462760"/>
          </a:xfrm>
          <a:prstGeom prst="rect">
            <a:avLst/>
          </a:prstGeom>
          <a:noFill/>
        </p:spPr>
        <p:txBody>
          <a:bodyPr wrap="none" rtlCol="0">
            <a:spAutoFit/>
          </a:bodyPr>
          <a:lstStyle/>
          <a:p>
            <a:r>
              <a:rPr lang="zh-CN" altLang="en-US" sz="2800" dirty="0">
                <a:solidFill>
                  <a:schemeClr val="tx1">
                    <a:lumMod val="85000"/>
                    <a:lumOff val="15000"/>
                  </a:schemeClr>
                </a:solidFill>
                <a:latin typeface="Montserrat Extra Bold" panose="00000900000000000000" pitchFamily="50" charset="-94"/>
              </a:rPr>
              <a:t>当前</a:t>
            </a:r>
            <a:r>
              <a:rPr lang="en-US" altLang="zh-CN" sz="2800" dirty="0">
                <a:solidFill>
                  <a:schemeClr val="tx1">
                    <a:lumMod val="85000"/>
                    <a:lumOff val="15000"/>
                  </a:schemeClr>
                </a:solidFill>
                <a:latin typeface="Montserrat Extra Bold" panose="00000900000000000000" pitchFamily="50" charset="-94"/>
              </a:rPr>
              <a:t>6D</a:t>
            </a:r>
            <a:r>
              <a:rPr lang="zh-CN" altLang="en-US" sz="2800" dirty="0">
                <a:solidFill>
                  <a:schemeClr val="tx1">
                    <a:lumMod val="85000"/>
                    <a:lumOff val="15000"/>
                  </a:schemeClr>
                </a:solidFill>
                <a:latin typeface="Montserrat Extra Bold" panose="00000900000000000000" pitchFamily="50" charset="-94"/>
              </a:rPr>
              <a:t>位姿估计主要挑战：</a:t>
            </a:r>
            <a:endParaRPr lang="en-US" altLang="zh-CN" sz="2800" dirty="0">
              <a:solidFill>
                <a:schemeClr val="tx1">
                  <a:lumMod val="85000"/>
                  <a:lumOff val="15000"/>
                </a:schemeClr>
              </a:solidFill>
              <a:latin typeface="Montserrat Extra Bold" panose="00000900000000000000" pitchFamily="50" charset="-94"/>
            </a:endParaRPr>
          </a:p>
          <a:p>
            <a:pPr lvl="1"/>
            <a:r>
              <a:rPr lang="en-US" altLang="zh-CN" sz="2800" dirty="0" smtClean="0">
                <a:solidFill>
                  <a:schemeClr val="tx1">
                    <a:lumMod val="85000"/>
                    <a:lumOff val="15000"/>
                  </a:schemeClr>
                </a:solidFill>
                <a:latin typeface="Montserrat Extra Bold" panose="00000900000000000000" pitchFamily="50" charset="-94"/>
              </a:rPr>
              <a:t>1</a:t>
            </a:r>
            <a:r>
              <a:rPr lang="en-US" altLang="zh-CN" sz="2800" dirty="0">
                <a:solidFill>
                  <a:schemeClr val="tx1">
                    <a:lumMod val="85000"/>
                    <a:lumOff val="15000"/>
                  </a:schemeClr>
                </a:solidFill>
                <a:latin typeface="Montserrat Extra Bold" panose="00000900000000000000" pitchFamily="50" charset="-94"/>
              </a:rPr>
              <a:t>&gt;</a:t>
            </a:r>
            <a:r>
              <a:rPr lang="zh-CN" altLang="en-US" sz="2800" dirty="0">
                <a:solidFill>
                  <a:schemeClr val="tx1">
                    <a:lumMod val="85000"/>
                    <a:lumOff val="15000"/>
                  </a:schemeClr>
                </a:solidFill>
                <a:latin typeface="Montserrat Extra Bold" panose="00000900000000000000" pitchFamily="50" charset="-94"/>
              </a:rPr>
              <a:t>如何充分利用两个互补的数据源</a:t>
            </a:r>
            <a:endParaRPr lang="en-US" altLang="zh-CN" sz="2800" dirty="0">
              <a:solidFill>
                <a:schemeClr val="tx1">
                  <a:lumMod val="85000"/>
                  <a:lumOff val="15000"/>
                </a:schemeClr>
              </a:solidFill>
              <a:latin typeface="Montserrat Extra Bold" panose="00000900000000000000" pitchFamily="50" charset="-94"/>
            </a:endParaRPr>
          </a:p>
          <a:p>
            <a:pPr lvl="1"/>
            <a:r>
              <a:rPr lang="en-US" altLang="zh-CN" sz="2800" dirty="0" smtClean="0">
                <a:solidFill>
                  <a:schemeClr val="tx1">
                    <a:lumMod val="85000"/>
                    <a:lumOff val="15000"/>
                  </a:schemeClr>
                </a:solidFill>
                <a:latin typeface="Montserrat Extra Bold" panose="00000900000000000000" pitchFamily="50" charset="-94"/>
              </a:rPr>
              <a:t>2</a:t>
            </a:r>
            <a:r>
              <a:rPr lang="en-US" altLang="zh-CN" sz="2800" dirty="0">
                <a:solidFill>
                  <a:schemeClr val="tx1">
                    <a:lumMod val="85000"/>
                    <a:lumOff val="15000"/>
                  </a:schemeClr>
                </a:solidFill>
                <a:latin typeface="Montserrat Extra Bold" panose="00000900000000000000" pitchFamily="50" charset="-94"/>
              </a:rPr>
              <a:t>&gt;</a:t>
            </a:r>
            <a:r>
              <a:rPr lang="zh-CN" altLang="en-US" sz="2800" dirty="0" smtClean="0">
                <a:solidFill>
                  <a:schemeClr val="tx1">
                    <a:lumMod val="85000"/>
                    <a:lumOff val="15000"/>
                  </a:schemeClr>
                </a:solidFill>
                <a:latin typeface="Montserrat Extra Bold" panose="00000900000000000000" pitchFamily="50" charset="-94"/>
              </a:rPr>
              <a:t>图片受到</a:t>
            </a:r>
            <a:r>
              <a:rPr lang="zh-CN" altLang="en-US" sz="2800" dirty="0">
                <a:solidFill>
                  <a:schemeClr val="tx1">
                    <a:lumMod val="85000"/>
                    <a:lumOff val="15000"/>
                  </a:schemeClr>
                </a:solidFill>
                <a:latin typeface="Montserrat Extra Bold" panose="00000900000000000000" pitchFamily="50" charset="-94"/>
              </a:rPr>
              <a:t>阻塞或</a:t>
            </a:r>
            <a:r>
              <a:rPr lang="zh-CN" altLang="en-US" sz="2800" dirty="0" smtClean="0">
                <a:solidFill>
                  <a:schemeClr val="tx1">
                    <a:lumMod val="85000"/>
                    <a:lumOff val="15000"/>
                  </a:schemeClr>
                </a:solidFill>
                <a:latin typeface="Montserrat Extra Bold" panose="00000900000000000000" pitchFamily="50" charset="-94"/>
              </a:rPr>
              <a:t>截断</a:t>
            </a:r>
            <a:endParaRPr lang="en-US" altLang="zh-CN" sz="2800" dirty="0" smtClean="0">
              <a:solidFill>
                <a:schemeClr val="tx1">
                  <a:lumMod val="85000"/>
                  <a:lumOff val="15000"/>
                </a:schemeClr>
              </a:solidFill>
              <a:latin typeface="Montserrat Extra Bold" panose="00000900000000000000" pitchFamily="50" charset="-94"/>
            </a:endParaRPr>
          </a:p>
          <a:p>
            <a:pPr algn="l"/>
            <a:r>
              <a:rPr lang="zh-CN" altLang="en-US" sz="2800" dirty="0" smtClean="0">
                <a:solidFill>
                  <a:schemeClr val="tx1">
                    <a:lumMod val="85000"/>
                    <a:lumOff val="15000"/>
                  </a:schemeClr>
                </a:solidFill>
                <a:latin typeface="Montserrat Extra Bold" panose="00000900000000000000" pitchFamily="50" charset="-94"/>
              </a:rPr>
              <a:t>常用解决办法：</a:t>
            </a:r>
            <a:endParaRPr lang="en-US" altLang="zh-CN" sz="2800" dirty="0" smtClean="0">
              <a:solidFill>
                <a:schemeClr val="tx1">
                  <a:lumMod val="85000"/>
                  <a:lumOff val="15000"/>
                </a:schemeClr>
              </a:solidFill>
              <a:latin typeface="Montserrat Extra Bold" panose="00000900000000000000" pitchFamily="50" charset="-94"/>
            </a:endParaRPr>
          </a:p>
          <a:p>
            <a:pPr lvl="1"/>
            <a:r>
              <a:rPr lang="en-US" altLang="zh-CN" sz="2400" dirty="0" smtClean="0"/>
              <a:t>1&gt; </a:t>
            </a:r>
            <a:r>
              <a:rPr lang="zh-CN" altLang="en-US" sz="2400" dirty="0" smtClean="0"/>
              <a:t>分别</a:t>
            </a:r>
            <a:r>
              <a:rPr lang="zh-CN" altLang="en-US" sz="2400" dirty="0"/>
              <a:t>从</a:t>
            </a:r>
            <a:r>
              <a:rPr lang="en-US" altLang="zh-CN" sz="2400" dirty="0"/>
              <a:t>RGB</a:t>
            </a:r>
            <a:r>
              <a:rPr lang="zh-CN" altLang="en-US" sz="2400" dirty="0"/>
              <a:t>图像和深度提取</a:t>
            </a:r>
            <a:r>
              <a:rPr lang="zh-CN" altLang="en-US" sz="2400" dirty="0" smtClean="0"/>
              <a:t>信息</a:t>
            </a:r>
            <a:endParaRPr lang="en-US" altLang="zh-CN" sz="2400" dirty="0" smtClean="0"/>
          </a:p>
          <a:p>
            <a:pPr lvl="1"/>
            <a:r>
              <a:rPr lang="en-US" altLang="zh-CN" sz="2400" dirty="0" smtClean="0"/>
              <a:t>2&gt; </a:t>
            </a:r>
            <a:r>
              <a:rPr lang="zh-CN" altLang="en-US" sz="2400" dirty="0" smtClean="0"/>
              <a:t>使用</a:t>
            </a:r>
            <a:r>
              <a:rPr lang="zh-CN" altLang="en-US" sz="2400" dirty="0"/>
              <a:t>昂贵的后处理步骤，限制它们在高度混乱的场景和实时应用中的</a:t>
            </a:r>
            <a:r>
              <a:rPr lang="zh-CN" altLang="en-US" sz="2400" dirty="0" smtClean="0"/>
              <a:t>性能</a:t>
            </a:r>
            <a:endParaRPr lang="en-US" altLang="zh-CN" sz="2400" dirty="0" smtClean="0"/>
          </a:p>
          <a:p>
            <a:r>
              <a:rPr lang="zh-CN" altLang="en-US" sz="2800" dirty="0">
                <a:solidFill>
                  <a:schemeClr val="tx1">
                    <a:lumMod val="85000"/>
                    <a:lumOff val="15000"/>
                  </a:schemeClr>
                </a:solidFill>
                <a:latin typeface="Montserrat Extra Bold" panose="00000900000000000000" pitchFamily="50" charset="-94"/>
              </a:rPr>
              <a:t>本文提出的方法：</a:t>
            </a:r>
            <a:endParaRPr lang="en-US" altLang="zh-CN" sz="2800" dirty="0">
              <a:solidFill>
                <a:schemeClr val="tx1">
                  <a:lumMod val="85000"/>
                  <a:lumOff val="15000"/>
                </a:schemeClr>
              </a:solidFill>
              <a:latin typeface="Montserrat Extra Bold" panose="00000900000000000000" pitchFamily="50" charset="-94"/>
            </a:endParaRPr>
          </a:p>
          <a:p>
            <a:r>
              <a:rPr lang="en-US" altLang="zh-CN" sz="2400" dirty="0"/>
              <a:t> </a:t>
            </a:r>
            <a:r>
              <a:rPr lang="en-US" altLang="zh-CN" sz="2400" dirty="0" smtClean="0"/>
              <a:t>      </a:t>
            </a:r>
            <a:r>
              <a:rPr lang="en-US" altLang="zh-CN" sz="2400" dirty="0" err="1" smtClean="0"/>
              <a:t>DenseFusion</a:t>
            </a:r>
            <a:r>
              <a:rPr lang="en-US" altLang="zh-CN" sz="2400" dirty="0" smtClean="0"/>
              <a:t>——</a:t>
            </a:r>
            <a:r>
              <a:rPr lang="zh-CN" altLang="en-US" sz="2400" dirty="0" smtClean="0"/>
              <a:t>从</a:t>
            </a:r>
            <a:r>
              <a:rPr lang="en-US" altLang="zh-CN" sz="2400" dirty="0" smtClean="0"/>
              <a:t>RGB-D</a:t>
            </a:r>
            <a:r>
              <a:rPr lang="zh-CN" altLang="en-US" sz="2400" dirty="0"/>
              <a:t>图像估计一组已知对象的</a:t>
            </a:r>
            <a:r>
              <a:rPr lang="en-US" altLang="zh-CN" sz="2400" dirty="0"/>
              <a:t>6D</a:t>
            </a:r>
            <a:r>
              <a:rPr lang="zh-CN" altLang="en-US" sz="2400" dirty="0"/>
              <a:t>姿态的通用框架。 </a:t>
            </a:r>
            <a:endParaRPr lang="en-US" altLang="zh-CN" sz="2400" dirty="0"/>
          </a:p>
          <a:p>
            <a:pPr lvl="1"/>
            <a:r>
              <a:rPr lang="en-US" altLang="zh-CN" sz="2400" dirty="0" err="1" smtClean="0"/>
              <a:t>DenseFusion</a:t>
            </a:r>
            <a:r>
              <a:rPr lang="zh-CN" altLang="en-US" sz="2400" dirty="0"/>
              <a:t>是一种异构架构，可单独处理两个数据源，并</a:t>
            </a:r>
            <a:r>
              <a:rPr lang="zh-CN" altLang="en-US" sz="2400" dirty="0" smtClean="0"/>
              <a:t>使用一种新颖的</a:t>
            </a:r>
            <a:endParaRPr lang="en-US" altLang="zh-CN" sz="2400" dirty="0" smtClean="0"/>
          </a:p>
          <a:p>
            <a:pPr lvl="1"/>
            <a:r>
              <a:rPr lang="zh-CN" altLang="en-US" sz="2400" dirty="0" smtClean="0"/>
              <a:t>密集融合网络来提取像素级的密集特征嵌入，从中估计姿势。</a:t>
            </a:r>
            <a:endParaRPr lang="en-US" altLang="zh-CN" sz="2400" dirty="0" smtClean="0"/>
          </a:p>
          <a:p>
            <a:endParaRPr lang="en-US" altLang="zh-CN" sz="2400" dirty="0" smtClean="0">
              <a:solidFill>
                <a:schemeClr val="tx1">
                  <a:lumMod val="85000"/>
                  <a:lumOff val="15000"/>
                </a:schemeClr>
              </a:solidFill>
              <a:latin typeface="Montserrat Extra Bold" panose="00000900000000000000" pitchFamily="50" charset="-94"/>
            </a:endParaRPr>
          </a:p>
        </p:txBody>
      </p:sp>
      <p:sp>
        <p:nvSpPr>
          <p:cNvPr id="9" name="PA_矩形 23"/>
          <p:cNvSpPr/>
          <p:nvPr>
            <p:custDataLst>
              <p:tags r:id="rId1"/>
            </p:custDataLst>
          </p:nvPr>
        </p:nvSpPr>
        <p:spPr>
          <a:xfrm flipV="1">
            <a:off x="-3809" y="-1270"/>
            <a:ext cx="6095999" cy="6858000"/>
          </a:xfrm>
          <a:prstGeom prst="rect">
            <a:avLst/>
          </a:prstGeom>
          <a:gradFill flip="none" rotWithShape="1">
            <a:gsLst>
              <a:gs pos="84000">
                <a:schemeClr val="bg1">
                  <a:alpha val="0"/>
                </a:schemeClr>
              </a:gs>
              <a:gs pos="100000">
                <a:schemeClr val="tx1">
                  <a:lumMod val="50000"/>
                  <a:lumOff val="50000"/>
                  <a:alpha val="30000"/>
                </a:schemeClr>
              </a:gs>
            </a:gsLst>
            <a:lin ang="0" scaled="1"/>
            <a:tileRect/>
          </a:gradFill>
          <a:ln>
            <a:noFill/>
          </a:ln>
          <a:effectLst>
            <a:outerShdw blurRad="101600" dist="38100" sx="101000" sy="101000" algn="l" rotWithShape="0">
              <a:prstClr val="black">
                <a:alpha val="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89130376"/>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4"/>
          <a:stretch>
            <a:fillRect/>
          </a:stretch>
        </p:blipFill>
        <p:spPr>
          <a:xfrm>
            <a:off x="1891393" y="2392578"/>
            <a:ext cx="8318500" cy="3816232"/>
          </a:xfrm>
          <a:prstGeom prst="rect">
            <a:avLst/>
          </a:prstGeom>
        </p:spPr>
      </p:pic>
      <p:pic>
        <p:nvPicPr>
          <p:cNvPr id="8" name="图片 7"/>
          <p:cNvPicPr>
            <a:picLocks noChangeAspect="1"/>
          </p:cNvPicPr>
          <p:nvPr/>
        </p:nvPicPr>
        <p:blipFill>
          <a:blip r:embed="rId5"/>
          <a:stretch>
            <a:fillRect/>
          </a:stretch>
        </p:blipFill>
        <p:spPr>
          <a:xfrm>
            <a:off x="0" y="4972050"/>
            <a:ext cx="1200150" cy="1885950"/>
          </a:xfrm>
          <a:prstGeom prst="rect">
            <a:avLst/>
          </a:prstGeom>
        </p:spPr>
      </p:pic>
      <p:pic>
        <p:nvPicPr>
          <p:cNvPr id="9" name="图片 8"/>
          <p:cNvPicPr>
            <a:picLocks noChangeAspect="1"/>
          </p:cNvPicPr>
          <p:nvPr/>
        </p:nvPicPr>
        <p:blipFill>
          <a:blip r:embed="rId6"/>
          <a:stretch>
            <a:fillRect/>
          </a:stretch>
        </p:blipFill>
        <p:spPr>
          <a:xfrm>
            <a:off x="10642600" y="0"/>
            <a:ext cx="1549400" cy="895350"/>
          </a:xfrm>
          <a:prstGeom prst="rect">
            <a:avLst/>
          </a:prstGeom>
        </p:spPr>
      </p:pic>
      <p:sp>
        <p:nvSpPr>
          <p:cNvPr id="10" name="矩形 9"/>
          <p:cNvSpPr/>
          <p:nvPr/>
        </p:nvSpPr>
        <p:spPr>
          <a:xfrm>
            <a:off x="889000" y="649190"/>
            <a:ext cx="10426700" cy="1815882"/>
          </a:xfrm>
          <a:prstGeom prst="rect">
            <a:avLst/>
          </a:prstGeom>
        </p:spPr>
        <p:txBody>
          <a:bodyPr wrap="square">
            <a:spAutoFit/>
          </a:bodyPr>
          <a:lstStyle/>
          <a:p>
            <a:r>
              <a:rPr lang="zh-CN" altLang="en-US" sz="2800" dirty="0">
                <a:solidFill>
                  <a:schemeClr val="tx1">
                    <a:lumMod val="85000"/>
                    <a:lumOff val="15000"/>
                  </a:schemeClr>
                </a:solidFill>
                <a:latin typeface="Montserrat Extra Bold" panose="00000900000000000000" pitchFamily="50" charset="-94"/>
              </a:rPr>
              <a:t>方法</a:t>
            </a:r>
            <a:r>
              <a:rPr lang="zh-CN" altLang="en-US" sz="2800" dirty="0" smtClean="0">
                <a:solidFill>
                  <a:schemeClr val="tx1">
                    <a:lumMod val="85000"/>
                    <a:lumOff val="15000"/>
                  </a:schemeClr>
                </a:solidFill>
                <a:latin typeface="Montserrat Extra Bold" panose="00000900000000000000" pitchFamily="50" charset="-94"/>
              </a:rPr>
              <a:t>架构：</a:t>
            </a:r>
            <a:r>
              <a:rPr lang="zh-CN" altLang="en-US" sz="2800" dirty="0" smtClean="0"/>
              <a:t>从</a:t>
            </a:r>
            <a:r>
              <a:rPr lang="en-US" altLang="zh-CN" sz="2800" dirty="0"/>
              <a:t>RGB</a:t>
            </a:r>
            <a:r>
              <a:rPr lang="zh-CN" altLang="en-US" sz="2800" dirty="0"/>
              <a:t>图像生成对象分割掩码和边界框。来自深度图的</a:t>
            </a:r>
            <a:r>
              <a:rPr lang="en-US" altLang="zh-CN" sz="2800" dirty="0"/>
              <a:t>RGB</a:t>
            </a:r>
            <a:r>
              <a:rPr lang="zh-CN" altLang="en-US" sz="2800" dirty="0"/>
              <a:t>颜色和点云被编码为嵌入（</a:t>
            </a:r>
            <a:r>
              <a:rPr lang="en-US" altLang="zh-CN" sz="2800" dirty="0" err="1"/>
              <a:t>embeding</a:t>
            </a:r>
            <a:r>
              <a:rPr lang="zh-CN" altLang="en-US" sz="2800" dirty="0"/>
              <a:t>）并在每个对应像素处融合。位姿预测器为每个像素产生位姿估计，被投票的预测生成对象的最终</a:t>
            </a:r>
            <a:r>
              <a:rPr lang="en-US" altLang="zh-CN" sz="2800" dirty="0"/>
              <a:t>6D</a:t>
            </a:r>
            <a:r>
              <a:rPr lang="zh-CN" altLang="en-US" sz="2800" dirty="0"/>
              <a:t>姿势预测。</a:t>
            </a:r>
            <a:endParaRPr lang="en-US" altLang="zh-CN" sz="2800" dirty="0"/>
          </a:p>
        </p:txBody>
      </p:sp>
      <p:sp>
        <p:nvSpPr>
          <p:cNvPr id="11" name="PA_矩形 23"/>
          <p:cNvSpPr/>
          <p:nvPr>
            <p:custDataLst>
              <p:tags r:id="rId1"/>
            </p:custDataLst>
          </p:nvPr>
        </p:nvSpPr>
        <p:spPr>
          <a:xfrm flipV="1">
            <a:off x="-3809" y="-1270"/>
            <a:ext cx="6095999" cy="6858000"/>
          </a:xfrm>
          <a:prstGeom prst="rect">
            <a:avLst/>
          </a:prstGeom>
          <a:gradFill flip="none" rotWithShape="1">
            <a:gsLst>
              <a:gs pos="84000">
                <a:schemeClr val="bg1">
                  <a:alpha val="0"/>
                </a:schemeClr>
              </a:gs>
              <a:gs pos="100000">
                <a:schemeClr val="tx1">
                  <a:lumMod val="50000"/>
                  <a:lumOff val="50000"/>
                  <a:alpha val="30000"/>
                </a:schemeClr>
              </a:gs>
            </a:gsLst>
            <a:lin ang="0" scaled="1"/>
            <a:tileRect/>
          </a:gradFill>
          <a:ln>
            <a:noFill/>
          </a:ln>
          <a:effectLst>
            <a:outerShdw blurRad="101600" dist="38100" sx="101000" sy="101000" algn="l" rotWithShape="0">
              <a:prstClr val="black">
                <a:alpha val="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690012598"/>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PA_库_矩形 3">
            <a:extLst>
              <a:ext uri="{FF2B5EF4-FFF2-40B4-BE49-F238E27FC236}">
                <a16:creationId xmlns:a16="http://schemas.microsoft.com/office/drawing/2014/main" id="{E3FC1F8E-85D7-4EEC-A3E0-BC3E4220E717}"/>
              </a:ext>
            </a:extLst>
          </p:cNvPr>
          <p:cNvSpPr/>
          <p:nvPr>
            <p:custDataLst>
              <p:tags r:id="rId1"/>
            </p:custDataLst>
          </p:nvPr>
        </p:nvSpPr>
        <p:spPr>
          <a:xfrm>
            <a:off x="0" y="490336"/>
            <a:ext cx="2352261" cy="1573696"/>
          </a:xfrm>
          <a:prstGeom prst="rect">
            <a:avLst/>
          </a:prstGeom>
          <a:solidFill>
            <a:srgbClr val="FCCBB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tr-TR" dirty="0">
              <a:solidFill>
                <a:prstClr val="white"/>
              </a:solidFill>
              <a:latin typeface="Calibri" panose="020F0502020204030204"/>
            </a:endParaRPr>
          </a:p>
        </p:txBody>
      </p:sp>
      <p:sp>
        <p:nvSpPr>
          <p:cNvPr id="22" name="PA_库_矩形 21">
            <a:extLst>
              <a:ext uri="{FF2B5EF4-FFF2-40B4-BE49-F238E27FC236}">
                <a16:creationId xmlns:a16="http://schemas.microsoft.com/office/drawing/2014/main" id="{18A3043E-42BA-4BA3-BF19-387053D26BA9}"/>
              </a:ext>
            </a:extLst>
          </p:cNvPr>
          <p:cNvSpPr/>
          <p:nvPr>
            <p:custDataLst>
              <p:tags r:id="rId2"/>
            </p:custDataLst>
          </p:nvPr>
        </p:nvSpPr>
        <p:spPr>
          <a:xfrm>
            <a:off x="9839741" y="4798268"/>
            <a:ext cx="2352259" cy="1573696"/>
          </a:xfrm>
          <a:prstGeom prst="rect">
            <a:avLst/>
          </a:prstGeom>
          <a:solidFill>
            <a:srgbClr val="FCCBB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tr-TR">
              <a:solidFill>
                <a:prstClr val="white"/>
              </a:solidFill>
              <a:latin typeface="Calibri" panose="020F0502020204030204"/>
            </a:endParaRPr>
          </a:p>
        </p:txBody>
      </p:sp>
      <p:sp>
        <p:nvSpPr>
          <p:cNvPr id="3" name="文本框 2"/>
          <p:cNvSpPr txBox="1"/>
          <p:nvPr/>
        </p:nvSpPr>
        <p:spPr>
          <a:xfrm>
            <a:off x="848692" y="871336"/>
            <a:ext cx="10913714" cy="4893647"/>
          </a:xfrm>
          <a:prstGeom prst="rect">
            <a:avLst/>
          </a:prstGeom>
          <a:noFill/>
        </p:spPr>
        <p:txBody>
          <a:bodyPr wrap="square" rtlCol="0">
            <a:spAutoFit/>
          </a:bodyPr>
          <a:lstStyle/>
          <a:p>
            <a:r>
              <a:rPr lang="zh-CN" altLang="en-US" sz="2400" dirty="0" smtClean="0"/>
              <a:t>具体步骤：</a:t>
            </a:r>
            <a:endParaRPr lang="en-US" altLang="zh-CN" sz="2400" dirty="0" smtClean="0"/>
          </a:p>
          <a:p>
            <a:r>
              <a:rPr lang="en-US" altLang="zh-CN" sz="2400" dirty="0" smtClean="0"/>
              <a:t>1&gt; </a:t>
            </a:r>
            <a:r>
              <a:rPr lang="zh-CN" altLang="en-US" sz="2400" dirty="0" smtClean="0"/>
              <a:t>语义分割</a:t>
            </a:r>
            <a:endParaRPr lang="en-US" altLang="zh-CN" sz="2400" dirty="0"/>
          </a:p>
          <a:p>
            <a:r>
              <a:rPr lang="en-US" altLang="zh-CN" sz="2400" dirty="0" smtClean="0"/>
              <a:t>	</a:t>
            </a:r>
            <a:r>
              <a:rPr lang="zh-CN" altLang="en-US" sz="2400" dirty="0" smtClean="0"/>
              <a:t>分割感兴趣的对象，根据现有的分割架构开发位姿估计算法</a:t>
            </a:r>
            <a:endParaRPr lang="en-US" altLang="zh-CN" sz="2400" dirty="0"/>
          </a:p>
          <a:p>
            <a:r>
              <a:rPr lang="en-US" altLang="zh-CN" sz="2400" dirty="0" smtClean="0"/>
              <a:t>2&gt; </a:t>
            </a:r>
            <a:r>
              <a:rPr lang="zh-CN" altLang="en-US" sz="2400" dirty="0" smtClean="0"/>
              <a:t>密集特征提取</a:t>
            </a:r>
            <a:r>
              <a:rPr lang="en-US" altLang="zh-CN" sz="2400" dirty="0"/>
              <a:t>(</a:t>
            </a:r>
            <a:r>
              <a:rPr lang="zh-CN" altLang="en-US" sz="2400" dirty="0"/>
              <a:t>密集的</a:t>
            </a:r>
            <a:r>
              <a:rPr lang="en-US" altLang="zh-CN" sz="2400" dirty="0"/>
              <a:t>3D</a:t>
            </a:r>
            <a:r>
              <a:rPr lang="zh-CN" altLang="en-US" sz="2400" dirty="0"/>
              <a:t>点云特征嵌入</a:t>
            </a:r>
            <a:r>
              <a:rPr lang="en-US" altLang="zh-CN" sz="2400" dirty="0"/>
              <a:t>,</a:t>
            </a:r>
            <a:r>
              <a:rPr lang="zh-CN" altLang="en-US" sz="2400" dirty="0"/>
              <a:t>密集彩色图像特征嵌入</a:t>
            </a:r>
            <a:r>
              <a:rPr lang="en-US" altLang="zh-CN" sz="2400" dirty="0" smtClean="0"/>
              <a:t>)</a:t>
            </a:r>
          </a:p>
          <a:p>
            <a:r>
              <a:rPr lang="en-US" altLang="zh-CN" sz="2400" dirty="0" smtClean="0"/>
              <a:t>	</a:t>
            </a:r>
            <a:r>
              <a:rPr lang="zh-CN" altLang="en-US" sz="2400" dirty="0"/>
              <a:t>尽管颜色和深度在</a:t>
            </a:r>
            <a:r>
              <a:rPr lang="en-US" altLang="zh-CN" sz="2400" dirty="0"/>
              <a:t>RGB-D</a:t>
            </a:r>
            <a:r>
              <a:rPr lang="zh-CN" altLang="en-US" sz="2400" dirty="0"/>
              <a:t>帧中呈现相似的格式，但它们的信息存在于不同的空间中</a:t>
            </a:r>
            <a:r>
              <a:rPr lang="zh-CN" altLang="en-US" sz="2400" dirty="0" smtClean="0"/>
              <a:t>。分别</a:t>
            </a:r>
            <a:r>
              <a:rPr lang="zh-CN" altLang="en-US" sz="2400" dirty="0"/>
              <a:t>将他们从嵌入空间生成颜色和几何特征，保留数据源的内在结构。</a:t>
            </a:r>
            <a:endParaRPr lang="en-US" altLang="zh-CN" sz="2400" dirty="0"/>
          </a:p>
          <a:p>
            <a:r>
              <a:rPr lang="en-US" altLang="zh-CN" sz="2400" dirty="0" smtClean="0"/>
              <a:t>3&gt; </a:t>
            </a:r>
            <a:r>
              <a:rPr lang="zh-CN" altLang="en-US" sz="2400" dirty="0" smtClean="0"/>
              <a:t>像素级密集融合</a:t>
            </a:r>
            <a:r>
              <a:rPr lang="en-US" altLang="zh-CN" sz="2400" dirty="0"/>
              <a:t>(</a:t>
            </a:r>
            <a:r>
              <a:rPr lang="zh-CN" altLang="en-US" sz="2400" dirty="0"/>
              <a:t>像素级密集融合</a:t>
            </a:r>
            <a:r>
              <a:rPr lang="en-US" altLang="zh-CN" sz="2400" dirty="0"/>
              <a:t>,</a:t>
            </a:r>
            <a:r>
              <a:rPr lang="zh-CN" altLang="en-US" sz="2400" dirty="0"/>
              <a:t>每像素自我监督的置信度</a:t>
            </a:r>
            <a:r>
              <a:rPr lang="en-US" altLang="zh-CN" sz="2400" dirty="0" smtClean="0"/>
              <a:t>)</a:t>
            </a:r>
          </a:p>
          <a:p>
            <a:r>
              <a:rPr lang="en-US" altLang="zh-CN" sz="2400" dirty="0" smtClean="0"/>
              <a:t>	</a:t>
            </a:r>
            <a:r>
              <a:rPr lang="zh-CN" altLang="en-US" sz="2400" dirty="0" smtClean="0"/>
              <a:t>由于</a:t>
            </a:r>
            <a:r>
              <a:rPr lang="zh-CN" altLang="en-US" sz="2400" dirty="0"/>
              <a:t>严重的遮挡和分割错误，来自前一步骤的特征集可以包含其他对象或背景的一部分上的点</a:t>
            </a:r>
            <a:r>
              <a:rPr lang="en-US" altLang="zh-CN" sz="2400" dirty="0"/>
              <a:t>/</a:t>
            </a:r>
            <a:r>
              <a:rPr lang="zh-CN" altLang="en-US" sz="2400" dirty="0"/>
              <a:t>像素的特征。因此，盲目地融合全局的颜色和几何特征会降低估计的性能</a:t>
            </a:r>
            <a:r>
              <a:rPr lang="zh-CN" altLang="en-US" sz="2400" dirty="0" smtClean="0"/>
              <a:t>。执行</a:t>
            </a:r>
            <a:r>
              <a:rPr lang="zh-CN" altLang="en-US" sz="2400" dirty="0" smtClean="0">
                <a:solidFill>
                  <a:schemeClr val="accent5"/>
                </a:solidFill>
              </a:rPr>
              <a:t>局部</a:t>
            </a:r>
            <a:r>
              <a:rPr lang="zh-CN" altLang="en-US" sz="2400" dirty="0">
                <a:solidFill>
                  <a:schemeClr val="accent5"/>
                </a:solidFill>
              </a:rPr>
              <a:t>每像素</a:t>
            </a:r>
            <a:r>
              <a:rPr lang="zh-CN" altLang="en-US" sz="2400" dirty="0" smtClean="0">
                <a:solidFill>
                  <a:schemeClr val="accent5"/>
                </a:solidFill>
              </a:rPr>
              <a:t>融合</a:t>
            </a:r>
            <a:r>
              <a:rPr lang="zh-CN" altLang="en-US" sz="2400" dirty="0" smtClean="0"/>
              <a:t>而不是</a:t>
            </a:r>
            <a:r>
              <a:rPr lang="zh-CN" altLang="en-US" sz="2400" dirty="0"/>
              <a:t>全局融合，</a:t>
            </a:r>
            <a:r>
              <a:rPr lang="zh-CN" altLang="en-US" sz="2400" dirty="0" smtClean="0"/>
              <a:t>以便根据</a:t>
            </a:r>
            <a:r>
              <a:rPr lang="zh-CN" altLang="en-US" sz="2400" dirty="0"/>
              <a:t>每个融合特征进行预测</a:t>
            </a:r>
            <a:r>
              <a:rPr lang="zh-CN" altLang="en-US" sz="2400" dirty="0" smtClean="0"/>
              <a:t>。</a:t>
            </a:r>
            <a:endParaRPr lang="en-US" altLang="zh-CN" sz="2400" dirty="0" smtClean="0"/>
          </a:p>
          <a:p>
            <a:r>
              <a:rPr lang="en-US" altLang="zh-CN" sz="2400" dirty="0" smtClean="0"/>
              <a:t>4&gt; 6</a:t>
            </a:r>
            <a:r>
              <a:rPr lang="zh-CN" altLang="en-US" sz="2400" dirty="0" smtClean="0"/>
              <a:t>自由度位姿估计</a:t>
            </a:r>
            <a:endParaRPr lang="en-US" altLang="zh-CN" sz="2400" dirty="0" smtClean="0"/>
          </a:p>
          <a:p>
            <a:r>
              <a:rPr lang="en-US" altLang="zh-CN" sz="2400" dirty="0" smtClean="0"/>
              <a:t>5&gt; </a:t>
            </a:r>
            <a:r>
              <a:rPr lang="zh-CN" altLang="en-US" sz="2400" dirty="0" smtClean="0"/>
              <a:t>迭代细化</a:t>
            </a:r>
            <a:endParaRPr lang="en-US" altLang="zh-CN" sz="2400" dirty="0"/>
          </a:p>
        </p:txBody>
      </p:sp>
      <p:sp>
        <p:nvSpPr>
          <p:cNvPr id="10" name="PA_矩形 23"/>
          <p:cNvSpPr/>
          <p:nvPr>
            <p:custDataLst>
              <p:tags r:id="rId3"/>
            </p:custDataLst>
          </p:nvPr>
        </p:nvSpPr>
        <p:spPr>
          <a:xfrm flipV="1">
            <a:off x="-3809" y="-1270"/>
            <a:ext cx="6095999" cy="6858000"/>
          </a:xfrm>
          <a:prstGeom prst="rect">
            <a:avLst/>
          </a:prstGeom>
          <a:gradFill flip="none" rotWithShape="1">
            <a:gsLst>
              <a:gs pos="84000">
                <a:schemeClr val="bg1">
                  <a:alpha val="0"/>
                </a:schemeClr>
              </a:gs>
              <a:gs pos="100000">
                <a:schemeClr val="tx1">
                  <a:lumMod val="50000"/>
                  <a:lumOff val="50000"/>
                  <a:alpha val="30000"/>
                </a:schemeClr>
              </a:gs>
            </a:gsLst>
            <a:lin ang="0" scaled="1"/>
            <a:tileRect/>
          </a:gradFill>
          <a:ln>
            <a:noFill/>
          </a:ln>
          <a:effectLst>
            <a:outerShdw blurRad="101600" dist="38100" sx="101000" sy="101000" algn="l" rotWithShape="0">
              <a:prstClr val="black">
                <a:alpha val="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1267615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nodePh="1">
                                  <p:stCondLst>
                                    <p:cond delay="250"/>
                                  </p:stCondLst>
                                  <p:endCondLst>
                                    <p:cond evt="begin" delay="0">
                                      <p:tn val="5"/>
                                    </p:cond>
                                  </p:endCondLst>
                                  <p:childTnLst>
                                    <p:set>
                                      <p:cBhvr>
                                        <p:cTn id="6" dur="1" fill="hold">
                                          <p:stCondLst>
                                            <p:cond delay="0"/>
                                          </p:stCondLst>
                                        </p:cTn>
                                        <p:tgtEl>
                                          <p:spTgt spid="4">
                                            <p:txEl>
                                              <p:charRg st="4294967295" end="4294967295"/>
                                            </p:txEl>
                                          </p:spTgt>
                                        </p:tgtEl>
                                        <p:attrNameLst>
                                          <p:attrName>style.visibility</p:attrName>
                                        </p:attrNameLst>
                                      </p:cBhvr>
                                      <p:to>
                                        <p:strVal val="visible"/>
                                      </p:to>
                                    </p:set>
                                    <p:anim calcmode="lin" valueType="num">
                                      <p:cBhvr additive="base">
                                        <p:cTn id="7" dur="1500" fill="hold"/>
                                        <p:tgtEl>
                                          <p:spTgt spid="4">
                                            <p:txEl>
                                              <p:charRg st="4294967295" end="4294967295"/>
                                            </p:txEl>
                                          </p:spTgt>
                                        </p:tgtEl>
                                        <p:attrNameLst>
                                          <p:attrName>ppt_x</p:attrName>
                                        </p:attrNameLst>
                                      </p:cBhvr>
                                      <p:tavLst>
                                        <p:tav tm="0">
                                          <p:val>
                                            <p:strVal val="0-#ppt_w/2"/>
                                          </p:val>
                                        </p:tav>
                                        <p:tav tm="100000">
                                          <p:val>
                                            <p:strVal val="#ppt_x"/>
                                          </p:val>
                                        </p:tav>
                                      </p:tavLst>
                                    </p:anim>
                                    <p:anim calcmode="lin" valueType="num">
                                      <p:cBhvr additive="base">
                                        <p:cTn id="8" dur="1500" fill="hold"/>
                                        <p:tgtEl>
                                          <p:spTgt spid="4">
                                            <p:txEl>
                                              <p:charRg st="4294967295" end="4294967295"/>
                                            </p:txEl>
                                          </p:spTgt>
                                        </p:tgtEl>
                                        <p:attrNameLst>
                                          <p:attrName>ppt_y</p:attrName>
                                        </p:attrNameLst>
                                      </p:cBhvr>
                                      <p:tavLst>
                                        <p:tav tm="0">
                                          <p:val>
                                            <p:strVal val="#ppt_y"/>
                                          </p:val>
                                        </p:tav>
                                        <p:tav tm="100000">
                                          <p:val>
                                            <p:strVal val="#ppt_y"/>
                                          </p:val>
                                        </p:tav>
                                      </p:tavLst>
                                    </p:anim>
                                    <p:set>
                                      <p:cBhvr>
                                        <p:cTn id="9" dur="1" fill="hold">
                                          <p:stCondLst>
                                            <p:cond delay="0"/>
                                          </p:stCondLst>
                                        </p:cTn>
                                        <p:tgtEl>
                                          <p:spTgt spid="4">
                                            <p:txEl>
                                              <p:charRg st="4294967295" end="4294967295"/>
                                            </p:txEl>
                                          </p:spTgt>
                                        </p:tgtEl>
                                        <p:attrNameLst>
                                          <p:attrName>style.visibility</p:attrName>
                                        </p:attrNameLst>
                                      </p:cBhvr>
                                      <p:to>
                                        <p:strVal val="visible"/>
                                      </p:to>
                                    </p:set>
                                    <p:anim to="" calcmode="lin" valueType="num">
                                      <p:cBhvr>
                                        <p:cTn id="10" dur="1500" fill="hold">
                                          <p:stCondLst>
                                            <p:cond delay="0"/>
                                          </p:stCondLst>
                                        </p:cTn>
                                        <p:tgtEl>
                                          <p:spTgt spid="4">
                                            <p:txEl>
                                              <p:charRg st="4294967295" end="4294967295"/>
                                            </p:txEl>
                                          </p:spTgt>
                                        </p:tgtEl>
                                        <p:attrNameLst>
                                          <p:attrName>ppt_w</p:attrName>
                                        </p:attrNameLst>
                                      </p:cBhvr>
                                      <p:tavLst>
                                        <p:tav tm="0">
                                          <p:val>
                                            <p:strVal val="0"/>
                                          </p:val>
                                        </p:tav>
                                        <p:tav tm="100000">
                                          <p:val>
                                            <p:strVal val="#ppt_w"/>
                                          </p:val>
                                        </p:tav>
                                      </p:tavLst>
                                    </p:anim>
                                    <p:anim to="" calcmode="lin" valueType="num">
                                      <p:cBhvr>
                                        <p:cTn id="11" dur="1500" fill="hold">
                                          <p:stCondLst>
                                            <p:cond delay="0"/>
                                          </p:stCondLst>
                                        </p:cTn>
                                        <p:tgtEl>
                                          <p:spTgt spid="4">
                                            <p:txEl>
                                              <p:charRg st="4294967295" end="4294967295"/>
                                            </p:txEl>
                                          </p:spTgt>
                                        </p:tgtEl>
                                        <p:attrNameLst>
                                          <p:attrName>ppt_h</p:attrName>
                                        </p:attrNameLst>
                                      </p:cBhvr>
                                      <p:tavLst>
                                        <p:tav tm="0">
                                          <p:val>
                                            <p:strVal val="0"/>
                                          </p:val>
                                        </p:tav>
                                        <p:tav tm="100000">
                                          <p:val>
                                            <p:strVal val="#ppt_h"/>
                                          </p:val>
                                        </p:tav>
                                      </p:tavLst>
                                    </p:anim>
                                    <p:animEffect filter="fade">
                                      <p:cBhvr>
                                        <p:cTn id="12" dur="1500">
                                          <p:stCondLst>
                                            <p:cond delay="0"/>
                                          </p:stCondLst>
                                        </p:cTn>
                                        <p:tgtEl>
                                          <p:spTgt spid="4">
                                            <p:txEl>
                                              <p:charRg st="4294967295" end="4294967295"/>
                                            </p:txEl>
                                          </p:spTgt>
                                        </p:tgtEl>
                                      </p:cBhvr>
                                    </p:animEffect>
                                  </p:childTnLst>
                                </p:cTn>
                              </p:par>
                              <p:par>
                                <p:cTn id="13" presetID="2" presetClass="entr" presetSubtype="8" decel="100000" fill="hold" grpId="0" nodeType="withEffect" nodePh="1">
                                  <p:stCondLst>
                                    <p:cond delay="250"/>
                                  </p:stCondLst>
                                  <p:endCondLst>
                                    <p:cond evt="begin" delay="0">
                                      <p:tn val="13"/>
                                    </p:cond>
                                  </p:endCondLst>
                                  <p:childTnLst>
                                    <p:set>
                                      <p:cBhvr>
                                        <p:cTn id="14" dur="1" fill="hold">
                                          <p:stCondLst>
                                            <p:cond delay="0"/>
                                          </p:stCondLst>
                                        </p:cTn>
                                        <p:tgtEl>
                                          <p:spTgt spid="22">
                                            <p:txEl>
                                              <p:charRg st="4294967295" end="4294967295"/>
                                            </p:txEl>
                                          </p:spTgt>
                                        </p:tgtEl>
                                        <p:attrNameLst>
                                          <p:attrName>style.visibility</p:attrName>
                                        </p:attrNameLst>
                                      </p:cBhvr>
                                      <p:to>
                                        <p:strVal val="visible"/>
                                      </p:to>
                                    </p:set>
                                    <p:anim calcmode="lin" valueType="num">
                                      <p:cBhvr additive="base">
                                        <p:cTn id="15" dur="1500" fill="hold"/>
                                        <p:tgtEl>
                                          <p:spTgt spid="22">
                                            <p:txEl>
                                              <p:charRg st="4294967295" end="4294967295"/>
                                            </p:txEl>
                                          </p:spTgt>
                                        </p:tgtEl>
                                        <p:attrNameLst>
                                          <p:attrName>ppt_x</p:attrName>
                                        </p:attrNameLst>
                                      </p:cBhvr>
                                      <p:tavLst>
                                        <p:tav tm="0">
                                          <p:val>
                                            <p:strVal val="0-#ppt_w/2"/>
                                          </p:val>
                                        </p:tav>
                                        <p:tav tm="100000">
                                          <p:val>
                                            <p:strVal val="#ppt_x"/>
                                          </p:val>
                                        </p:tav>
                                      </p:tavLst>
                                    </p:anim>
                                    <p:anim calcmode="lin" valueType="num">
                                      <p:cBhvr additive="base">
                                        <p:cTn id="16" dur="1500" fill="hold"/>
                                        <p:tgtEl>
                                          <p:spTgt spid="22">
                                            <p:txEl>
                                              <p:charRg st="4294967295" end="4294967295"/>
                                            </p:txEl>
                                          </p:spTgt>
                                        </p:tgtEl>
                                        <p:attrNameLst>
                                          <p:attrName>ppt_y</p:attrName>
                                        </p:attrNameLst>
                                      </p:cBhvr>
                                      <p:tavLst>
                                        <p:tav tm="0">
                                          <p:val>
                                            <p:strVal val="#ppt_y"/>
                                          </p:val>
                                        </p:tav>
                                        <p:tav tm="100000">
                                          <p:val>
                                            <p:strVal val="#ppt_y"/>
                                          </p:val>
                                        </p:tav>
                                      </p:tavLst>
                                    </p:anim>
                                    <p:set>
                                      <p:cBhvr>
                                        <p:cTn id="17" dur="1" fill="hold">
                                          <p:stCondLst>
                                            <p:cond delay="0"/>
                                          </p:stCondLst>
                                        </p:cTn>
                                        <p:tgtEl>
                                          <p:spTgt spid="22">
                                            <p:txEl>
                                              <p:charRg st="4294967295" end="4294967295"/>
                                            </p:txEl>
                                          </p:spTgt>
                                        </p:tgtEl>
                                        <p:attrNameLst>
                                          <p:attrName>style.visibility</p:attrName>
                                        </p:attrNameLst>
                                      </p:cBhvr>
                                      <p:to>
                                        <p:strVal val="visible"/>
                                      </p:to>
                                    </p:set>
                                    <p:anim to="" calcmode="lin" valueType="num">
                                      <p:cBhvr>
                                        <p:cTn id="18" dur="1500" fill="hold">
                                          <p:stCondLst>
                                            <p:cond delay="0"/>
                                          </p:stCondLst>
                                        </p:cTn>
                                        <p:tgtEl>
                                          <p:spTgt spid="22">
                                            <p:txEl>
                                              <p:charRg st="4294967295" end="4294967295"/>
                                            </p:txEl>
                                          </p:spTgt>
                                        </p:tgtEl>
                                        <p:attrNameLst>
                                          <p:attrName>ppt_w</p:attrName>
                                        </p:attrNameLst>
                                      </p:cBhvr>
                                      <p:tavLst>
                                        <p:tav tm="0">
                                          <p:val>
                                            <p:strVal val="0"/>
                                          </p:val>
                                        </p:tav>
                                        <p:tav tm="100000">
                                          <p:val>
                                            <p:strVal val="#ppt_w"/>
                                          </p:val>
                                        </p:tav>
                                      </p:tavLst>
                                    </p:anim>
                                    <p:anim to="" calcmode="lin" valueType="num">
                                      <p:cBhvr>
                                        <p:cTn id="19" dur="1500" fill="hold">
                                          <p:stCondLst>
                                            <p:cond delay="0"/>
                                          </p:stCondLst>
                                        </p:cTn>
                                        <p:tgtEl>
                                          <p:spTgt spid="22">
                                            <p:txEl>
                                              <p:charRg st="4294967295" end="4294967295"/>
                                            </p:txEl>
                                          </p:spTgt>
                                        </p:tgtEl>
                                        <p:attrNameLst>
                                          <p:attrName>ppt_h</p:attrName>
                                        </p:attrNameLst>
                                      </p:cBhvr>
                                      <p:tavLst>
                                        <p:tav tm="0">
                                          <p:val>
                                            <p:strVal val="0"/>
                                          </p:val>
                                        </p:tav>
                                        <p:tav tm="100000">
                                          <p:val>
                                            <p:strVal val="#ppt_h"/>
                                          </p:val>
                                        </p:tav>
                                      </p:tavLst>
                                    </p:anim>
                                    <p:animEffect filter="fade">
                                      <p:cBhvr>
                                        <p:cTn id="20" dur="1500">
                                          <p:stCondLst>
                                            <p:cond delay="0"/>
                                          </p:stCondLst>
                                        </p:cTn>
                                        <p:tgtEl>
                                          <p:spTgt spid="22">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22"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PA_库_矩形 3">
            <a:extLst>
              <a:ext uri="{FF2B5EF4-FFF2-40B4-BE49-F238E27FC236}">
                <a16:creationId xmlns:a16="http://schemas.microsoft.com/office/drawing/2014/main" id="{E3FC1F8E-85D7-4EEC-A3E0-BC3E4220E717}"/>
              </a:ext>
            </a:extLst>
          </p:cNvPr>
          <p:cNvSpPr/>
          <p:nvPr>
            <p:custDataLst>
              <p:tags r:id="rId1"/>
            </p:custDataLst>
          </p:nvPr>
        </p:nvSpPr>
        <p:spPr>
          <a:xfrm>
            <a:off x="1295994" y="0"/>
            <a:ext cx="263571" cy="6858000"/>
          </a:xfrm>
          <a:prstGeom prst="rect">
            <a:avLst/>
          </a:prstGeom>
          <a:solidFill>
            <a:srgbClr val="FCCBB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tr-TR">
              <a:solidFill>
                <a:prstClr val="white"/>
              </a:solidFill>
              <a:latin typeface="Calibri" panose="020F0502020204030204"/>
            </a:endParaRPr>
          </a:p>
        </p:txBody>
      </p:sp>
      <p:sp>
        <p:nvSpPr>
          <p:cNvPr id="20" name="PA_库_矩形 3">
            <a:extLst>
              <a:ext uri="{FF2B5EF4-FFF2-40B4-BE49-F238E27FC236}">
                <a16:creationId xmlns:a16="http://schemas.microsoft.com/office/drawing/2014/main" id="{E3FC1F8E-85D7-4EEC-A3E0-BC3E4220E717}"/>
              </a:ext>
            </a:extLst>
          </p:cNvPr>
          <p:cNvSpPr/>
          <p:nvPr>
            <p:custDataLst>
              <p:tags r:id="rId2"/>
            </p:custDataLst>
          </p:nvPr>
        </p:nvSpPr>
        <p:spPr>
          <a:xfrm>
            <a:off x="0" y="6179649"/>
            <a:ext cx="12192000" cy="269718"/>
          </a:xfrm>
          <a:prstGeom prst="rect">
            <a:avLst/>
          </a:prstGeom>
          <a:solidFill>
            <a:srgbClr val="FCCBB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tr-TR">
              <a:solidFill>
                <a:prstClr val="white"/>
              </a:solidFill>
              <a:latin typeface="Calibri" panose="020F0502020204030204"/>
            </a:endParaRPr>
          </a:p>
        </p:txBody>
      </p:sp>
      <p:sp>
        <p:nvSpPr>
          <p:cNvPr id="23" name="PA_库_文本框 5">
            <a:extLst>
              <a:ext uri="{FF2B5EF4-FFF2-40B4-BE49-F238E27FC236}">
                <a16:creationId xmlns:a16="http://schemas.microsoft.com/office/drawing/2014/main" id="{D63F82D9-5F6F-4B79-9D1E-4C4B2949CBB8}"/>
              </a:ext>
            </a:extLst>
          </p:cNvPr>
          <p:cNvSpPr txBox="1"/>
          <p:nvPr>
            <p:custDataLst>
              <p:tags r:id="rId3"/>
            </p:custDataLst>
          </p:nvPr>
        </p:nvSpPr>
        <p:spPr>
          <a:xfrm>
            <a:off x="876407" y="721945"/>
            <a:ext cx="10479952" cy="1200329"/>
          </a:xfrm>
          <a:prstGeom prst="rect">
            <a:avLst/>
          </a:prstGeom>
          <a:noFill/>
        </p:spPr>
        <p:txBody>
          <a:bodyPr wrap="square" rtlCol="0">
            <a:spAutoFit/>
          </a:bodyPr>
          <a:lstStyle/>
          <a:p>
            <a:r>
              <a:rPr lang="en-US" sz="2400" b="1" dirty="0"/>
              <a:t>6</a:t>
            </a:r>
            <a:r>
              <a:rPr lang="zh-CN" altLang="en-US" sz="2400" b="1" dirty="0"/>
              <a:t>自由度位姿</a:t>
            </a:r>
            <a:r>
              <a:rPr lang="zh-CN" altLang="en-US" sz="2400" b="1" dirty="0" smtClean="0"/>
              <a:t>估计</a:t>
            </a:r>
            <a:r>
              <a:rPr lang="zh-CN" altLang="en-US" sz="2400" dirty="0" smtClean="0"/>
              <a:t>：将位姿估计</a:t>
            </a:r>
            <a:r>
              <a:rPr lang="zh-CN" altLang="en-US" sz="2400" dirty="0"/>
              <a:t>损失定义为在</a:t>
            </a:r>
            <a:r>
              <a:rPr lang="zh-CN" altLang="en-US" sz="2400" dirty="0" smtClean="0"/>
              <a:t>地面实况位姿中</a:t>
            </a:r>
            <a:r>
              <a:rPr lang="zh-CN" altLang="en-US" sz="2400" dirty="0"/>
              <a:t>的对象模型上采样的点与由</a:t>
            </a:r>
            <a:r>
              <a:rPr lang="zh-CN" altLang="en-US" sz="2400" dirty="0" smtClean="0"/>
              <a:t>预测位姿转换</a:t>
            </a:r>
            <a:r>
              <a:rPr lang="zh-CN" altLang="en-US" sz="2400" dirty="0"/>
              <a:t>的相同模型上的对应点之间的距离</a:t>
            </a:r>
            <a:r>
              <a:rPr lang="zh-CN" altLang="en-US" sz="2400" dirty="0" smtClean="0"/>
              <a:t>。具体为对于</a:t>
            </a:r>
            <a:r>
              <a:rPr lang="zh-CN" altLang="en-US" sz="2400" dirty="0" smtClean="0">
                <a:solidFill>
                  <a:schemeClr val="accent5"/>
                </a:solidFill>
              </a:rPr>
              <a:t>非对称对象</a:t>
            </a:r>
            <a:r>
              <a:rPr lang="zh-CN" altLang="en-US" sz="2400" dirty="0" smtClean="0"/>
              <a:t>将</a:t>
            </a:r>
            <a:r>
              <a:rPr lang="zh-CN" altLang="en-US" sz="2400" dirty="0"/>
              <a:t>每个密集像素的预测最小化的损失定义</a:t>
            </a:r>
            <a:r>
              <a:rPr lang="zh-CN" altLang="en-US" sz="2400" dirty="0" smtClean="0"/>
              <a:t>为</a:t>
            </a:r>
            <a:r>
              <a:rPr lang="en-US" altLang="zh-CN" sz="2400" dirty="0" smtClean="0"/>
              <a:t>:</a:t>
            </a:r>
            <a:endParaRPr lang="en-US" altLang="zh-CN" sz="2400" dirty="0"/>
          </a:p>
        </p:txBody>
      </p:sp>
      <p:pic>
        <p:nvPicPr>
          <p:cNvPr id="5" name="图片 4"/>
          <p:cNvPicPr>
            <a:picLocks noChangeAspect="1"/>
          </p:cNvPicPr>
          <p:nvPr/>
        </p:nvPicPr>
        <p:blipFill>
          <a:blip r:embed="rId6"/>
          <a:stretch>
            <a:fillRect/>
          </a:stretch>
        </p:blipFill>
        <p:spPr>
          <a:xfrm>
            <a:off x="1593136" y="2007887"/>
            <a:ext cx="4217656" cy="715275"/>
          </a:xfrm>
          <a:prstGeom prst="rect">
            <a:avLst/>
          </a:prstGeom>
        </p:spPr>
      </p:pic>
      <p:sp>
        <p:nvSpPr>
          <p:cNvPr id="25" name="文本框 24"/>
          <p:cNvSpPr txBox="1"/>
          <p:nvPr/>
        </p:nvSpPr>
        <p:spPr>
          <a:xfrm>
            <a:off x="823045" y="2644218"/>
            <a:ext cx="10586676" cy="1200329"/>
          </a:xfrm>
          <a:prstGeom prst="rect">
            <a:avLst/>
          </a:prstGeom>
          <a:noFill/>
        </p:spPr>
        <p:txBody>
          <a:bodyPr wrap="square" rtlCol="0">
            <a:spAutoFit/>
          </a:bodyPr>
          <a:lstStyle/>
          <a:p>
            <a:r>
              <a:rPr lang="zh-CN" altLang="en-US" sz="2400" dirty="0" smtClean="0"/>
              <a:t>对于</a:t>
            </a:r>
            <a:r>
              <a:rPr lang="zh-CN" altLang="en-US" sz="2400" dirty="0" smtClean="0">
                <a:solidFill>
                  <a:schemeClr val="accent5"/>
                </a:solidFill>
              </a:rPr>
              <a:t>对称对象</a:t>
            </a:r>
            <a:r>
              <a:rPr lang="zh-CN" altLang="en-US" sz="2400" dirty="0" smtClean="0"/>
              <a:t>，具有</a:t>
            </a:r>
            <a:r>
              <a:rPr lang="zh-CN" altLang="en-US" sz="2400" dirty="0"/>
              <a:t>多个并且可能具有无限数量的规范</a:t>
            </a:r>
            <a:r>
              <a:rPr lang="zh-CN" altLang="en-US" sz="2400" dirty="0" smtClean="0"/>
              <a:t>帧导致</a:t>
            </a:r>
            <a:r>
              <a:rPr lang="zh-CN" altLang="en-US" sz="2400" dirty="0"/>
              <a:t>学习目标</a:t>
            </a:r>
            <a:r>
              <a:rPr lang="zh-CN" altLang="en-US" sz="2400" dirty="0" smtClean="0"/>
              <a:t>模糊，最小化</a:t>
            </a:r>
            <a:r>
              <a:rPr lang="zh-CN" altLang="en-US" sz="2400" dirty="0"/>
              <a:t>估计的模型方向上的每个点与地面实况模型上的最近点之间的距离。</a:t>
            </a:r>
            <a:r>
              <a:rPr lang="zh-CN" altLang="en-US" sz="2400" dirty="0" smtClean="0"/>
              <a:t>损失函数</a:t>
            </a:r>
            <a:r>
              <a:rPr lang="zh-CN" altLang="en-US" sz="2400" dirty="0"/>
              <a:t>变为：</a:t>
            </a:r>
          </a:p>
        </p:txBody>
      </p:sp>
      <p:pic>
        <p:nvPicPr>
          <p:cNvPr id="26" name="图片 25"/>
          <p:cNvPicPr>
            <a:picLocks noChangeAspect="1"/>
          </p:cNvPicPr>
          <p:nvPr/>
        </p:nvPicPr>
        <p:blipFill>
          <a:blip r:embed="rId7"/>
          <a:stretch>
            <a:fillRect/>
          </a:stretch>
        </p:blipFill>
        <p:spPr>
          <a:xfrm>
            <a:off x="1613651" y="3890713"/>
            <a:ext cx="4390073" cy="616340"/>
          </a:xfrm>
          <a:prstGeom prst="rect">
            <a:avLst/>
          </a:prstGeom>
        </p:spPr>
      </p:pic>
      <p:sp>
        <p:nvSpPr>
          <p:cNvPr id="27" name="矩形 26"/>
          <p:cNvSpPr/>
          <p:nvPr/>
        </p:nvSpPr>
        <p:spPr>
          <a:xfrm>
            <a:off x="856024" y="4563821"/>
            <a:ext cx="10479952" cy="830997"/>
          </a:xfrm>
          <a:prstGeom prst="rect">
            <a:avLst/>
          </a:prstGeom>
        </p:spPr>
        <p:txBody>
          <a:bodyPr wrap="square">
            <a:spAutoFit/>
          </a:bodyPr>
          <a:lstStyle/>
          <a:p>
            <a:r>
              <a:rPr lang="zh-CN" altLang="en-US" sz="2400" dirty="0" smtClean="0">
                <a:latin typeface="Arial" panose="020B0604020202020204" pitchFamily="34" charset="0"/>
              </a:rPr>
              <a:t>为了能够</a:t>
            </a:r>
            <a:r>
              <a:rPr lang="zh-CN" altLang="en-US" sz="2400" dirty="0">
                <a:latin typeface="Arial" panose="020B0604020202020204" pitchFamily="34" charset="0"/>
              </a:rPr>
              <a:t>学会平衡每个密集像素预测之间的</a:t>
            </a:r>
            <a:r>
              <a:rPr lang="zh-CN" altLang="en-US" sz="2400" dirty="0" smtClean="0">
                <a:latin typeface="Arial" panose="020B0604020202020204" pitchFamily="34" charset="0"/>
              </a:rPr>
              <a:t>信心</a:t>
            </a:r>
            <a:r>
              <a:rPr lang="zh-CN" altLang="en-US" sz="2400" dirty="0">
                <a:latin typeface="Arial" panose="020B0604020202020204" pitchFamily="34" charset="0"/>
              </a:rPr>
              <a:t>，</a:t>
            </a:r>
            <a:r>
              <a:rPr lang="zh-CN" altLang="en-US" sz="2400" dirty="0" smtClean="0">
                <a:latin typeface="Arial" panose="020B0604020202020204" pitchFamily="34" charset="0"/>
              </a:rPr>
              <a:t>使用</a:t>
            </a:r>
            <a:r>
              <a:rPr lang="zh-CN" altLang="en-US" sz="2400" dirty="0">
                <a:latin typeface="Arial" panose="020B0604020202020204" pitchFamily="34" charset="0"/>
              </a:rPr>
              <a:t>密集像素置信度对每个密集像素损失进行加权，并添加第二个置信正则化项：</a:t>
            </a:r>
            <a:endParaRPr lang="zh-CN" altLang="en-US" sz="2400" dirty="0"/>
          </a:p>
        </p:txBody>
      </p:sp>
      <p:pic>
        <p:nvPicPr>
          <p:cNvPr id="28" name="图片 27"/>
          <p:cNvPicPr>
            <a:picLocks noChangeAspect="1"/>
          </p:cNvPicPr>
          <p:nvPr/>
        </p:nvPicPr>
        <p:blipFill>
          <a:blip r:embed="rId8"/>
          <a:stretch>
            <a:fillRect/>
          </a:stretch>
        </p:blipFill>
        <p:spPr>
          <a:xfrm>
            <a:off x="1711223" y="5505998"/>
            <a:ext cx="3066974" cy="648783"/>
          </a:xfrm>
          <a:prstGeom prst="rect">
            <a:avLst/>
          </a:prstGeom>
        </p:spPr>
      </p:pic>
      <p:pic>
        <p:nvPicPr>
          <p:cNvPr id="31" name="图片 30"/>
          <p:cNvPicPr>
            <a:picLocks noChangeAspect="1"/>
          </p:cNvPicPr>
          <p:nvPr/>
        </p:nvPicPr>
        <p:blipFill>
          <a:blip r:embed="rId9"/>
          <a:stretch>
            <a:fillRect/>
          </a:stretch>
        </p:blipFill>
        <p:spPr>
          <a:xfrm>
            <a:off x="6576406" y="3890713"/>
            <a:ext cx="1958871" cy="441851"/>
          </a:xfrm>
          <a:prstGeom prst="rect">
            <a:avLst/>
          </a:prstGeom>
        </p:spPr>
      </p:pic>
    </p:spTree>
    <p:extLst>
      <p:ext uri="{BB962C8B-B14F-4D97-AF65-F5344CB8AC3E}">
        <p14:creationId xmlns:p14="http://schemas.microsoft.com/office/powerpoint/2010/main" val="338601076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250"/>
                                  </p:stCondLst>
                                  <p:childTnLst>
                                    <p:set>
                                      <p:cBhvr>
                                        <p:cTn id="10" dur="1" fill="hold">
                                          <p:stCondLst>
                                            <p:cond delay="0"/>
                                          </p:stCondLst>
                                        </p:cTn>
                                        <p:tgtEl>
                                          <p:spTgt spid="20"/>
                                        </p:tgtEl>
                                        <p:attrNameLst>
                                          <p:attrName>style.visibility</p:attrName>
                                        </p:attrNameLst>
                                      </p:cBhvr>
                                      <p:to>
                                        <p:strVal val="visible"/>
                                      </p:to>
                                    </p:set>
                                    <p:anim calcmode="lin" valueType="num">
                                      <p:cBhvr>
                                        <p:cTn id="11" dur="500" fill="hold"/>
                                        <p:tgtEl>
                                          <p:spTgt spid="20"/>
                                        </p:tgtEl>
                                        <p:attrNameLst>
                                          <p:attrName>ppt_w</p:attrName>
                                        </p:attrNameLst>
                                      </p:cBhvr>
                                      <p:tavLst>
                                        <p:tav tm="0">
                                          <p:val>
                                            <p:fltVal val="0"/>
                                          </p:val>
                                        </p:tav>
                                        <p:tav tm="100000">
                                          <p:val>
                                            <p:strVal val="#ppt_w"/>
                                          </p:val>
                                        </p:tav>
                                      </p:tavLst>
                                    </p:anim>
                                    <p:anim calcmode="lin" valueType="num">
                                      <p:cBhvr>
                                        <p:cTn id="12" dur="500" fill="hold"/>
                                        <p:tgtEl>
                                          <p:spTgt spid="20"/>
                                        </p:tgtEl>
                                        <p:attrNameLst>
                                          <p:attrName>ppt_h</p:attrName>
                                        </p:attrNameLst>
                                      </p:cBhvr>
                                      <p:tavLst>
                                        <p:tav tm="0">
                                          <p:val>
                                            <p:fltVal val="0"/>
                                          </p:val>
                                        </p:tav>
                                        <p:tav tm="100000">
                                          <p:val>
                                            <p:strVal val="#ppt_h"/>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1500" fill="hold"/>
                                        <p:tgtEl>
                                          <p:spTgt spid="23"/>
                                        </p:tgtEl>
                                        <p:attrNameLst>
                                          <p:attrName>ppt_x</p:attrName>
                                        </p:attrNameLst>
                                      </p:cBhvr>
                                      <p:tavLst>
                                        <p:tav tm="0">
                                          <p:val>
                                            <p:strVal val="4*#ppt_w"/>
                                          </p:val>
                                        </p:tav>
                                        <p:tav tm="100000">
                                          <p:val>
                                            <p:strVal val="#ppt_w"/>
                                          </p:val>
                                        </p:tav>
                                      </p:tavLst>
                                    </p:anim>
                                    <p:anim calcmode="lin" valueType="num">
                                      <p:cBhvr additive="base">
                                        <p:cTn id="16" dur="1500" fill="hold"/>
                                        <p:tgtEl>
                                          <p:spTgt spid="23"/>
                                        </p:tgtEl>
                                        <p:attrNameLst>
                                          <p:attrName>ppt_y</p:attrName>
                                        </p:attrNameLst>
                                      </p:cBhvr>
                                      <p:tavLst>
                                        <p:tav tm="0">
                                          <p:val>
                                            <p:strVal val="4/3*#ppt_h"/>
                                          </p:val>
                                        </p:tav>
                                        <p:tav tm="100000">
                                          <p:val>
                                            <p:strVal val="#ppt_h"/>
                                          </p:val>
                                        </p:tav>
                                      </p:tavLst>
                                    </p:anim>
                                    <p:set>
                                      <p:cBhvr>
                                        <p:cTn id="17" dur="1" fill="hold">
                                          <p:stCondLst>
                                            <p:cond delay="0"/>
                                          </p:stCondLst>
                                        </p:cTn>
                                        <p:tgtEl>
                                          <p:spTgt spid="23"/>
                                        </p:tgtEl>
                                        <p:attrNameLst>
                                          <p:attrName>style.visibility</p:attrName>
                                        </p:attrNameLst>
                                      </p:cBhvr>
                                      <p:to>
                                        <p:strVal val="visible"/>
                                      </p:to>
                                    </p:set>
                                    <p:anim to="" calcmode="lin" valueType="num">
                                      <p:cBhvr>
                                        <p:cTn id="18" dur="1500" fill="hold">
                                          <p:stCondLst>
                                            <p:cond delay="0"/>
                                          </p:stCondLst>
                                        </p:cTn>
                                        <p:tgtEl>
                                          <p:spTgt spid="23"/>
                                        </p:tgtEl>
                                        <p:attrNameLst>
                                          <p:attrName>ppt_w</p:attrName>
                                        </p:attrNameLst>
                                      </p:cBhvr>
                                      <p:tavLst>
                                        <p:tav tm="0">
                                          <p:val>
                                            <p:strVal val="0"/>
                                          </p:val>
                                        </p:tav>
                                        <p:tav tm="100000">
                                          <p:val>
                                            <p:strVal val="#ppt_w"/>
                                          </p:val>
                                        </p:tav>
                                      </p:tavLst>
                                    </p:anim>
                                    <p:anim to="" calcmode="lin" valueType="num">
                                      <p:cBhvr>
                                        <p:cTn id="19" dur="1500" fill="hold">
                                          <p:stCondLst>
                                            <p:cond delay="0"/>
                                          </p:stCondLst>
                                        </p:cTn>
                                        <p:tgtEl>
                                          <p:spTgt spid="23"/>
                                        </p:tgtEl>
                                        <p:attrNameLst>
                                          <p:attrName>ppt_h</p:attrName>
                                        </p:attrNameLst>
                                      </p:cBhvr>
                                      <p:tavLst>
                                        <p:tav tm="0">
                                          <p:val>
                                            <p:strVal val="0"/>
                                          </p:val>
                                        </p:tav>
                                        <p:tav tm="100000">
                                          <p:val>
                                            <p:strVal val="#ppt_h"/>
                                          </p:val>
                                        </p:tav>
                                      </p:tavLst>
                                    </p:anim>
                                    <p:animEffect filter="fade">
                                      <p:cBhvr>
                                        <p:cTn id="20" dur="1500">
                                          <p:stCondLst>
                                            <p:cond delay="0"/>
                                          </p:stCondLst>
                                        </p:cTn>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animBg="1"/>
      <p:bldP spid="2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9118A1F2-51AF-4AD4-90B1-2BB3E4A4B2E9}"/>
              </a:ext>
            </a:extLst>
          </p:cNvPr>
          <p:cNvGrpSpPr/>
          <p:nvPr/>
        </p:nvGrpSpPr>
        <p:grpSpPr>
          <a:xfrm>
            <a:off x="315306" y="2510428"/>
            <a:ext cx="271670" cy="271670"/>
            <a:chOff x="14265965" y="3992218"/>
            <a:chExt cx="543339" cy="543339"/>
          </a:xfrm>
        </p:grpSpPr>
        <p:sp>
          <p:nvSpPr>
            <p:cNvPr id="24" name="Oval 23">
              <a:extLst>
                <a:ext uri="{FF2B5EF4-FFF2-40B4-BE49-F238E27FC236}">
                  <a16:creationId xmlns:a16="http://schemas.microsoft.com/office/drawing/2014/main" id="{387AB655-2A61-47B8-981A-07E83A782EAF}"/>
                </a:ext>
              </a:extLst>
            </p:cNvPr>
            <p:cNvSpPr/>
            <p:nvPr/>
          </p:nvSpPr>
          <p:spPr>
            <a:xfrm>
              <a:off x="14265965" y="3992218"/>
              <a:ext cx="543339" cy="543339"/>
            </a:xfrm>
            <a:prstGeom prst="ellipse">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latin typeface="Calibri" panose="020F0502020204030204"/>
              </a:endParaRPr>
            </a:p>
          </p:txBody>
        </p:sp>
        <p:sp>
          <p:nvSpPr>
            <p:cNvPr id="25" name="Oval 24">
              <a:extLst>
                <a:ext uri="{FF2B5EF4-FFF2-40B4-BE49-F238E27FC236}">
                  <a16:creationId xmlns:a16="http://schemas.microsoft.com/office/drawing/2014/main" id="{8373BC04-B1C3-4276-BCC2-6E2DE4BAE32F}"/>
                </a:ext>
              </a:extLst>
            </p:cNvPr>
            <p:cNvSpPr/>
            <p:nvPr/>
          </p:nvSpPr>
          <p:spPr>
            <a:xfrm>
              <a:off x="14376265" y="4102518"/>
              <a:ext cx="322738" cy="322738"/>
            </a:xfrm>
            <a:prstGeom prst="ellipse">
              <a:avLst/>
            </a:prstGeom>
            <a:solidFill>
              <a:srgbClr val="0BD7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latin typeface="Calibri" panose="020F0502020204030204"/>
              </a:endParaRPr>
            </a:p>
          </p:txBody>
        </p:sp>
      </p:grpSp>
      <p:pic>
        <p:nvPicPr>
          <p:cNvPr id="4" name="图片 3"/>
          <p:cNvPicPr>
            <a:picLocks noChangeAspect="1"/>
          </p:cNvPicPr>
          <p:nvPr/>
        </p:nvPicPr>
        <p:blipFill>
          <a:blip r:embed="rId4"/>
          <a:stretch>
            <a:fillRect/>
          </a:stretch>
        </p:blipFill>
        <p:spPr>
          <a:xfrm>
            <a:off x="651208" y="3150179"/>
            <a:ext cx="3352800" cy="1962150"/>
          </a:xfrm>
          <a:prstGeom prst="rect">
            <a:avLst/>
          </a:prstGeom>
        </p:spPr>
      </p:pic>
      <p:sp>
        <p:nvSpPr>
          <p:cNvPr id="5" name="矩形 4"/>
          <p:cNvSpPr/>
          <p:nvPr/>
        </p:nvSpPr>
        <p:spPr>
          <a:xfrm>
            <a:off x="586977" y="620156"/>
            <a:ext cx="11018046" cy="1569660"/>
          </a:xfrm>
          <a:prstGeom prst="rect">
            <a:avLst/>
          </a:prstGeom>
        </p:spPr>
        <p:txBody>
          <a:bodyPr wrap="square">
            <a:spAutoFit/>
          </a:bodyPr>
          <a:lstStyle/>
          <a:p>
            <a:r>
              <a:rPr lang="en-US" altLang="zh-CN" sz="2400" dirty="0">
                <a:solidFill>
                  <a:schemeClr val="accent5"/>
                </a:solidFill>
              </a:rPr>
              <a:t>ICP</a:t>
            </a:r>
            <a:r>
              <a:rPr lang="zh-CN" altLang="en-US" sz="2400" dirty="0"/>
              <a:t>（</a:t>
            </a:r>
            <a:r>
              <a:rPr lang="en-US" altLang="zh-CN" sz="2400" dirty="0"/>
              <a:t>iterative closest point algorithm,</a:t>
            </a:r>
            <a:r>
              <a:rPr lang="zh-CN" altLang="en-US" sz="2400" dirty="0">
                <a:solidFill>
                  <a:schemeClr val="accent5"/>
                </a:solidFill>
              </a:rPr>
              <a:t>迭代最近点</a:t>
            </a:r>
            <a:r>
              <a:rPr lang="zh-CN" altLang="en-US" sz="2400" dirty="0">
                <a:solidFill>
                  <a:schemeClr val="accent5"/>
                </a:solidFill>
              </a:rPr>
              <a:t>算法</a:t>
            </a:r>
            <a:r>
              <a:rPr lang="zh-CN" altLang="en-US" sz="2400" dirty="0"/>
              <a:t>）：一种点集对点集配准</a:t>
            </a:r>
            <a:r>
              <a:rPr lang="zh-CN" altLang="en-US" sz="2400" dirty="0" smtClean="0"/>
              <a:t>方法</a:t>
            </a:r>
            <a:endParaRPr lang="en-US" altLang="zh-CN" sz="2400" dirty="0" smtClean="0"/>
          </a:p>
          <a:p>
            <a:r>
              <a:rPr lang="zh-CN" altLang="en-US" sz="2400" dirty="0" smtClean="0"/>
              <a:t>基本思想是</a:t>
            </a:r>
            <a:r>
              <a:rPr lang="zh-CN" altLang="en-US" sz="2400" dirty="0"/>
              <a:t>如果知道正确的点对应，那么两个点集之间的相对变换（旋转、平移）就可以求得封闭解</a:t>
            </a:r>
            <a:endParaRPr lang="zh-CN" altLang="en-US" sz="2400" dirty="0">
              <a:solidFill>
                <a:schemeClr val="tx1">
                  <a:lumMod val="85000"/>
                  <a:lumOff val="15000"/>
                </a:schemeClr>
              </a:solidFill>
              <a:latin typeface="Montserrat Extra Bold" panose="00000900000000000000" pitchFamily="50" charset="-94"/>
            </a:endParaRPr>
          </a:p>
          <a:p>
            <a:endParaRPr lang="en-US" altLang="zh-CN" sz="2400" dirty="0"/>
          </a:p>
        </p:txBody>
      </p:sp>
      <p:grpSp>
        <p:nvGrpSpPr>
          <p:cNvPr id="10" name="Group 22">
            <a:extLst>
              <a:ext uri="{FF2B5EF4-FFF2-40B4-BE49-F238E27FC236}">
                <a16:creationId xmlns:a16="http://schemas.microsoft.com/office/drawing/2014/main" id="{9118A1F2-51AF-4AD4-90B1-2BB3E4A4B2E9}"/>
              </a:ext>
            </a:extLst>
          </p:cNvPr>
          <p:cNvGrpSpPr/>
          <p:nvPr/>
        </p:nvGrpSpPr>
        <p:grpSpPr>
          <a:xfrm>
            <a:off x="11333353" y="3454060"/>
            <a:ext cx="271670" cy="271670"/>
            <a:chOff x="14265965" y="3992218"/>
            <a:chExt cx="543339" cy="543339"/>
          </a:xfrm>
        </p:grpSpPr>
        <p:sp>
          <p:nvSpPr>
            <p:cNvPr id="11" name="Oval 23">
              <a:extLst>
                <a:ext uri="{FF2B5EF4-FFF2-40B4-BE49-F238E27FC236}">
                  <a16:creationId xmlns:a16="http://schemas.microsoft.com/office/drawing/2014/main" id="{387AB655-2A61-47B8-981A-07E83A782EAF}"/>
                </a:ext>
              </a:extLst>
            </p:cNvPr>
            <p:cNvSpPr/>
            <p:nvPr/>
          </p:nvSpPr>
          <p:spPr>
            <a:xfrm>
              <a:off x="14265965" y="3992218"/>
              <a:ext cx="543339" cy="543339"/>
            </a:xfrm>
            <a:prstGeom prst="ellipse">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latin typeface="Calibri" panose="020F0502020204030204"/>
              </a:endParaRPr>
            </a:p>
          </p:txBody>
        </p:sp>
        <p:sp>
          <p:nvSpPr>
            <p:cNvPr id="12" name="Oval 24">
              <a:extLst>
                <a:ext uri="{FF2B5EF4-FFF2-40B4-BE49-F238E27FC236}">
                  <a16:creationId xmlns:a16="http://schemas.microsoft.com/office/drawing/2014/main" id="{8373BC04-B1C3-4276-BCC2-6E2DE4BAE32F}"/>
                </a:ext>
              </a:extLst>
            </p:cNvPr>
            <p:cNvSpPr/>
            <p:nvPr/>
          </p:nvSpPr>
          <p:spPr>
            <a:xfrm>
              <a:off x="14376265" y="4102518"/>
              <a:ext cx="322738" cy="322738"/>
            </a:xfrm>
            <a:prstGeom prst="ellipse">
              <a:avLst/>
            </a:prstGeom>
            <a:solidFill>
              <a:srgbClr val="0BD7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latin typeface="Calibri" panose="020F0502020204030204"/>
              </a:endParaRPr>
            </a:p>
          </p:txBody>
        </p:sp>
      </p:grpSp>
      <p:grpSp>
        <p:nvGrpSpPr>
          <p:cNvPr id="14" name="Group 22">
            <a:extLst>
              <a:ext uri="{FF2B5EF4-FFF2-40B4-BE49-F238E27FC236}">
                <a16:creationId xmlns:a16="http://schemas.microsoft.com/office/drawing/2014/main" id="{9118A1F2-51AF-4AD4-90B1-2BB3E4A4B2E9}"/>
              </a:ext>
            </a:extLst>
          </p:cNvPr>
          <p:cNvGrpSpPr/>
          <p:nvPr/>
        </p:nvGrpSpPr>
        <p:grpSpPr>
          <a:xfrm>
            <a:off x="98787" y="5353242"/>
            <a:ext cx="271670" cy="271670"/>
            <a:chOff x="14265965" y="3992218"/>
            <a:chExt cx="543339" cy="543339"/>
          </a:xfrm>
        </p:grpSpPr>
        <p:sp>
          <p:nvSpPr>
            <p:cNvPr id="15" name="Oval 23">
              <a:extLst>
                <a:ext uri="{FF2B5EF4-FFF2-40B4-BE49-F238E27FC236}">
                  <a16:creationId xmlns:a16="http://schemas.microsoft.com/office/drawing/2014/main" id="{387AB655-2A61-47B8-981A-07E83A782EAF}"/>
                </a:ext>
              </a:extLst>
            </p:cNvPr>
            <p:cNvSpPr/>
            <p:nvPr/>
          </p:nvSpPr>
          <p:spPr>
            <a:xfrm>
              <a:off x="14265965" y="3992218"/>
              <a:ext cx="543339" cy="543339"/>
            </a:xfrm>
            <a:prstGeom prst="ellipse">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latin typeface="Calibri" panose="020F0502020204030204"/>
              </a:endParaRPr>
            </a:p>
          </p:txBody>
        </p:sp>
        <p:sp>
          <p:nvSpPr>
            <p:cNvPr id="16" name="Oval 24">
              <a:extLst>
                <a:ext uri="{FF2B5EF4-FFF2-40B4-BE49-F238E27FC236}">
                  <a16:creationId xmlns:a16="http://schemas.microsoft.com/office/drawing/2014/main" id="{8373BC04-B1C3-4276-BCC2-6E2DE4BAE32F}"/>
                </a:ext>
              </a:extLst>
            </p:cNvPr>
            <p:cNvSpPr/>
            <p:nvPr/>
          </p:nvSpPr>
          <p:spPr>
            <a:xfrm>
              <a:off x="14376265" y="4102518"/>
              <a:ext cx="322738" cy="322738"/>
            </a:xfrm>
            <a:prstGeom prst="ellipse">
              <a:avLst/>
            </a:prstGeom>
            <a:solidFill>
              <a:srgbClr val="0BD7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latin typeface="Calibri" panose="020F0502020204030204"/>
              </a:endParaRPr>
            </a:p>
          </p:txBody>
        </p:sp>
      </p:grpSp>
      <p:grpSp>
        <p:nvGrpSpPr>
          <p:cNvPr id="17" name="Group 22">
            <a:extLst>
              <a:ext uri="{FF2B5EF4-FFF2-40B4-BE49-F238E27FC236}">
                <a16:creationId xmlns:a16="http://schemas.microsoft.com/office/drawing/2014/main" id="{9118A1F2-51AF-4AD4-90B1-2BB3E4A4B2E9}"/>
              </a:ext>
            </a:extLst>
          </p:cNvPr>
          <p:cNvGrpSpPr/>
          <p:nvPr/>
        </p:nvGrpSpPr>
        <p:grpSpPr>
          <a:xfrm>
            <a:off x="1991707" y="5624912"/>
            <a:ext cx="271670" cy="271670"/>
            <a:chOff x="14265965" y="3992218"/>
            <a:chExt cx="543339" cy="543339"/>
          </a:xfrm>
        </p:grpSpPr>
        <p:sp>
          <p:nvSpPr>
            <p:cNvPr id="18" name="Oval 23">
              <a:extLst>
                <a:ext uri="{FF2B5EF4-FFF2-40B4-BE49-F238E27FC236}">
                  <a16:creationId xmlns:a16="http://schemas.microsoft.com/office/drawing/2014/main" id="{387AB655-2A61-47B8-981A-07E83A782EAF}"/>
                </a:ext>
              </a:extLst>
            </p:cNvPr>
            <p:cNvSpPr/>
            <p:nvPr/>
          </p:nvSpPr>
          <p:spPr>
            <a:xfrm>
              <a:off x="14265965" y="3992218"/>
              <a:ext cx="543339" cy="543339"/>
            </a:xfrm>
            <a:prstGeom prst="ellipse">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latin typeface="Calibri" panose="020F0502020204030204"/>
              </a:endParaRPr>
            </a:p>
          </p:txBody>
        </p:sp>
        <p:sp>
          <p:nvSpPr>
            <p:cNvPr id="19" name="Oval 24">
              <a:extLst>
                <a:ext uri="{FF2B5EF4-FFF2-40B4-BE49-F238E27FC236}">
                  <a16:creationId xmlns:a16="http://schemas.microsoft.com/office/drawing/2014/main" id="{8373BC04-B1C3-4276-BCC2-6E2DE4BAE32F}"/>
                </a:ext>
              </a:extLst>
            </p:cNvPr>
            <p:cNvSpPr/>
            <p:nvPr/>
          </p:nvSpPr>
          <p:spPr>
            <a:xfrm>
              <a:off x="14376265" y="4102518"/>
              <a:ext cx="322738" cy="322738"/>
            </a:xfrm>
            <a:prstGeom prst="ellipse">
              <a:avLst/>
            </a:prstGeom>
            <a:solidFill>
              <a:srgbClr val="0BD7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latin typeface="Calibri" panose="020F0502020204030204"/>
              </a:endParaRPr>
            </a:p>
          </p:txBody>
        </p:sp>
      </p:grpSp>
      <p:grpSp>
        <p:nvGrpSpPr>
          <p:cNvPr id="20" name="Group 22">
            <a:extLst>
              <a:ext uri="{FF2B5EF4-FFF2-40B4-BE49-F238E27FC236}">
                <a16:creationId xmlns:a16="http://schemas.microsoft.com/office/drawing/2014/main" id="{9118A1F2-51AF-4AD4-90B1-2BB3E4A4B2E9}"/>
              </a:ext>
            </a:extLst>
          </p:cNvPr>
          <p:cNvGrpSpPr/>
          <p:nvPr/>
        </p:nvGrpSpPr>
        <p:grpSpPr>
          <a:xfrm>
            <a:off x="651208" y="4413294"/>
            <a:ext cx="271670" cy="271670"/>
            <a:chOff x="14265965" y="3992218"/>
            <a:chExt cx="543339" cy="543339"/>
          </a:xfrm>
        </p:grpSpPr>
        <p:sp>
          <p:nvSpPr>
            <p:cNvPr id="21" name="Oval 23">
              <a:extLst>
                <a:ext uri="{FF2B5EF4-FFF2-40B4-BE49-F238E27FC236}">
                  <a16:creationId xmlns:a16="http://schemas.microsoft.com/office/drawing/2014/main" id="{387AB655-2A61-47B8-981A-07E83A782EAF}"/>
                </a:ext>
              </a:extLst>
            </p:cNvPr>
            <p:cNvSpPr/>
            <p:nvPr/>
          </p:nvSpPr>
          <p:spPr>
            <a:xfrm>
              <a:off x="14265965" y="3992218"/>
              <a:ext cx="543339" cy="543339"/>
            </a:xfrm>
            <a:prstGeom prst="ellipse">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latin typeface="Calibri" panose="020F0502020204030204"/>
              </a:endParaRPr>
            </a:p>
          </p:txBody>
        </p:sp>
        <p:sp>
          <p:nvSpPr>
            <p:cNvPr id="26" name="Oval 24">
              <a:extLst>
                <a:ext uri="{FF2B5EF4-FFF2-40B4-BE49-F238E27FC236}">
                  <a16:creationId xmlns:a16="http://schemas.microsoft.com/office/drawing/2014/main" id="{8373BC04-B1C3-4276-BCC2-6E2DE4BAE32F}"/>
                </a:ext>
              </a:extLst>
            </p:cNvPr>
            <p:cNvSpPr/>
            <p:nvPr/>
          </p:nvSpPr>
          <p:spPr>
            <a:xfrm>
              <a:off x="14376265" y="4102518"/>
              <a:ext cx="322738" cy="322738"/>
            </a:xfrm>
            <a:prstGeom prst="ellipse">
              <a:avLst/>
            </a:prstGeom>
            <a:solidFill>
              <a:srgbClr val="0BD7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latin typeface="Calibri" panose="020F0502020204030204"/>
              </a:endParaRPr>
            </a:p>
          </p:txBody>
        </p:sp>
      </p:grpSp>
      <p:grpSp>
        <p:nvGrpSpPr>
          <p:cNvPr id="27" name="Group 22">
            <a:extLst>
              <a:ext uri="{FF2B5EF4-FFF2-40B4-BE49-F238E27FC236}">
                <a16:creationId xmlns:a16="http://schemas.microsoft.com/office/drawing/2014/main" id="{9118A1F2-51AF-4AD4-90B1-2BB3E4A4B2E9}"/>
              </a:ext>
            </a:extLst>
          </p:cNvPr>
          <p:cNvGrpSpPr/>
          <p:nvPr/>
        </p:nvGrpSpPr>
        <p:grpSpPr>
          <a:xfrm>
            <a:off x="7942962" y="348486"/>
            <a:ext cx="271670" cy="271670"/>
            <a:chOff x="14265965" y="3992218"/>
            <a:chExt cx="543339" cy="543339"/>
          </a:xfrm>
        </p:grpSpPr>
        <p:sp>
          <p:nvSpPr>
            <p:cNvPr id="28" name="Oval 23">
              <a:extLst>
                <a:ext uri="{FF2B5EF4-FFF2-40B4-BE49-F238E27FC236}">
                  <a16:creationId xmlns:a16="http://schemas.microsoft.com/office/drawing/2014/main" id="{387AB655-2A61-47B8-981A-07E83A782EAF}"/>
                </a:ext>
              </a:extLst>
            </p:cNvPr>
            <p:cNvSpPr/>
            <p:nvPr/>
          </p:nvSpPr>
          <p:spPr>
            <a:xfrm>
              <a:off x="14265965" y="3992218"/>
              <a:ext cx="543339" cy="543339"/>
            </a:xfrm>
            <a:prstGeom prst="ellipse">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latin typeface="Calibri" panose="020F0502020204030204"/>
              </a:endParaRPr>
            </a:p>
          </p:txBody>
        </p:sp>
        <p:sp>
          <p:nvSpPr>
            <p:cNvPr id="29" name="Oval 24">
              <a:extLst>
                <a:ext uri="{FF2B5EF4-FFF2-40B4-BE49-F238E27FC236}">
                  <a16:creationId xmlns:a16="http://schemas.microsoft.com/office/drawing/2014/main" id="{8373BC04-B1C3-4276-BCC2-6E2DE4BAE32F}"/>
                </a:ext>
              </a:extLst>
            </p:cNvPr>
            <p:cNvSpPr/>
            <p:nvPr/>
          </p:nvSpPr>
          <p:spPr>
            <a:xfrm>
              <a:off x="14376265" y="4102518"/>
              <a:ext cx="322738" cy="322738"/>
            </a:xfrm>
            <a:prstGeom prst="ellipse">
              <a:avLst/>
            </a:prstGeom>
            <a:solidFill>
              <a:srgbClr val="0BD7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latin typeface="Calibri" panose="020F0502020204030204"/>
              </a:endParaRPr>
            </a:p>
          </p:txBody>
        </p:sp>
      </p:grpSp>
      <p:grpSp>
        <p:nvGrpSpPr>
          <p:cNvPr id="30" name="Group 22">
            <a:extLst>
              <a:ext uri="{FF2B5EF4-FFF2-40B4-BE49-F238E27FC236}">
                <a16:creationId xmlns:a16="http://schemas.microsoft.com/office/drawing/2014/main" id="{9118A1F2-51AF-4AD4-90B1-2BB3E4A4B2E9}"/>
              </a:ext>
            </a:extLst>
          </p:cNvPr>
          <p:cNvGrpSpPr/>
          <p:nvPr/>
        </p:nvGrpSpPr>
        <p:grpSpPr>
          <a:xfrm>
            <a:off x="9015624" y="76816"/>
            <a:ext cx="271670" cy="271670"/>
            <a:chOff x="14265965" y="3992218"/>
            <a:chExt cx="543339" cy="543339"/>
          </a:xfrm>
        </p:grpSpPr>
        <p:sp>
          <p:nvSpPr>
            <p:cNvPr id="31" name="Oval 23">
              <a:extLst>
                <a:ext uri="{FF2B5EF4-FFF2-40B4-BE49-F238E27FC236}">
                  <a16:creationId xmlns:a16="http://schemas.microsoft.com/office/drawing/2014/main" id="{387AB655-2A61-47B8-981A-07E83A782EAF}"/>
                </a:ext>
              </a:extLst>
            </p:cNvPr>
            <p:cNvSpPr/>
            <p:nvPr/>
          </p:nvSpPr>
          <p:spPr>
            <a:xfrm>
              <a:off x="14265965" y="3992218"/>
              <a:ext cx="543339" cy="543339"/>
            </a:xfrm>
            <a:prstGeom prst="ellipse">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latin typeface="Calibri" panose="020F0502020204030204"/>
              </a:endParaRPr>
            </a:p>
          </p:txBody>
        </p:sp>
        <p:sp>
          <p:nvSpPr>
            <p:cNvPr id="32" name="Oval 24">
              <a:extLst>
                <a:ext uri="{FF2B5EF4-FFF2-40B4-BE49-F238E27FC236}">
                  <a16:creationId xmlns:a16="http://schemas.microsoft.com/office/drawing/2014/main" id="{8373BC04-B1C3-4276-BCC2-6E2DE4BAE32F}"/>
                </a:ext>
              </a:extLst>
            </p:cNvPr>
            <p:cNvSpPr/>
            <p:nvPr/>
          </p:nvSpPr>
          <p:spPr>
            <a:xfrm>
              <a:off x="14376265" y="4102518"/>
              <a:ext cx="322738" cy="322738"/>
            </a:xfrm>
            <a:prstGeom prst="ellipse">
              <a:avLst/>
            </a:prstGeom>
            <a:solidFill>
              <a:srgbClr val="0BD7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latin typeface="Calibri" panose="020F0502020204030204"/>
              </a:endParaRPr>
            </a:p>
          </p:txBody>
        </p:sp>
      </p:grpSp>
      <p:grpSp>
        <p:nvGrpSpPr>
          <p:cNvPr id="33" name="Group 22">
            <a:extLst>
              <a:ext uri="{FF2B5EF4-FFF2-40B4-BE49-F238E27FC236}">
                <a16:creationId xmlns:a16="http://schemas.microsoft.com/office/drawing/2014/main" id="{9118A1F2-51AF-4AD4-90B1-2BB3E4A4B2E9}"/>
              </a:ext>
            </a:extLst>
          </p:cNvPr>
          <p:cNvGrpSpPr/>
          <p:nvPr/>
        </p:nvGrpSpPr>
        <p:grpSpPr>
          <a:xfrm>
            <a:off x="6729624" y="6324156"/>
            <a:ext cx="271670" cy="271670"/>
            <a:chOff x="14265965" y="3992218"/>
            <a:chExt cx="543339" cy="543339"/>
          </a:xfrm>
        </p:grpSpPr>
        <p:sp>
          <p:nvSpPr>
            <p:cNvPr id="34" name="Oval 23">
              <a:extLst>
                <a:ext uri="{FF2B5EF4-FFF2-40B4-BE49-F238E27FC236}">
                  <a16:creationId xmlns:a16="http://schemas.microsoft.com/office/drawing/2014/main" id="{387AB655-2A61-47B8-981A-07E83A782EAF}"/>
                </a:ext>
              </a:extLst>
            </p:cNvPr>
            <p:cNvSpPr/>
            <p:nvPr/>
          </p:nvSpPr>
          <p:spPr>
            <a:xfrm>
              <a:off x="14265965" y="3992218"/>
              <a:ext cx="543339" cy="543339"/>
            </a:xfrm>
            <a:prstGeom prst="ellipse">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latin typeface="Calibri" panose="020F0502020204030204"/>
              </a:endParaRPr>
            </a:p>
          </p:txBody>
        </p:sp>
        <p:sp>
          <p:nvSpPr>
            <p:cNvPr id="35" name="Oval 24">
              <a:extLst>
                <a:ext uri="{FF2B5EF4-FFF2-40B4-BE49-F238E27FC236}">
                  <a16:creationId xmlns:a16="http://schemas.microsoft.com/office/drawing/2014/main" id="{8373BC04-B1C3-4276-BCC2-6E2DE4BAE32F}"/>
                </a:ext>
              </a:extLst>
            </p:cNvPr>
            <p:cNvSpPr/>
            <p:nvPr/>
          </p:nvSpPr>
          <p:spPr>
            <a:xfrm>
              <a:off x="14376265" y="4102518"/>
              <a:ext cx="322738" cy="322738"/>
            </a:xfrm>
            <a:prstGeom prst="ellipse">
              <a:avLst/>
            </a:prstGeom>
            <a:solidFill>
              <a:srgbClr val="0BD7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latin typeface="Calibri" panose="020F0502020204030204"/>
              </a:endParaRPr>
            </a:p>
          </p:txBody>
        </p:sp>
      </p:grpSp>
      <p:pic>
        <p:nvPicPr>
          <p:cNvPr id="13" name="图片 12"/>
          <p:cNvPicPr>
            <a:picLocks noChangeAspect="1"/>
          </p:cNvPicPr>
          <p:nvPr/>
        </p:nvPicPr>
        <p:blipFill>
          <a:blip r:embed="rId5"/>
          <a:stretch>
            <a:fillRect/>
          </a:stretch>
        </p:blipFill>
        <p:spPr>
          <a:xfrm>
            <a:off x="6998097" y="1653613"/>
            <a:ext cx="4657725" cy="1771650"/>
          </a:xfrm>
          <a:prstGeom prst="rect">
            <a:avLst/>
          </a:prstGeom>
        </p:spPr>
      </p:pic>
      <p:sp>
        <p:nvSpPr>
          <p:cNvPr id="36" name="文本框 35"/>
          <p:cNvSpPr txBox="1"/>
          <p:nvPr/>
        </p:nvSpPr>
        <p:spPr>
          <a:xfrm>
            <a:off x="4004007" y="3685920"/>
            <a:ext cx="8052715" cy="1938992"/>
          </a:xfrm>
          <a:prstGeom prst="rect">
            <a:avLst/>
          </a:prstGeom>
          <a:noFill/>
        </p:spPr>
        <p:txBody>
          <a:bodyPr wrap="square" rtlCol="0">
            <a:spAutoFit/>
          </a:bodyPr>
          <a:lstStyle/>
          <a:p>
            <a:pPr algn="l"/>
            <a:r>
              <a:rPr lang="zh-CN" altLang="en-US" sz="2400" dirty="0" smtClean="0">
                <a:solidFill>
                  <a:schemeClr val="tx1">
                    <a:lumMod val="85000"/>
                    <a:lumOff val="15000"/>
                  </a:schemeClr>
                </a:solidFill>
                <a:latin typeface="Montserrat Extra Bold" panose="00000900000000000000" pitchFamily="50" charset="-94"/>
              </a:rPr>
              <a:t>一般深度摄像机进行全景扫描时不可能一次采集就将场景</a:t>
            </a:r>
            <a:endParaRPr lang="en-US" altLang="zh-CN" sz="2400" dirty="0" smtClean="0">
              <a:solidFill>
                <a:schemeClr val="tx1">
                  <a:lumMod val="85000"/>
                  <a:lumOff val="15000"/>
                </a:schemeClr>
              </a:solidFill>
              <a:latin typeface="Montserrat Extra Bold" panose="00000900000000000000" pitchFamily="50" charset="-94"/>
            </a:endParaRPr>
          </a:p>
          <a:p>
            <a:pPr algn="l"/>
            <a:r>
              <a:rPr lang="zh-CN" altLang="en-US" sz="2400" dirty="0" smtClean="0">
                <a:solidFill>
                  <a:schemeClr val="tx1">
                    <a:lumMod val="85000"/>
                    <a:lumOff val="15000"/>
                  </a:schemeClr>
                </a:solidFill>
                <a:latin typeface="Montserrat Extra Bold" panose="00000900000000000000" pitchFamily="50" charset="-94"/>
              </a:rPr>
              <a:t>中的物体全部扫描成功，只能是获取场景不同角度的点云，</a:t>
            </a:r>
            <a:endParaRPr lang="en-US" altLang="zh-CN" sz="2400" dirty="0" smtClean="0">
              <a:solidFill>
                <a:schemeClr val="tx1">
                  <a:lumMod val="85000"/>
                  <a:lumOff val="15000"/>
                </a:schemeClr>
              </a:solidFill>
              <a:latin typeface="Montserrat Extra Bold" panose="00000900000000000000" pitchFamily="50" charset="-94"/>
            </a:endParaRPr>
          </a:p>
          <a:p>
            <a:pPr algn="l"/>
            <a:r>
              <a:rPr lang="zh-CN" altLang="en-US" sz="2400" dirty="0" smtClean="0">
                <a:solidFill>
                  <a:schemeClr val="tx1">
                    <a:lumMod val="85000"/>
                    <a:lumOff val="15000"/>
                  </a:schemeClr>
                </a:solidFill>
                <a:latin typeface="Montserrat Extra Bold" panose="00000900000000000000" pitchFamily="50" charset="-94"/>
              </a:rPr>
              <a:t>然后将这些点云融合在一起获得完整的场景。</a:t>
            </a:r>
            <a:endParaRPr lang="en-US" altLang="zh-CN" sz="2400" dirty="0" smtClean="0">
              <a:solidFill>
                <a:schemeClr val="tx1">
                  <a:lumMod val="85000"/>
                  <a:lumOff val="15000"/>
                </a:schemeClr>
              </a:solidFill>
              <a:latin typeface="Montserrat Extra Bold" panose="00000900000000000000" pitchFamily="50" charset="-94"/>
            </a:endParaRPr>
          </a:p>
          <a:p>
            <a:pPr algn="l"/>
            <a:r>
              <a:rPr lang="zh-CN" altLang="en-US" sz="2400" dirty="0" smtClean="0">
                <a:solidFill>
                  <a:schemeClr val="tx1">
                    <a:lumMod val="85000"/>
                    <a:lumOff val="15000"/>
                  </a:schemeClr>
                </a:solidFill>
                <a:latin typeface="Montserrat Extra Bold" panose="00000900000000000000" pitchFamily="50" charset="-94"/>
              </a:rPr>
              <a:t>如右图所示，</a:t>
            </a:r>
            <a:r>
              <a:rPr lang="zh-CN" altLang="en-US" sz="2400" dirty="0">
                <a:solidFill>
                  <a:schemeClr val="accent5"/>
                </a:solidFill>
              </a:rPr>
              <a:t>迭代最近点算法的作用就是计算怎样平移旋转将</a:t>
            </a:r>
            <a:r>
              <a:rPr lang="en-US" altLang="zh-CN" sz="2400" dirty="0">
                <a:solidFill>
                  <a:schemeClr val="accent5"/>
                </a:solidFill>
              </a:rPr>
              <a:t>PR</a:t>
            </a:r>
            <a:r>
              <a:rPr lang="zh-CN" altLang="en-US" sz="2400" dirty="0">
                <a:solidFill>
                  <a:schemeClr val="accent5"/>
                </a:solidFill>
              </a:rPr>
              <a:t>（红色点云）和</a:t>
            </a:r>
            <a:r>
              <a:rPr lang="en-US" altLang="zh-CN" sz="2400" dirty="0">
                <a:solidFill>
                  <a:schemeClr val="accent5"/>
                </a:solidFill>
              </a:rPr>
              <a:t>RB</a:t>
            </a:r>
            <a:r>
              <a:rPr lang="zh-CN" altLang="en-US" sz="2400" dirty="0">
                <a:solidFill>
                  <a:schemeClr val="accent5"/>
                </a:solidFill>
              </a:rPr>
              <a:t>（蓝色点云）两个点集尽量重叠</a:t>
            </a:r>
            <a:r>
              <a:rPr lang="zh-CN" altLang="en-US" sz="2400" dirty="0" smtClean="0">
                <a:solidFill>
                  <a:schemeClr val="tx1">
                    <a:lumMod val="85000"/>
                    <a:lumOff val="15000"/>
                  </a:schemeClr>
                </a:solidFill>
                <a:latin typeface="Montserrat Extra Bold" panose="00000900000000000000" pitchFamily="50" charset="-94"/>
              </a:rPr>
              <a:t>。</a:t>
            </a:r>
            <a:endParaRPr lang="zh-CN" altLang="en-US" sz="2400" dirty="0">
              <a:solidFill>
                <a:schemeClr val="tx1">
                  <a:lumMod val="85000"/>
                  <a:lumOff val="15000"/>
                </a:schemeClr>
              </a:solidFill>
              <a:latin typeface="Montserrat Extra Bold" panose="00000900000000000000" pitchFamily="50" charset="-94"/>
            </a:endParaRPr>
          </a:p>
        </p:txBody>
      </p:sp>
      <p:sp>
        <p:nvSpPr>
          <p:cNvPr id="38" name="PA_矩形 23"/>
          <p:cNvSpPr/>
          <p:nvPr>
            <p:custDataLst>
              <p:tags r:id="rId1"/>
            </p:custDataLst>
          </p:nvPr>
        </p:nvSpPr>
        <p:spPr>
          <a:xfrm flipV="1">
            <a:off x="-3809" y="-1270"/>
            <a:ext cx="6095999" cy="6858000"/>
          </a:xfrm>
          <a:prstGeom prst="rect">
            <a:avLst/>
          </a:prstGeom>
          <a:gradFill flip="none" rotWithShape="1">
            <a:gsLst>
              <a:gs pos="84000">
                <a:schemeClr val="bg1">
                  <a:alpha val="0"/>
                </a:schemeClr>
              </a:gs>
              <a:gs pos="100000">
                <a:schemeClr val="tx1">
                  <a:lumMod val="50000"/>
                  <a:lumOff val="50000"/>
                  <a:alpha val="30000"/>
                </a:schemeClr>
              </a:gs>
            </a:gsLst>
            <a:lin ang="0" scaled="1"/>
            <a:tileRect/>
          </a:gradFill>
          <a:ln>
            <a:noFill/>
          </a:ln>
          <a:effectLst>
            <a:outerShdw blurRad="101600" dist="38100" sx="101000" sy="101000" algn="l" rotWithShape="0">
              <a:prstClr val="black">
                <a:alpha val="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49958532"/>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PA_库_矩形 3">
            <a:extLst>
              <a:ext uri="{FF2B5EF4-FFF2-40B4-BE49-F238E27FC236}">
                <a16:creationId xmlns:a16="http://schemas.microsoft.com/office/drawing/2014/main" id="{E3FC1F8E-85D7-4EEC-A3E0-BC3E4220E717}"/>
              </a:ext>
            </a:extLst>
          </p:cNvPr>
          <p:cNvSpPr/>
          <p:nvPr>
            <p:custDataLst>
              <p:tags r:id="rId1"/>
            </p:custDataLst>
          </p:nvPr>
        </p:nvSpPr>
        <p:spPr>
          <a:xfrm>
            <a:off x="0" y="0"/>
            <a:ext cx="12192000" cy="1596572"/>
          </a:xfrm>
          <a:prstGeom prst="rect">
            <a:avLst/>
          </a:prstGeom>
          <a:solidFill>
            <a:srgbClr val="FCCBB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tr-TR" dirty="0">
              <a:solidFill>
                <a:prstClr val="white"/>
              </a:solidFill>
              <a:latin typeface="Calibri" panose="020F0502020204030204"/>
            </a:endParaRPr>
          </a:p>
        </p:txBody>
      </p:sp>
      <p:sp>
        <p:nvSpPr>
          <p:cNvPr id="2" name="文本框 1"/>
          <p:cNvSpPr txBox="1"/>
          <p:nvPr/>
        </p:nvSpPr>
        <p:spPr>
          <a:xfrm>
            <a:off x="334108" y="391668"/>
            <a:ext cx="11641328" cy="3046988"/>
          </a:xfrm>
          <a:prstGeom prst="rect">
            <a:avLst/>
          </a:prstGeom>
          <a:noFill/>
        </p:spPr>
        <p:txBody>
          <a:bodyPr wrap="none" rtlCol="0">
            <a:spAutoFit/>
          </a:bodyPr>
          <a:lstStyle/>
          <a:p>
            <a:r>
              <a:rPr lang="zh-CN" altLang="en-US" sz="2400" b="1" dirty="0" smtClean="0">
                <a:latin typeface="Montserrat Extra Bold" panose="00000900000000000000" pitchFamily="50" charset="-94"/>
              </a:rPr>
              <a:t>迭代细化：</a:t>
            </a:r>
            <a:r>
              <a:rPr lang="zh-CN" altLang="en-US" sz="2400" dirty="0"/>
              <a:t>使网络能够以迭代方式纠正其自身的姿势估计误差</a:t>
            </a:r>
            <a:endParaRPr lang="en-US" altLang="zh-CN" sz="2400" b="1" dirty="0" smtClean="0">
              <a:latin typeface="Montserrat Extra Bold" panose="00000900000000000000" pitchFamily="50" charset="-94"/>
            </a:endParaRPr>
          </a:p>
          <a:p>
            <a:r>
              <a:rPr lang="zh-CN" altLang="en-US" sz="2400" dirty="0" smtClean="0"/>
              <a:t>前提：性能最佳的</a:t>
            </a:r>
            <a:r>
              <a:rPr lang="en-US" altLang="zh-CN" sz="2400" dirty="0" smtClean="0"/>
              <a:t>ICP</a:t>
            </a:r>
            <a:r>
              <a:rPr lang="zh-CN" altLang="en-US" sz="2400" dirty="0"/>
              <a:t>实现通常对实时应用程序来说效率不</a:t>
            </a:r>
            <a:r>
              <a:rPr lang="zh-CN" altLang="en-US" sz="2400" dirty="0" smtClean="0"/>
              <a:t>高本文提出</a:t>
            </a:r>
            <a:r>
              <a:rPr lang="zh-CN" altLang="en-US" sz="2400" dirty="0"/>
              <a:t>了一种</a:t>
            </a:r>
            <a:r>
              <a:rPr lang="zh-CN" altLang="en-US" sz="2400" dirty="0" smtClean="0"/>
              <a:t>基于神</a:t>
            </a:r>
            <a:endParaRPr lang="en-US" altLang="zh-CN" sz="2400" dirty="0" smtClean="0"/>
          </a:p>
          <a:p>
            <a:r>
              <a:rPr lang="zh-CN" altLang="en-US" sz="2400" dirty="0" smtClean="0"/>
              <a:t>经网络</a:t>
            </a:r>
            <a:r>
              <a:rPr lang="zh-CN" altLang="en-US" sz="2400" dirty="0"/>
              <a:t>的迭代细化</a:t>
            </a:r>
            <a:r>
              <a:rPr lang="zh-CN" altLang="en-US" sz="2400" dirty="0" smtClean="0"/>
              <a:t>模块改善最终位姿估计结果</a:t>
            </a:r>
            <a:endParaRPr lang="en-US" altLang="zh-CN" sz="2400" dirty="0" smtClean="0"/>
          </a:p>
          <a:p>
            <a:endParaRPr lang="en-US" altLang="zh-CN" sz="2400" dirty="0" smtClean="0"/>
          </a:p>
          <a:p>
            <a:r>
              <a:rPr lang="zh-CN" altLang="en-US" sz="2400" dirty="0" smtClean="0"/>
              <a:t>过程：训练专用位姿残差</a:t>
            </a:r>
            <a:r>
              <a:rPr lang="zh-CN" altLang="en-US" sz="2400" dirty="0"/>
              <a:t>估计器网络，以在给定来自主网络的</a:t>
            </a:r>
            <a:r>
              <a:rPr lang="zh-CN" altLang="en-US" sz="2400" dirty="0" smtClean="0"/>
              <a:t>初始位姿估计</a:t>
            </a:r>
            <a:r>
              <a:rPr lang="zh-CN" altLang="en-US" sz="2400" dirty="0"/>
              <a:t>的情况</a:t>
            </a:r>
            <a:r>
              <a:rPr lang="zh-CN" altLang="en-US" sz="2400" dirty="0" smtClean="0"/>
              <a:t>下</a:t>
            </a:r>
            <a:endParaRPr lang="en-US" altLang="zh-CN" sz="2400" dirty="0" smtClean="0"/>
          </a:p>
          <a:p>
            <a:r>
              <a:rPr lang="zh-CN" altLang="en-US" sz="2400" dirty="0" smtClean="0"/>
              <a:t>执行</a:t>
            </a:r>
            <a:r>
              <a:rPr lang="zh-CN" altLang="en-US" sz="2400" dirty="0"/>
              <a:t>细化。 </a:t>
            </a:r>
            <a:r>
              <a:rPr lang="zh-CN" altLang="en-US" sz="2400" dirty="0" smtClean="0"/>
              <a:t>每次迭代重复使用来自主网络的图像特征嵌入，</a:t>
            </a:r>
            <a:r>
              <a:rPr lang="zh-CN" altLang="en-US" sz="2400" dirty="0"/>
              <a:t>使用为新变换点云计算</a:t>
            </a:r>
            <a:r>
              <a:rPr lang="zh-CN" altLang="en-US" sz="2400" dirty="0" smtClean="0"/>
              <a:t>的</a:t>
            </a:r>
            <a:endParaRPr lang="en-US" altLang="zh-CN" sz="2400" dirty="0" smtClean="0"/>
          </a:p>
          <a:p>
            <a:r>
              <a:rPr lang="zh-CN" altLang="en-US" sz="2400" dirty="0" smtClean="0"/>
              <a:t>几何特征进行密集</a:t>
            </a:r>
            <a:r>
              <a:rPr lang="zh-CN" altLang="en-US" sz="2400" dirty="0"/>
              <a:t>融合</a:t>
            </a:r>
            <a:r>
              <a:rPr lang="zh-CN" altLang="en-US" sz="2400" dirty="0" smtClean="0"/>
              <a:t>。</a:t>
            </a:r>
            <a:r>
              <a:rPr lang="zh-CN" altLang="en-US" sz="2400" dirty="0"/>
              <a:t>姿势残差估计器使用来自融合像素特征集的全局特征作为</a:t>
            </a:r>
            <a:r>
              <a:rPr lang="zh-CN" altLang="en-US" sz="2400" dirty="0" smtClean="0"/>
              <a:t>输</a:t>
            </a:r>
            <a:endParaRPr lang="en-US" altLang="zh-CN" sz="2400" dirty="0" smtClean="0"/>
          </a:p>
          <a:p>
            <a:r>
              <a:rPr lang="zh-CN" altLang="en-US" sz="2400" dirty="0" smtClean="0"/>
              <a:t>入。</a:t>
            </a:r>
            <a:endParaRPr lang="zh-CN" altLang="en-US" sz="2400" b="1" dirty="0">
              <a:latin typeface="Montserrat Extra Bold" panose="00000900000000000000" pitchFamily="50" charset="-94"/>
            </a:endParaRPr>
          </a:p>
        </p:txBody>
      </p:sp>
      <p:pic>
        <p:nvPicPr>
          <p:cNvPr id="8" name="图片 7"/>
          <p:cNvPicPr>
            <a:picLocks noChangeAspect="1"/>
          </p:cNvPicPr>
          <p:nvPr/>
        </p:nvPicPr>
        <p:blipFill>
          <a:blip r:embed="rId5"/>
          <a:stretch>
            <a:fillRect/>
          </a:stretch>
        </p:blipFill>
        <p:spPr>
          <a:xfrm>
            <a:off x="1949483" y="3130062"/>
            <a:ext cx="7182467" cy="3524038"/>
          </a:xfrm>
          <a:prstGeom prst="rect">
            <a:avLst/>
          </a:prstGeom>
        </p:spPr>
      </p:pic>
      <p:sp>
        <p:nvSpPr>
          <p:cNvPr id="20" name="PA_矩形 23"/>
          <p:cNvSpPr/>
          <p:nvPr>
            <p:custDataLst>
              <p:tags r:id="rId2"/>
            </p:custDataLst>
          </p:nvPr>
        </p:nvSpPr>
        <p:spPr>
          <a:xfrm flipV="1">
            <a:off x="-3809" y="-1270"/>
            <a:ext cx="6095999" cy="6858000"/>
          </a:xfrm>
          <a:prstGeom prst="rect">
            <a:avLst/>
          </a:prstGeom>
          <a:gradFill flip="none" rotWithShape="1">
            <a:gsLst>
              <a:gs pos="84000">
                <a:schemeClr val="bg1">
                  <a:alpha val="0"/>
                </a:schemeClr>
              </a:gs>
              <a:gs pos="100000">
                <a:schemeClr val="tx1">
                  <a:lumMod val="50000"/>
                  <a:lumOff val="50000"/>
                  <a:alpha val="30000"/>
                </a:schemeClr>
              </a:gs>
            </a:gsLst>
            <a:lin ang="0" scaled="1"/>
            <a:tileRect/>
          </a:gradFill>
          <a:ln>
            <a:noFill/>
          </a:ln>
          <a:effectLst>
            <a:outerShdw blurRad="101600" dist="38100" sx="101000" sy="101000" algn="l" rotWithShape="0">
              <a:prstClr val="black">
                <a:alpha val="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8164517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par>
                                <p:cTn id="9" presetID="23" presetClass="entr" presetSubtype="16" fill="hold" grpId="1" nodeType="with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0" y="4972050"/>
            <a:ext cx="1200150" cy="1885950"/>
          </a:xfrm>
          <a:prstGeom prst="rect">
            <a:avLst/>
          </a:prstGeom>
        </p:spPr>
      </p:pic>
      <p:pic>
        <p:nvPicPr>
          <p:cNvPr id="9" name="图片 8"/>
          <p:cNvPicPr>
            <a:picLocks noChangeAspect="1"/>
          </p:cNvPicPr>
          <p:nvPr/>
        </p:nvPicPr>
        <p:blipFill>
          <a:blip r:embed="rId4"/>
          <a:stretch>
            <a:fillRect/>
          </a:stretch>
        </p:blipFill>
        <p:spPr>
          <a:xfrm>
            <a:off x="10642600" y="0"/>
            <a:ext cx="1549400" cy="895350"/>
          </a:xfrm>
          <a:prstGeom prst="rect">
            <a:avLst/>
          </a:prstGeom>
        </p:spPr>
      </p:pic>
      <p:pic>
        <p:nvPicPr>
          <p:cNvPr id="2" name="图片 1"/>
          <p:cNvPicPr>
            <a:picLocks noChangeAspect="1"/>
          </p:cNvPicPr>
          <p:nvPr/>
        </p:nvPicPr>
        <p:blipFill>
          <a:blip r:embed="rId5"/>
          <a:stretch>
            <a:fillRect/>
          </a:stretch>
        </p:blipFill>
        <p:spPr>
          <a:xfrm>
            <a:off x="600075" y="146030"/>
            <a:ext cx="10979544" cy="6550229"/>
          </a:xfrm>
          <a:prstGeom prst="rect">
            <a:avLst/>
          </a:prstGeom>
        </p:spPr>
      </p:pic>
    </p:spTree>
    <p:extLst>
      <p:ext uri="{BB962C8B-B14F-4D97-AF65-F5344CB8AC3E}">
        <p14:creationId xmlns:p14="http://schemas.microsoft.com/office/powerpoint/2010/main" val="1039472971"/>
      </p:ext>
    </p:ext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D959AA0A-A926-40AB-9288-50E16911824C"/>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演示文稿3"/>
</p:tagLst>
</file>

<file path=ppt/tags/tag10.xml><?xml version="1.0" encoding="utf-8"?>
<p:tagLst xmlns:a="http://schemas.openxmlformats.org/drawingml/2006/main" xmlns:r="http://schemas.openxmlformats.org/officeDocument/2006/relationships" xmlns:p="http://schemas.openxmlformats.org/presentationml/2006/main">
  <p:tag name="PA" val="v4.0.0"/>
</p:tagLst>
</file>

<file path=ppt/tags/tag11.xml><?xml version="1.0" encoding="utf-8"?>
<p:tagLst xmlns:a="http://schemas.openxmlformats.org/drawingml/2006/main" xmlns:r="http://schemas.openxmlformats.org/officeDocument/2006/relationships" xmlns:p="http://schemas.openxmlformats.org/presentationml/2006/main">
  <p:tag name="PA" val="v4.0.0"/>
</p:tagLst>
</file>

<file path=ppt/tags/tag12.xml><?xml version="1.0" encoding="utf-8"?>
<p:tagLst xmlns:a="http://schemas.openxmlformats.org/drawingml/2006/main" xmlns:r="http://schemas.openxmlformats.org/officeDocument/2006/relationships" xmlns:p="http://schemas.openxmlformats.org/presentationml/2006/main">
  <p:tag name="PA" val="v4.0.0"/>
</p:tagLst>
</file>

<file path=ppt/tags/tag13.xml><?xml version="1.0" encoding="utf-8"?>
<p:tagLst xmlns:a="http://schemas.openxmlformats.org/drawingml/2006/main" xmlns:r="http://schemas.openxmlformats.org/officeDocument/2006/relationships" xmlns:p="http://schemas.openxmlformats.org/presentationml/2006/main">
  <p:tag name="PA" val="v4.0.0"/>
</p:tagLst>
</file>

<file path=ppt/tags/tag14.xml><?xml version="1.0" encoding="utf-8"?>
<p:tagLst xmlns:a="http://schemas.openxmlformats.org/drawingml/2006/main" xmlns:r="http://schemas.openxmlformats.org/officeDocument/2006/relationships" xmlns:p="http://schemas.openxmlformats.org/presentationml/2006/main">
  <p:tag name="PA" val="v4.0.0"/>
</p:tagLst>
</file>

<file path=ppt/tags/tag15.xml><?xml version="1.0" encoding="utf-8"?>
<p:tagLst xmlns:a="http://schemas.openxmlformats.org/drawingml/2006/main" xmlns:r="http://schemas.openxmlformats.org/officeDocument/2006/relationships" xmlns:p="http://schemas.openxmlformats.org/presentationml/2006/main">
  <p:tag name="PA" val="v4.0.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17.xml><?xml version="1.0" encoding="utf-8"?>
<p:tagLst xmlns:a="http://schemas.openxmlformats.org/drawingml/2006/main" xmlns:r="http://schemas.openxmlformats.org/officeDocument/2006/relationships" xmlns:p="http://schemas.openxmlformats.org/presentationml/2006/main">
  <p:tag name="PA" val="v4.0.0"/>
</p:tagLst>
</file>

<file path=ppt/tags/tag18.xml><?xml version="1.0" encoding="utf-8"?>
<p:tagLst xmlns:a="http://schemas.openxmlformats.org/drawingml/2006/main" xmlns:r="http://schemas.openxmlformats.org/officeDocument/2006/relationships" xmlns:p="http://schemas.openxmlformats.org/presentationml/2006/main">
  <p:tag name="PA" val="v4.0.0"/>
</p:tagLst>
</file>

<file path=ppt/tags/tag19.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20.xml><?xml version="1.0" encoding="utf-8"?>
<p:tagLst xmlns:a="http://schemas.openxmlformats.org/drawingml/2006/main" xmlns:r="http://schemas.openxmlformats.org/officeDocument/2006/relationships" xmlns:p="http://schemas.openxmlformats.org/presentationml/2006/main">
  <p:tag name="PA" val="v4.0.0"/>
</p:tagLst>
</file>

<file path=ppt/tags/tag21.xml><?xml version="1.0" encoding="utf-8"?>
<p:tagLst xmlns:a="http://schemas.openxmlformats.org/drawingml/2006/main" xmlns:r="http://schemas.openxmlformats.org/officeDocument/2006/relationships" xmlns:p="http://schemas.openxmlformats.org/presentationml/2006/main">
  <p:tag name="PA" val="v4.0.0"/>
</p:tagLst>
</file>

<file path=ppt/tags/tag22.xml><?xml version="1.0" encoding="utf-8"?>
<p:tagLst xmlns:a="http://schemas.openxmlformats.org/drawingml/2006/main" xmlns:r="http://schemas.openxmlformats.org/officeDocument/2006/relationships" xmlns:p="http://schemas.openxmlformats.org/presentationml/2006/main">
  <p:tag name="PA" val="v4.0.0"/>
</p:tagLst>
</file>

<file path=ppt/tags/tag23.xml><?xml version="1.0" encoding="utf-8"?>
<p:tagLst xmlns:a="http://schemas.openxmlformats.org/drawingml/2006/main" xmlns:r="http://schemas.openxmlformats.org/officeDocument/2006/relationships" xmlns:p="http://schemas.openxmlformats.org/presentationml/2006/main">
  <p:tag name="PA" val="v4.0.0"/>
</p:tagLst>
</file>

<file path=ppt/tags/tag24.xml><?xml version="1.0" encoding="utf-8"?>
<p:tagLst xmlns:a="http://schemas.openxmlformats.org/drawingml/2006/main" xmlns:r="http://schemas.openxmlformats.org/officeDocument/2006/relationships" xmlns:p="http://schemas.openxmlformats.org/presentationml/2006/main">
  <p:tag name="PA" val="v4.0.0"/>
</p:tagLst>
</file>

<file path=ppt/tags/tag25.xml><?xml version="1.0" encoding="utf-8"?>
<p:tagLst xmlns:a="http://schemas.openxmlformats.org/drawingml/2006/main" xmlns:r="http://schemas.openxmlformats.org/officeDocument/2006/relationships" xmlns:p="http://schemas.openxmlformats.org/presentationml/2006/main">
  <p:tag name="PA" val="v4.0.0"/>
</p:tagLst>
</file>

<file path=ppt/tags/tag26.xml><?xml version="1.0" encoding="utf-8"?>
<p:tagLst xmlns:a="http://schemas.openxmlformats.org/drawingml/2006/main" xmlns:r="http://schemas.openxmlformats.org/officeDocument/2006/relationships" xmlns:p="http://schemas.openxmlformats.org/presentationml/2006/main">
  <p:tag name="PA" val="v4.0.0"/>
</p:tagLst>
</file>

<file path=ppt/tags/tag27.xml><?xml version="1.0" encoding="utf-8"?>
<p:tagLst xmlns:a="http://schemas.openxmlformats.org/drawingml/2006/main" xmlns:r="http://schemas.openxmlformats.org/officeDocument/2006/relationships" xmlns:p="http://schemas.openxmlformats.org/presentationml/2006/main">
  <p:tag name="PA" val="v4.0.0"/>
</p:tagLst>
</file>

<file path=ppt/tags/tag28.xml><?xml version="1.0" encoding="utf-8"?>
<p:tagLst xmlns:a="http://schemas.openxmlformats.org/drawingml/2006/main" xmlns:r="http://schemas.openxmlformats.org/officeDocument/2006/relationships" xmlns:p="http://schemas.openxmlformats.org/presentationml/2006/main">
  <p:tag name="PA" val="v4.0.0"/>
</p:tagLst>
</file>

<file path=ppt/tags/tag29.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30.xml><?xml version="1.0" encoding="utf-8"?>
<p:tagLst xmlns:a="http://schemas.openxmlformats.org/drawingml/2006/main" xmlns:r="http://schemas.openxmlformats.org/officeDocument/2006/relationships" xmlns:p="http://schemas.openxmlformats.org/presentationml/2006/main">
  <p:tag name="PA" val="v4.0.0"/>
</p:tagLst>
</file>

<file path=ppt/tags/tag31.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l">
          <a:defRPr sz="7200">
            <a:solidFill>
              <a:schemeClr val="tx1">
                <a:lumMod val="85000"/>
                <a:lumOff val="15000"/>
              </a:schemeClr>
            </a:solidFill>
            <a:latin typeface="Montserrat Extra Bold" panose="00000900000000000000" pitchFamily="50" charset="-94"/>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TotalTime>
  <Words>1254</Words>
  <Application>Microsoft Office PowerPoint</Application>
  <PresentationFormat>宽屏</PresentationFormat>
  <Paragraphs>85</Paragraphs>
  <Slides>14</Slides>
  <Notes>14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Montserrat Extra Bold</vt:lpstr>
      <vt:lpstr>等线</vt:lpstr>
      <vt:lpstr>方正清刻本悦宋简体</vt:lpstr>
      <vt:lpstr>宋体</vt:lpstr>
      <vt:lpstr>Arial</vt:lpstr>
      <vt:lpstr>Calibri</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演示文稿3</dc:title>
  <dc:creator>Administrator</dc:creator>
  <cp:lastModifiedBy>Administrator</cp:lastModifiedBy>
  <cp:revision>151</cp:revision>
  <dcterms:created xsi:type="dcterms:W3CDTF">2017-11-28T05:50:40Z</dcterms:created>
  <dcterms:modified xsi:type="dcterms:W3CDTF">2019-07-15T13:16:37Z</dcterms:modified>
</cp:coreProperties>
</file>