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75E9A-6959-4B6C-910A-D766FCEA6577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83ABAF3-82A2-4305-B03F-369E415E59F7}">
      <dgm:prSet phldrT="[Text]"/>
      <dgm:spPr/>
      <dgm:t>
        <a:bodyPr/>
        <a:lstStyle/>
        <a:p>
          <a:r>
            <a:rPr lang="en-US" dirty="0"/>
            <a:t>Ripon Chandra das</a:t>
          </a:r>
        </a:p>
      </dgm:t>
    </dgm:pt>
    <dgm:pt modelId="{9ACD76FB-21B4-4C81-A87B-980233BB202E}" type="parTrans" cxnId="{82DC1F4B-C421-46C6-9896-F6C7A83599BE}">
      <dgm:prSet/>
      <dgm:spPr/>
      <dgm:t>
        <a:bodyPr/>
        <a:lstStyle/>
        <a:p>
          <a:endParaRPr lang="en-US"/>
        </a:p>
      </dgm:t>
    </dgm:pt>
    <dgm:pt modelId="{EBE4ACDF-B592-4B14-8395-335265D616AF}" type="sibTrans" cxnId="{82DC1F4B-C421-46C6-9896-F6C7A83599BE}">
      <dgm:prSet/>
      <dgm:spPr/>
      <dgm:t>
        <a:bodyPr/>
        <a:lstStyle/>
        <a:p>
          <a:endParaRPr lang="en-US"/>
        </a:p>
      </dgm:t>
    </dgm:pt>
    <dgm:pt modelId="{B7A7A763-B759-4135-8064-B79BC5229E40}">
      <dgm:prSet phldrT="[Text]"/>
      <dgm:spPr/>
      <dgm:t>
        <a:bodyPr/>
        <a:lstStyle/>
        <a:p>
          <a:r>
            <a:rPr lang="en-US" dirty="0" err="1"/>
            <a:t>Mehedi</a:t>
          </a:r>
          <a:r>
            <a:rPr lang="en-US" dirty="0"/>
            <a:t> Hasan</a:t>
          </a:r>
        </a:p>
      </dgm:t>
    </dgm:pt>
    <dgm:pt modelId="{0819E8E4-DA7C-4DCD-BF53-24743AB7EE56}" type="parTrans" cxnId="{7BB593BB-8AC4-474C-A22E-56ADF9EF0F91}">
      <dgm:prSet/>
      <dgm:spPr/>
      <dgm:t>
        <a:bodyPr/>
        <a:lstStyle/>
        <a:p>
          <a:endParaRPr lang="en-US"/>
        </a:p>
      </dgm:t>
    </dgm:pt>
    <dgm:pt modelId="{CBEF1F9C-8338-42A8-B26D-C73E9E9AB962}" type="sibTrans" cxnId="{7BB593BB-8AC4-474C-A22E-56ADF9EF0F91}">
      <dgm:prSet/>
      <dgm:spPr/>
      <dgm:t>
        <a:bodyPr/>
        <a:lstStyle/>
        <a:p>
          <a:endParaRPr lang="en-US"/>
        </a:p>
      </dgm:t>
    </dgm:pt>
    <dgm:pt modelId="{A397EC0B-05F4-4782-A8A2-1AF0A589CC62}">
      <dgm:prSet phldrT="[Text]"/>
      <dgm:spPr/>
      <dgm:t>
        <a:bodyPr/>
        <a:lstStyle/>
        <a:p>
          <a:r>
            <a:rPr lang="en-US" dirty="0" err="1"/>
            <a:t>Shakil</a:t>
          </a:r>
          <a:r>
            <a:rPr lang="en-US" dirty="0"/>
            <a:t> Islam</a:t>
          </a:r>
        </a:p>
      </dgm:t>
    </dgm:pt>
    <dgm:pt modelId="{736E4D7D-429C-4977-8A76-85110EC16D1E}" type="parTrans" cxnId="{E5FCD7DE-2177-42AD-B639-8E6867F05078}">
      <dgm:prSet/>
      <dgm:spPr/>
      <dgm:t>
        <a:bodyPr/>
        <a:lstStyle/>
        <a:p>
          <a:endParaRPr lang="en-US"/>
        </a:p>
      </dgm:t>
    </dgm:pt>
    <dgm:pt modelId="{529F977A-2E17-4E8C-A97F-7902893AFFAE}" type="sibTrans" cxnId="{E5FCD7DE-2177-42AD-B639-8E6867F05078}">
      <dgm:prSet/>
      <dgm:spPr/>
      <dgm:t>
        <a:bodyPr/>
        <a:lstStyle/>
        <a:p>
          <a:endParaRPr lang="en-US"/>
        </a:p>
      </dgm:t>
    </dgm:pt>
    <dgm:pt modelId="{60BB58EB-0C12-4C14-AA57-FA2F52E84168}">
      <dgm:prSet phldrT="[Text]"/>
      <dgm:spPr/>
      <dgm:t>
        <a:bodyPr/>
        <a:lstStyle/>
        <a:p>
          <a:r>
            <a:rPr lang="en-US" dirty="0"/>
            <a:t>Imran </a:t>
          </a:r>
          <a:r>
            <a:rPr lang="en-US" dirty="0" err="1"/>
            <a:t>Talukder</a:t>
          </a:r>
          <a:endParaRPr lang="en-US" dirty="0"/>
        </a:p>
      </dgm:t>
    </dgm:pt>
    <dgm:pt modelId="{F007DC85-3047-4F58-9968-84B662242AFD}" type="parTrans" cxnId="{9776D34E-8F70-4BF6-BCA6-DBEF4D19D776}">
      <dgm:prSet/>
      <dgm:spPr/>
      <dgm:t>
        <a:bodyPr/>
        <a:lstStyle/>
        <a:p>
          <a:endParaRPr lang="en-US"/>
        </a:p>
      </dgm:t>
    </dgm:pt>
    <dgm:pt modelId="{F43B6B51-511A-4598-8748-03025F96BE33}" type="sibTrans" cxnId="{9776D34E-8F70-4BF6-BCA6-DBEF4D19D776}">
      <dgm:prSet/>
      <dgm:spPr/>
      <dgm:t>
        <a:bodyPr/>
        <a:lstStyle/>
        <a:p>
          <a:endParaRPr lang="en-US"/>
        </a:p>
      </dgm:t>
    </dgm:pt>
    <dgm:pt modelId="{E70D300D-901F-49D2-818E-038422F5D439}">
      <dgm:prSet phldrT="[Text]"/>
      <dgm:spPr/>
      <dgm:t>
        <a:bodyPr/>
        <a:lstStyle/>
        <a:p>
          <a:r>
            <a:rPr lang="en-US" dirty="0" err="1"/>
            <a:t>Sohel</a:t>
          </a:r>
          <a:r>
            <a:rPr lang="en-US" dirty="0"/>
            <a:t> </a:t>
          </a:r>
          <a:r>
            <a:rPr lang="en-US" dirty="0" err="1"/>
            <a:t>Mahamud</a:t>
          </a:r>
          <a:endParaRPr lang="en-US" dirty="0"/>
        </a:p>
      </dgm:t>
    </dgm:pt>
    <dgm:pt modelId="{B4CCCF0F-0208-42BF-972D-346F10ED9447}" type="parTrans" cxnId="{F8961A40-B545-486C-8024-4E72D4CCA46F}">
      <dgm:prSet/>
      <dgm:spPr/>
      <dgm:t>
        <a:bodyPr/>
        <a:lstStyle/>
        <a:p>
          <a:endParaRPr lang="en-US"/>
        </a:p>
      </dgm:t>
    </dgm:pt>
    <dgm:pt modelId="{A70665D4-8D4C-46C1-8B04-2A9A3CEBCF47}" type="sibTrans" cxnId="{F8961A40-B545-486C-8024-4E72D4CCA46F}">
      <dgm:prSet/>
      <dgm:spPr/>
      <dgm:t>
        <a:bodyPr/>
        <a:lstStyle/>
        <a:p>
          <a:endParaRPr lang="en-US"/>
        </a:p>
      </dgm:t>
    </dgm:pt>
    <dgm:pt modelId="{5E30102F-8BA3-4520-AC7E-974D49DE74E6}">
      <dgm:prSet phldrT="[Text]"/>
      <dgm:spPr/>
      <dgm:t>
        <a:bodyPr/>
        <a:lstStyle/>
        <a:p>
          <a:r>
            <a:rPr lang="en-US" dirty="0" err="1"/>
            <a:t>Sumaiya</a:t>
          </a:r>
          <a:r>
            <a:rPr lang="en-US" dirty="0"/>
            <a:t> Jahan </a:t>
          </a:r>
          <a:r>
            <a:rPr lang="en-US" dirty="0" err="1"/>
            <a:t>Shammi</a:t>
          </a:r>
          <a:endParaRPr lang="en-US" dirty="0"/>
        </a:p>
      </dgm:t>
    </dgm:pt>
    <dgm:pt modelId="{676685D7-9C67-46D5-A42B-183757CBF1E8}" type="parTrans" cxnId="{CB5C6008-8F0E-4CF3-A60B-9657CF6D988E}">
      <dgm:prSet/>
      <dgm:spPr/>
      <dgm:t>
        <a:bodyPr/>
        <a:lstStyle/>
        <a:p>
          <a:endParaRPr lang="en-US"/>
        </a:p>
      </dgm:t>
    </dgm:pt>
    <dgm:pt modelId="{FCB74450-89D5-4162-A0C0-6692381865A8}" type="sibTrans" cxnId="{CB5C6008-8F0E-4CF3-A60B-9657CF6D988E}">
      <dgm:prSet/>
      <dgm:spPr/>
      <dgm:t>
        <a:bodyPr/>
        <a:lstStyle/>
        <a:p>
          <a:endParaRPr lang="en-US"/>
        </a:p>
      </dgm:t>
    </dgm:pt>
    <dgm:pt modelId="{8FDFB910-1685-4059-9A2F-47BCAE06662D}" type="pres">
      <dgm:prSet presAssocID="{D2975E9A-6959-4B6C-910A-D766FCEA6577}" presName="linearFlow" presStyleCnt="0">
        <dgm:presLayoutVars>
          <dgm:dir/>
          <dgm:resizeHandles val="exact"/>
        </dgm:presLayoutVars>
      </dgm:prSet>
      <dgm:spPr/>
    </dgm:pt>
    <dgm:pt modelId="{380096C4-0764-4AB2-BE1D-3666F2673936}" type="pres">
      <dgm:prSet presAssocID="{583ABAF3-82A2-4305-B03F-369E415E59F7}" presName="composite" presStyleCnt="0"/>
      <dgm:spPr/>
    </dgm:pt>
    <dgm:pt modelId="{5DEFD7DD-0AFE-406D-95ED-833ED778F32E}" type="pres">
      <dgm:prSet presAssocID="{583ABAF3-82A2-4305-B03F-369E415E59F7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EE52449-B4DD-41F5-833B-00CCD19FD174}" type="pres">
      <dgm:prSet presAssocID="{583ABAF3-82A2-4305-B03F-369E415E59F7}" presName="txShp" presStyleLbl="node1" presStyleIdx="0" presStyleCnt="6" custScaleX="98992">
        <dgm:presLayoutVars>
          <dgm:bulletEnabled val="1"/>
        </dgm:presLayoutVars>
      </dgm:prSet>
      <dgm:spPr/>
    </dgm:pt>
    <dgm:pt modelId="{F619879D-A556-46F0-A28B-C04229B8C540}" type="pres">
      <dgm:prSet presAssocID="{EBE4ACDF-B592-4B14-8395-335265D616AF}" presName="spacing" presStyleCnt="0"/>
      <dgm:spPr/>
    </dgm:pt>
    <dgm:pt modelId="{75D554E8-AC60-43F3-A050-23D8B7D0F022}" type="pres">
      <dgm:prSet presAssocID="{B7A7A763-B759-4135-8064-B79BC5229E40}" presName="composite" presStyleCnt="0"/>
      <dgm:spPr/>
    </dgm:pt>
    <dgm:pt modelId="{14594D56-C886-4E24-AEB1-FF8892DA1C91}" type="pres">
      <dgm:prSet presAssocID="{B7A7A763-B759-4135-8064-B79BC5229E40}" presName="imgShp" presStyleLbl="fgImgPlace1" presStyleIdx="1" presStyleCnt="6"/>
      <dgm:spPr/>
    </dgm:pt>
    <dgm:pt modelId="{097BF248-E17A-4C1D-9F43-595BAD314DB6}" type="pres">
      <dgm:prSet presAssocID="{B7A7A763-B759-4135-8064-B79BC5229E40}" presName="txShp" presStyleLbl="node1" presStyleIdx="1" presStyleCnt="6">
        <dgm:presLayoutVars>
          <dgm:bulletEnabled val="1"/>
        </dgm:presLayoutVars>
      </dgm:prSet>
      <dgm:spPr/>
    </dgm:pt>
    <dgm:pt modelId="{2CA1EE82-D8F7-414F-AE39-801674AD23CC}" type="pres">
      <dgm:prSet presAssocID="{CBEF1F9C-8338-42A8-B26D-C73E9E9AB962}" presName="spacing" presStyleCnt="0"/>
      <dgm:spPr/>
    </dgm:pt>
    <dgm:pt modelId="{07BD6694-610E-430D-A937-C7156CE1348E}" type="pres">
      <dgm:prSet presAssocID="{A397EC0B-05F4-4782-A8A2-1AF0A589CC62}" presName="composite" presStyleCnt="0"/>
      <dgm:spPr/>
    </dgm:pt>
    <dgm:pt modelId="{3067D687-E53D-4454-AC67-CE208A690325}" type="pres">
      <dgm:prSet presAssocID="{A397EC0B-05F4-4782-A8A2-1AF0A589CC62}" presName="imgShp" presStyleLbl="fgImgPlace1" presStyleIdx="2" presStyleCnt="6"/>
      <dgm:spPr/>
    </dgm:pt>
    <dgm:pt modelId="{0845BC26-5FB4-4B9C-9E0B-A3D1D56DF474}" type="pres">
      <dgm:prSet presAssocID="{A397EC0B-05F4-4782-A8A2-1AF0A589CC62}" presName="txShp" presStyleLbl="node1" presStyleIdx="2" presStyleCnt="6">
        <dgm:presLayoutVars>
          <dgm:bulletEnabled val="1"/>
        </dgm:presLayoutVars>
      </dgm:prSet>
      <dgm:spPr/>
    </dgm:pt>
    <dgm:pt modelId="{41B3AB40-C2D1-4193-BF24-085D60E3D348}" type="pres">
      <dgm:prSet presAssocID="{529F977A-2E17-4E8C-A97F-7902893AFFAE}" presName="spacing" presStyleCnt="0"/>
      <dgm:spPr/>
    </dgm:pt>
    <dgm:pt modelId="{F5CB6952-2239-458F-A784-BF8B0B95CC29}" type="pres">
      <dgm:prSet presAssocID="{60BB58EB-0C12-4C14-AA57-FA2F52E84168}" presName="composite" presStyleCnt="0"/>
      <dgm:spPr/>
    </dgm:pt>
    <dgm:pt modelId="{0B7BA636-063B-4C51-965B-3095E2292F9E}" type="pres">
      <dgm:prSet presAssocID="{60BB58EB-0C12-4C14-AA57-FA2F52E84168}" presName="imgShp" presStyleLbl="fgImgPlace1" presStyleIdx="3" presStyleCnt="6"/>
      <dgm:spPr/>
    </dgm:pt>
    <dgm:pt modelId="{D3BE01B6-0C68-406A-AAF5-A834A3F1BF3F}" type="pres">
      <dgm:prSet presAssocID="{60BB58EB-0C12-4C14-AA57-FA2F52E84168}" presName="txShp" presStyleLbl="node1" presStyleIdx="3" presStyleCnt="6">
        <dgm:presLayoutVars>
          <dgm:bulletEnabled val="1"/>
        </dgm:presLayoutVars>
      </dgm:prSet>
      <dgm:spPr/>
    </dgm:pt>
    <dgm:pt modelId="{9370158C-E9E0-4F25-8115-C073DD278DAA}" type="pres">
      <dgm:prSet presAssocID="{F43B6B51-511A-4598-8748-03025F96BE33}" presName="spacing" presStyleCnt="0"/>
      <dgm:spPr/>
    </dgm:pt>
    <dgm:pt modelId="{F8073BAC-0686-4F14-93E9-D08DCD069BFB}" type="pres">
      <dgm:prSet presAssocID="{E70D300D-901F-49D2-818E-038422F5D439}" presName="composite" presStyleCnt="0"/>
      <dgm:spPr/>
    </dgm:pt>
    <dgm:pt modelId="{4E3F4425-EBAD-43EF-AB5E-A550E379251C}" type="pres">
      <dgm:prSet presAssocID="{E70D300D-901F-49D2-818E-038422F5D439}" presName="imgShp" presStyleLbl="fgImgPlace1" presStyleIdx="4" presStyleCnt="6"/>
      <dgm:spPr/>
    </dgm:pt>
    <dgm:pt modelId="{5358B603-D519-4343-AE73-24AE359B1287}" type="pres">
      <dgm:prSet presAssocID="{E70D300D-901F-49D2-818E-038422F5D439}" presName="txShp" presStyleLbl="node1" presStyleIdx="4" presStyleCnt="6">
        <dgm:presLayoutVars>
          <dgm:bulletEnabled val="1"/>
        </dgm:presLayoutVars>
      </dgm:prSet>
      <dgm:spPr/>
    </dgm:pt>
    <dgm:pt modelId="{EF0323F8-4088-4390-9BD0-9331EAF02CED}" type="pres">
      <dgm:prSet presAssocID="{A70665D4-8D4C-46C1-8B04-2A9A3CEBCF47}" presName="spacing" presStyleCnt="0"/>
      <dgm:spPr/>
    </dgm:pt>
    <dgm:pt modelId="{A617CB75-9B85-47F6-8F3D-CF84C8864207}" type="pres">
      <dgm:prSet presAssocID="{5E30102F-8BA3-4520-AC7E-974D49DE74E6}" presName="composite" presStyleCnt="0"/>
      <dgm:spPr/>
    </dgm:pt>
    <dgm:pt modelId="{773E6013-93F6-4802-8381-88EEAB1A4C17}" type="pres">
      <dgm:prSet presAssocID="{5E30102F-8BA3-4520-AC7E-974D49DE74E6}" presName="imgShp" presStyleLbl="fgImgPlace1" presStyleIdx="5" presStyleCnt="6"/>
      <dgm:spPr/>
    </dgm:pt>
    <dgm:pt modelId="{3B2A0574-82DD-4E82-B807-28CC4ED0FEFD}" type="pres">
      <dgm:prSet presAssocID="{5E30102F-8BA3-4520-AC7E-974D49DE74E6}" presName="txShp" presStyleLbl="node1" presStyleIdx="5" presStyleCnt="6">
        <dgm:presLayoutVars>
          <dgm:bulletEnabled val="1"/>
        </dgm:presLayoutVars>
      </dgm:prSet>
      <dgm:spPr/>
    </dgm:pt>
  </dgm:ptLst>
  <dgm:cxnLst>
    <dgm:cxn modelId="{CB5C6008-8F0E-4CF3-A60B-9657CF6D988E}" srcId="{D2975E9A-6959-4B6C-910A-D766FCEA6577}" destId="{5E30102F-8BA3-4520-AC7E-974D49DE74E6}" srcOrd="5" destOrd="0" parTransId="{676685D7-9C67-46D5-A42B-183757CBF1E8}" sibTransId="{FCB74450-89D5-4162-A0C0-6692381865A8}"/>
    <dgm:cxn modelId="{CC3D882F-DC3E-4E51-B206-29E171FDAB05}" type="presOf" srcId="{5E30102F-8BA3-4520-AC7E-974D49DE74E6}" destId="{3B2A0574-82DD-4E82-B807-28CC4ED0FEFD}" srcOrd="0" destOrd="0" presId="urn:microsoft.com/office/officeart/2005/8/layout/vList3"/>
    <dgm:cxn modelId="{5F4A0040-4553-4F7E-99FA-059852A38AB1}" type="presOf" srcId="{A397EC0B-05F4-4782-A8A2-1AF0A589CC62}" destId="{0845BC26-5FB4-4B9C-9E0B-A3D1D56DF474}" srcOrd="0" destOrd="0" presId="urn:microsoft.com/office/officeart/2005/8/layout/vList3"/>
    <dgm:cxn modelId="{F8961A40-B545-486C-8024-4E72D4CCA46F}" srcId="{D2975E9A-6959-4B6C-910A-D766FCEA6577}" destId="{E70D300D-901F-49D2-818E-038422F5D439}" srcOrd="4" destOrd="0" parTransId="{B4CCCF0F-0208-42BF-972D-346F10ED9447}" sibTransId="{A70665D4-8D4C-46C1-8B04-2A9A3CEBCF47}"/>
    <dgm:cxn modelId="{3035DC5D-C0F2-47F3-9161-5AA7C2CE51D6}" type="presOf" srcId="{B7A7A763-B759-4135-8064-B79BC5229E40}" destId="{097BF248-E17A-4C1D-9F43-595BAD314DB6}" srcOrd="0" destOrd="0" presId="urn:microsoft.com/office/officeart/2005/8/layout/vList3"/>
    <dgm:cxn modelId="{B1F03965-068C-4105-9CE3-A7F2954EB88D}" type="presOf" srcId="{583ABAF3-82A2-4305-B03F-369E415E59F7}" destId="{CEE52449-B4DD-41F5-833B-00CCD19FD174}" srcOrd="0" destOrd="0" presId="urn:microsoft.com/office/officeart/2005/8/layout/vList3"/>
    <dgm:cxn modelId="{82DC1F4B-C421-46C6-9896-F6C7A83599BE}" srcId="{D2975E9A-6959-4B6C-910A-D766FCEA6577}" destId="{583ABAF3-82A2-4305-B03F-369E415E59F7}" srcOrd="0" destOrd="0" parTransId="{9ACD76FB-21B4-4C81-A87B-980233BB202E}" sibTransId="{EBE4ACDF-B592-4B14-8395-335265D616AF}"/>
    <dgm:cxn modelId="{9776D34E-8F70-4BF6-BCA6-DBEF4D19D776}" srcId="{D2975E9A-6959-4B6C-910A-D766FCEA6577}" destId="{60BB58EB-0C12-4C14-AA57-FA2F52E84168}" srcOrd="3" destOrd="0" parTransId="{F007DC85-3047-4F58-9968-84B662242AFD}" sibTransId="{F43B6B51-511A-4598-8748-03025F96BE33}"/>
    <dgm:cxn modelId="{D380F074-7331-4EF9-8628-49E41263D168}" type="presOf" srcId="{60BB58EB-0C12-4C14-AA57-FA2F52E84168}" destId="{D3BE01B6-0C68-406A-AAF5-A834A3F1BF3F}" srcOrd="0" destOrd="0" presId="urn:microsoft.com/office/officeart/2005/8/layout/vList3"/>
    <dgm:cxn modelId="{7BB593BB-8AC4-474C-A22E-56ADF9EF0F91}" srcId="{D2975E9A-6959-4B6C-910A-D766FCEA6577}" destId="{B7A7A763-B759-4135-8064-B79BC5229E40}" srcOrd="1" destOrd="0" parTransId="{0819E8E4-DA7C-4DCD-BF53-24743AB7EE56}" sibTransId="{CBEF1F9C-8338-42A8-B26D-C73E9E9AB962}"/>
    <dgm:cxn modelId="{E5FCD7DE-2177-42AD-B639-8E6867F05078}" srcId="{D2975E9A-6959-4B6C-910A-D766FCEA6577}" destId="{A397EC0B-05F4-4782-A8A2-1AF0A589CC62}" srcOrd="2" destOrd="0" parTransId="{736E4D7D-429C-4977-8A76-85110EC16D1E}" sibTransId="{529F977A-2E17-4E8C-A97F-7902893AFFAE}"/>
    <dgm:cxn modelId="{667CB9E8-C622-4539-8CE7-FBCCF5883865}" type="presOf" srcId="{D2975E9A-6959-4B6C-910A-D766FCEA6577}" destId="{8FDFB910-1685-4059-9A2F-47BCAE06662D}" srcOrd="0" destOrd="0" presId="urn:microsoft.com/office/officeart/2005/8/layout/vList3"/>
    <dgm:cxn modelId="{A5A38AFF-A771-4EFC-A459-1A90587AF591}" type="presOf" srcId="{E70D300D-901F-49D2-818E-038422F5D439}" destId="{5358B603-D519-4343-AE73-24AE359B1287}" srcOrd="0" destOrd="0" presId="urn:microsoft.com/office/officeart/2005/8/layout/vList3"/>
    <dgm:cxn modelId="{324DD5C0-2B8E-48D9-B89C-3C90836EA933}" type="presParOf" srcId="{8FDFB910-1685-4059-9A2F-47BCAE06662D}" destId="{380096C4-0764-4AB2-BE1D-3666F2673936}" srcOrd="0" destOrd="0" presId="urn:microsoft.com/office/officeart/2005/8/layout/vList3"/>
    <dgm:cxn modelId="{C21BBFEC-E6F5-4DFF-98FA-388151C282C7}" type="presParOf" srcId="{380096C4-0764-4AB2-BE1D-3666F2673936}" destId="{5DEFD7DD-0AFE-406D-95ED-833ED778F32E}" srcOrd="0" destOrd="0" presId="urn:microsoft.com/office/officeart/2005/8/layout/vList3"/>
    <dgm:cxn modelId="{19CA6238-A2F3-4B21-961E-AAAEC6E07A6A}" type="presParOf" srcId="{380096C4-0764-4AB2-BE1D-3666F2673936}" destId="{CEE52449-B4DD-41F5-833B-00CCD19FD174}" srcOrd="1" destOrd="0" presId="urn:microsoft.com/office/officeart/2005/8/layout/vList3"/>
    <dgm:cxn modelId="{E86870BD-ED5E-4857-9793-8F602D87E6F7}" type="presParOf" srcId="{8FDFB910-1685-4059-9A2F-47BCAE06662D}" destId="{F619879D-A556-46F0-A28B-C04229B8C540}" srcOrd="1" destOrd="0" presId="urn:microsoft.com/office/officeart/2005/8/layout/vList3"/>
    <dgm:cxn modelId="{802BBA30-EADA-493C-895F-1D0CC05A1E4E}" type="presParOf" srcId="{8FDFB910-1685-4059-9A2F-47BCAE06662D}" destId="{75D554E8-AC60-43F3-A050-23D8B7D0F022}" srcOrd="2" destOrd="0" presId="urn:microsoft.com/office/officeart/2005/8/layout/vList3"/>
    <dgm:cxn modelId="{1C94D8FE-E54D-48DA-ADA2-42FE5F8E3326}" type="presParOf" srcId="{75D554E8-AC60-43F3-A050-23D8B7D0F022}" destId="{14594D56-C886-4E24-AEB1-FF8892DA1C91}" srcOrd="0" destOrd="0" presId="urn:microsoft.com/office/officeart/2005/8/layout/vList3"/>
    <dgm:cxn modelId="{FB032E94-1431-40E3-8505-498F13A9E9F7}" type="presParOf" srcId="{75D554E8-AC60-43F3-A050-23D8B7D0F022}" destId="{097BF248-E17A-4C1D-9F43-595BAD314DB6}" srcOrd="1" destOrd="0" presId="urn:microsoft.com/office/officeart/2005/8/layout/vList3"/>
    <dgm:cxn modelId="{985360A8-DFFF-4671-8522-2AA95D386AD7}" type="presParOf" srcId="{8FDFB910-1685-4059-9A2F-47BCAE06662D}" destId="{2CA1EE82-D8F7-414F-AE39-801674AD23CC}" srcOrd="3" destOrd="0" presId="urn:microsoft.com/office/officeart/2005/8/layout/vList3"/>
    <dgm:cxn modelId="{0BEF907B-9D34-4EC2-B0BC-04B8B7811908}" type="presParOf" srcId="{8FDFB910-1685-4059-9A2F-47BCAE06662D}" destId="{07BD6694-610E-430D-A937-C7156CE1348E}" srcOrd="4" destOrd="0" presId="urn:microsoft.com/office/officeart/2005/8/layout/vList3"/>
    <dgm:cxn modelId="{502A6BC2-0166-4C6A-B264-C0FFFEB615EB}" type="presParOf" srcId="{07BD6694-610E-430D-A937-C7156CE1348E}" destId="{3067D687-E53D-4454-AC67-CE208A690325}" srcOrd="0" destOrd="0" presId="urn:microsoft.com/office/officeart/2005/8/layout/vList3"/>
    <dgm:cxn modelId="{51B628FE-F162-4CEA-A969-13165FC0F699}" type="presParOf" srcId="{07BD6694-610E-430D-A937-C7156CE1348E}" destId="{0845BC26-5FB4-4B9C-9E0B-A3D1D56DF474}" srcOrd="1" destOrd="0" presId="urn:microsoft.com/office/officeart/2005/8/layout/vList3"/>
    <dgm:cxn modelId="{3B36CD84-F7A4-4D2C-816F-3B9604FA83B5}" type="presParOf" srcId="{8FDFB910-1685-4059-9A2F-47BCAE06662D}" destId="{41B3AB40-C2D1-4193-BF24-085D60E3D348}" srcOrd="5" destOrd="0" presId="urn:microsoft.com/office/officeart/2005/8/layout/vList3"/>
    <dgm:cxn modelId="{7DD63452-A022-4650-BA74-9AB19282A3C0}" type="presParOf" srcId="{8FDFB910-1685-4059-9A2F-47BCAE06662D}" destId="{F5CB6952-2239-458F-A784-BF8B0B95CC29}" srcOrd="6" destOrd="0" presId="urn:microsoft.com/office/officeart/2005/8/layout/vList3"/>
    <dgm:cxn modelId="{82916939-71DA-4F2A-8E18-0046AF553235}" type="presParOf" srcId="{F5CB6952-2239-458F-A784-BF8B0B95CC29}" destId="{0B7BA636-063B-4C51-965B-3095E2292F9E}" srcOrd="0" destOrd="0" presId="urn:microsoft.com/office/officeart/2005/8/layout/vList3"/>
    <dgm:cxn modelId="{46E193F0-B962-49F7-BE74-E4AD7954A89F}" type="presParOf" srcId="{F5CB6952-2239-458F-A784-BF8B0B95CC29}" destId="{D3BE01B6-0C68-406A-AAF5-A834A3F1BF3F}" srcOrd="1" destOrd="0" presId="urn:microsoft.com/office/officeart/2005/8/layout/vList3"/>
    <dgm:cxn modelId="{441FD09D-4D4A-48E2-AB4D-936F5DF44ADC}" type="presParOf" srcId="{8FDFB910-1685-4059-9A2F-47BCAE06662D}" destId="{9370158C-E9E0-4F25-8115-C073DD278DAA}" srcOrd="7" destOrd="0" presId="urn:microsoft.com/office/officeart/2005/8/layout/vList3"/>
    <dgm:cxn modelId="{46D15E1B-515D-48DA-9580-35938663B9F6}" type="presParOf" srcId="{8FDFB910-1685-4059-9A2F-47BCAE06662D}" destId="{F8073BAC-0686-4F14-93E9-D08DCD069BFB}" srcOrd="8" destOrd="0" presId="urn:microsoft.com/office/officeart/2005/8/layout/vList3"/>
    <dgm:cxn modelId="{14A998CF-FB4C-49E4-BB35-2AD7AABCCD81}" type="presParOf" srcId="{F8073BAC-0686-4F14-93E9-D08DCD069BFB}" destId="{4E3F4425-EBAD-43EF-AB5E-A550E379251C}" srcOrd="0" destOrd="0" presId="urn:microsoft.com/office/officeart/2005/8/layout/vList3"/>
    <dgm:cxn modelId="{FF248360-52AD-4F6A-B1A4-1B49B429D30D}" type="presParOf" srcId="{F8073BAC-0686-4F14-93E9-D08DCD069BFB}" destId="{5358B603-D519-4343-AE73-24AE359B1287}" srcOrd="1" destOrd="0" presId="urn:microsoft.com/office/officeart/2005/8/layout/vList3"/>
    <dgm:cxn modelId="{DF89F9D6-C5F8-44FC-8B1D-62255ACB9FC3}" type="presParOf" srcId="{8FDFB910-1685-4059-9A2F-47BCAE06662D}" destId="{EF0323F8-4088-4390-9BD0-9331EAF02CED}" srcOrd="9" destOrd="0" presId="urn:microsoft.com/office/officeart/2005/8/layout/vList3"/>
    <dgm:cxn modelId="{F0C766FA-99CF-4866-ADED-43FF6256C67B}" type="presParOf" srcId="{8FDFB910-1685-4059-9A2F-47BCAE06662D}" destId="{A617CB75-9B85-47F6-8F3D-CF84C8864207}" srcOrd="10" destOrd="0" presId="urn:microsoft.com/office/officeart/2005/8/layout/vList3"/>
    <dgm:cxn modelId="{44A50D7A-B585-4AA1-A17C-2FF2823F22E5}" type="presParOf" srcId="{A617CB75-9B85-47F6-8F3D-CF84C8864207}" destId="{773E6013-93F6-4802-8381-88EEAB1A4C17}" srcOrd="0" destOrd="0" presId="urn:microsoft.com/office/officeart/2005/8/layout/vList3"/>
    <dgm:cxn modelId="{3D466EE1-B6FB-4933-AFDC-59ADC26CAAA9}" type="presParOf" srcId="{A617CB75-9B85-47F6-8F3D-CF84C8864207}" destId="{3B2A0574-82DD-4E82-B807-28CC4ED0FE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52449-B4DD-41F5-833B-00CCD19FD174}">
      <dsp:nvSpPr>
        <dsp:cNvPr id="0" name=""/>
        <dsp:cNvSpPr/>
      </dsp:nvSpPr>
      <dsp:spPr>
        <a:xfrm rot="10800000">
          <a:off x="1499419" y="1228"/>
          <a:ext cx="500159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Ripon Chandra das</a:t>
          </a:r>
        </a:p>
      </dsp:txBody>
      <dsp:txXfrm rot="10800000">
        <a:off x="1688014" y="1228"/>
        <a:ext cx="4812995" cy="754379"/>
      </dsp:txXfrm>
    </dsp:sp>
    <dsp:sp modelId="{5DEFD7DD-0AFE-406D-95ED-833ED778F32E}">
      <dsp:nvSpPr>
        <dsp:cNvPr id="0" name=""/>
        <dsp:cNvSpPr/>
      </dsp:nvSpPr>
      <dsp:spPr>
        <a:xfrm>
          <a:off x="1096764" y="1228"/>
          <a:ext cx="754379" cy="7543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BF248-E17A-4C1D-9F43-595BAD314DB6}">
      <dsp:nvSpPr>
        <dsp:cNvPr id="0" name=""/>
        <dsp:cNvSpPr/>
      </dsp:nvSpPr>
      <dsp:spPr>
        <a:xfrm rot="10800000">
          <a:off x="1461222" y="980796"/>
          <a:ext cx="505252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Mehedi</a:t>
          </a:r>
          <a:r>
            <a:rPr lang="en-US" sz="3400" kern="1200" dirty="0"/>
            <a:t> Hasan</a:t>
          </a:r>
        </a:p>
      </dsp:txBody>
      <dsp:txXfrm rot="10800000">
        <a:off x="1649817" y="980796"/>
        <a:ext cx="4863925" cy="754379"/>
      </dsp:txXfrm>
    </dsp:sp>
    <dsp:sp modelId="{14594D56-C886-4E24-AEB1-FF8892DA1C91}">
      <dsp:nvSpPr>
        <dsp:cNvPr id="0" name=""/>
        <dsp:cNvSpPr/>
      </dsp:nvSpPr>
      <dsp:spPr>
        <a:xfrm>
          <a:off x="1084032" y="980796"/>
          <a:ext cx="754379" cy="754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BC26-5FB4-4B9C-9E0B-A3D1D56DF474}">
      <dsp:nvSpPr>
        <dsp:cNvPr id="0" name=""/>
        <dsp:cNvSpPr/>
      </dsp:nvSpPr>
      <dsp:spPr>
        <a:xfrm rot="10800000">
          <a:off x="1461222" y="1960363"/>
          <a:ext cx="505252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Shakil</a:t>
          </a:r>
          <a:r>
            <a:rPr lang="en-US" sz="3400" kern="1200" dirty="0"/>
            <a:t> Islam</a:t>
          </a:r>
        </a:p>
      </dsp:txBody>
      <dsp:txXfrm rot="10800000">
        <a:off x="1649817" y="1960363"/>
        <a:ext cx="4863925" cy="754379"/>
      </dsp:txXfrm>
    </dsp:sp>
    <dsp:sp modelId="{3067D687-E53D-4454-AC67-CE208A690325}">
      <dsp:nvSpPr>
        <dsp:cNvPr id="0" name=""/>
        <dsp:cNvSpPr/>
      </dsp:nvSpPr>
      <dsp:spPr>
        <a:xfrm>
          <a:off x="1084032" y="1960363"/>
          <a:ext cx="754379" cy="754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01B6-0C68-406A-AAF5-A834A3F1BF3F}">
      <dsp:nvSpPr>
        <dsp:cNvPr id="0" name=""/>
        <dsp:cNvSpPr/>
      </dsp:nvSpPr>
      <dsp:spPr>
        <a:xfrm rot="10800000">
          <a:off x="1461222" y="2939931"/>
          <a:ext cx="505252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Imran </a:t>
          </a:r>
          <a:r>
            <a:rPr lang="en-US" sz="3400" kern="1200" dirty="0" err="1"/>
            <a:t>Talukder</a:t>
          </a:r>
          <a:endParaRPr lang="en-US" sz="3400" kern="1200" dirty="0"/>
        </a:p>
      </dsp:txBody>
      <dsp:txXfrm rot="10800000">
        <a:off x="1649817" y="2939931"/>
        <a:ext cx="4863925" cy="754379"/>
      </dsp:txXfrm>
    </dsp:sp>
    <dsp:sp modelId="{0B7BA636-063B-4C51-965B-3095E2292F9E}">
      <dsp:nvSpPr>
        <dsp:cNvPr id="0" name=""/>
        <dsp:cNvSpPr/>
      </dsp:nvSpPr>
      <dsp:spPr>
        <a:xfrm>
          <a:off x="1084032" y="2939931"/>
          <a:ext cx="754379" cy="754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B603-D519-4343-AE73-24AE359B1287}">
      <dsp:nvSpPr>
        <dsp:cNvPr id="0" name=""/>
        <dsp:cNvSpPr/>
      </dsp:nvSpPr>
      <dsp:spPr>
        <a:xfrm rot="10800000">
          <a:off x="1461222" y="3919499"/>
          <a:ext cx="505252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Sohel</a:t>
          </a:r>
          <a:r>
            <a:rPr lang="en-US" sz="3400" kern="1200" dirty="0"/>
            <a:t> </a:t>
          </a:r>
          <a:r>
            <a:rPr lang="en-US" sz="3400" kern="1200" dirty="0" err="1"/>
            <a:t>Mahamud</a:t>
          </a:r>
          <a:endParaRPr lang="en-US" sz="3400" kern="1200" dirty="0"/>
        </a:p>
      </dsp:txBody>
      <dsp:txXfrm rot="10800000">
        <a:off x="1649817" y="3919499"/>
        <a:ext cx="4863925" cy="754379"/>
      </dsp:txXfrm>
    </dsp:sp>
    <dsp:sp modelId="{4E3F4425-EBAD-43EF-AB5E-A550E379251C}">
      <dsp:nvSpPr>
        <dsp:cNvPr id="0" name=""/>
        <dsp:cNvSpPr/>
      </dsp:nvSpPr>
      <dsp:spPr>
        <a:xfrm>
          <a:off x="1084032" y="3919499"/>
          <a:ext cx="754379" cy="754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A0574-82DD-4E82-B807-28CC4ED0FEFD}">
      <dsp:nvSpPr>
        <dsp:cNvPr id="0" name=""/>
        <dsp:cNvSpPr/>
      </dsp:nvSpPr>
      <dsp:spPr>
        <a:xfrm rot="10800000">
          <a:off x="1461222" y="4899066"/>
          <a:ext cx="5052520" cy="754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6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Sumaiya</a:t>
          </a:r>
          <a:r>
            <a:rPr lang="en-US" sz="3400" kern="1200" dirty="0"/>
            <a:t> Jahan </a:t>
          </a:r>
          <a:r>
            <a:rPr lang="en-US" sz="3400" kern="1200" dirty="0" err="1"/>
            <a:t>Shammi</a:t>
          </a:r>
          <a:endParaRPr lang="en-US" sz="3400" kern="1200" dirty="0"/>
        </a:p>
      </dsp:txBody>
      <dsp:txXfrm rot="10800000">
        <a:off x="1649817" y="4899066"/>
        <a:ext cx="4863925" cy="754379"/>
      </dsp:txXfrm>
    </dsp:sp>
    <dsp:sp modelId="{773E6013-93F6-4802-8381-88EEAB1A4C17}">
      <dsp:nvSpPr>
        <dsp:cNvPr id="0" name=""/>
        <dsp:cNvSpPr/>
      </dsp:nvSpPr>
      <dsp:spPr>
        <a:xfrm>
          <a:off x="1084032" y="4899066"/>
          <a:ext cx="754379" cy="754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PowerTank</a:t>
            </a:r>
            <a:endParaRPr lang="bn-B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Solution on Earth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6611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BU_Precursors</a:t>
            </a:r>
            <a:endParaRPr lang="bn-B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Barisal, Bangladesh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29212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head </a:t>
            </a:r>
            <a:endParaRPr lang="bn-B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50993"/>
              </p:ext>
            </p:extLst>
          </p:nvPr>
        </p:nvGraphicFramePr>
        <p:xfrm>
          <a:off x="487363" y="441325"/>
          <a:ext cx="7597775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Ripon Chandra das</a:t>
            </a:r>
          </a:p>
          <a:p>
            <a:r>
              <a:rPr lang="en-US" dirty="0" err="1"/>
              <a:t>Mehedi</a:t>
            </a:r>
            <a:r>
              <a:rPr lang="en-US" dirty="0"/>
              <a:t> Hasan</a:t>
            </a:r>
          </a:p>
          <a:p>
            <a:r>
              <a:rPr lang="en-US" dirty="0" err="1"/>
              <a:t>Shakil</a:t>
            </a:r>
            <a:r>
              <a:rPr lang="en-US" dirty="0"/>
              <a:t> Islam</a:t>
            </a:r>
          </a:p>
          <a:p>
            <a:r>
              <a:rPr lang="en-US" dirty="0"/>
              <a:t>Imran </a:t>
            </a:r>
            <a:r>
              <a:rPr lang="en-US" dirty="0" err="1"/>
              <a:t>Talukder</a:t>
            </a:r>
            <a:endParaRPr lang="en-US" dirty="0"/>
          </a:p>
          <a:p>
            <a:r>
              <a:rPr lang="en-US" dirty="0" err="1"/>
              <a:t>Yeasir</a:t>
            </a:r>
            <a:r>
              <a:rPr lang="en-US" dirty="0"/>
              <a:t> Arafat </a:t>
            </a:r>
            <a:r>
              <a:rPr lang="en-US" dirty="0" err="1"/>
              <a:t>Rakib</a:t>
            </a:r>
            <a:endParaRPr lang="en-US" dirty="0"/>
          </a:p>
          <a:p>
            <a:r>
              <a:rPr lang="en-US" dirty="0" err="1"/>
              <a:t>Sumaiya</a:t>
            </a:r>
            <a:r>
              <a:rPr lang="en-US" dirty="0"/>
              <a:t> Jahan </a:t>
            </a:r>
            <a:r>
              <a:rPr lang="en-US" dirty="0" err="1"/>
              <a:t>Shammi</a:t>
            </a:r>
            <a:endParaRPr lang="en-US" dirty="0"/>
          </a:p>
          <a:p>
            <a:r>
              <a:rPr lang="en-US" dirty="0" err="1"/>
              <a:t>Sagor</a:t>
            </a:r>
            <a:r>
              <a:rPr lang="en-US" dirty="0"/>
              <a:t> </a:t>
            </a:r>
            <a:r>
              <a:rPr lang="en-US" dirty="0" err="1"/>
              <a:t>Saha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23753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of Turbine</a:t>
            </a:r>
            <a:endParaRPr lang="bn-B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37625"/>
            <a:ext cx="8476488" cy="6520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Due to force of falling water rotate the turbine and produce charge that stored in Battery.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40608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n-B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337625"/>
            <a:ext cx="6816372" cy="67534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5198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bn-B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Patient watching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0759153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241</TotalTime>
  <Words>72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Vrinda</vt:lpstr>
      <vt:lpstr>Feathered</vt:lpstr>
      <vt:lpstr>PowerTank</vt:lpstr>
      <vt:lpstr>Team: BU_Precursors</vt:lpstr>
      <vt:lpstr>From the head </vt:lpstr>
      <vt:lpstr>Rotation of Turbine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PowerTank</dc:title>
  <dc:creator>Ripon das</dc:creator>
  <cp:lastModifiedBy>Ripon das</cp:lastModifiedBy>
  <cp:revision>6</cp:revision>
  <dcterms:created xsi:type="dcterms:W3CDTF">2017-04-19T17:28:51Z</dcterms:created>
  <dcterms:modified xsi:type="dcterms:W3CDTF">2017-04-23T17:26:59Z</dcterms:modified>
</cp:coreProperties>
</file>