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B84D-109E-411C-B7AF-287C7361B1C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3A42-89F3-48BE-A3B8-7FD47A79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048000" y="9906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9906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0400" y="9906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48000" y="60960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58016" y="1218980"/>
            <a:ext cx="1962145" cy="569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Product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32439" y="2608335"/>
            <a:ext cx="1962146" cy="63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47935" y="3326889"/>
            <a:ext cx="2362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27" y="1621198"/>
            <a:ext cx="681358" cy="12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09" y="4098673"/>
            <a:ext cx="681358" cy="12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59966"/>
            <a:ext cx="681358" cy="125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623150" y="2709808"/>
            <a:ext cx="61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99883" y="5281361"/>
            <a:ext cx="122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 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400" y="3575557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</a:p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278332" y="4221888"/>
            <a:ext cx="2095498" cy="66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Purchase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521345" y="4976705"/>
            <a:ext cx="1962147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CheckOut</a:t>
            </a:r>
            <a:endParaRPr lang="en-US" dirty="0"/>
          </a:p>
        </p:txBody>
      </p:sp>
      <p:cxnSp>
        <p:nvCxnSpPr>
          <p:cNvPr id="31" name="Straight Connector 30"/>
          <p:cNvCxnSpPr>
            <a:endCxn id="19" idx="2"/>
          </p:cNvCxnSpPr>
          <p:nvPr/>
        </p:nvCxnSpPr>
        <p:spPr>
          <a:xfrm flipV="1">
            <a:off x="2236267" y="1503702"/>
            <a:ext cx="1621749" cy="88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3"/>
            <a:endCxn id="20" idx="2"/>
          </p:cNvCxnSpPr>
          <p:nvPr/>
        </p:nvCxnSpPr>
        <p:spPr>
          <a:xfrm flipV="1">
            <a:off x="2236267" y="2926232"/>
            <a:ext cx="996172" cy="180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1"/>
            <a:endCxn id="34" idx="7"/>
          </p:cNvCxnSpPr>
          <p:nvPr/>
        </p:nvCxnSpPr>
        <p:spPr>
          <a:xfrm flipH="1">
            <a:off x="6196142" y="3089482"/>
            <a:ext cx="1576258" cy="199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3" idx="2"/>
          </p:cNvCxnSpPr>
          <p:nvPr/>
        </p:nvCxnSpPr>
        <p:spPr>
          <a:xfrm>
            <a:off x="2348836" y="2953982"/>
            <a:ext cx="929496" cy="160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1"/>
            <a:endCxn id="20" idx="6"/>
          </p:cNvCxnSpPr>
          <p:nvPr/>
        </p:nvCxnSpPr>
        <p:spPr>
          <a:xfrm flipH="1" flipV="1">
            <a:off x="5194585" y="2926232"/>
            <a:ext cx="2577815" cy="16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9" idx="1"/>
            <a:endCxn id="19" idx="6"/>
          </p:cNvCxnSpPr>
          <p:nvPr/>
        </p:nvCxnSpPr>
        <p:spPr>
          <a:xfrm flipH="1" flipV="1">
            <a:off x="5820161" y="1503702"/>
            <a:ext cx="1952239" cy="158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75237" y="2001572"/>
            <a:ext cx="1654362" cy="66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22" name="Straight Connector 21"/>
          <p:cNvCxnSpPr>
            <a:stCxn id="36" idx="6"/>
            <a:endCxn id="29" idx="1"/>
          </p:cNvCxnSpPr>
          <p:nvPr/>
        </p:nvCxnSpPr>
        <p:spPr>
          <a:xfrm>
            <a:off x="6329599" y="2331837"/>
            <a:ext cx="1442801" cy="75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1" idx="6"/>
            <a:endCxn id="29" idx="1"/>
          </p:cNvCxnSpPr>
          <p:nvPr/>
        </p:nvCxnSpPr>
        <p:spPr>
          <a:xfrm flipV="1">
            <a:off x="6810135" y="3089482"/>
            <a:ext cx="962265" cy="61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Lab4PC17</dc:creator>
  <cp:lastModifiedBy>arafat bipu</cp:lastModifiedBy>
  <cp:revision>4</cp:revision>
  <dcterms:created xsi:type="dcterms:W3CDTF">2019-05-15T03:06:52Z</dcterms:created>
  <dcterms:modified xsi:type="dcterms:W3CDTF">2019-06-05T16:40:01Z</dcterms:modified>
</cp:coreProperties>
</file>