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0" r:id="rId2"/>
    <p:sldId id="263" r:id="rId3"/>
    <p:sldId id="268" r:id="rId4"/>
    <p:sldId id="264" r:id="rId5"/>
    <p:sldId id="257" r:id="rId6"/>
    <p:sldId id="266"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639"/>
    <a:srgbClr val="F5235F"/>
    <a:srgbClr val="3B3838"/>
    <a:srgbClr val="7030A0"/>
    <a:srgbClr val="FF6056"/>
    <a:srgbClr val="00B0F0"/>
    <a:srgbClr val="E97127"/>
    <a:srgbClr val="D71F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434" autoAdjust="0"/>
  </p:normalViewPr>
  <p:slideViewPr>
    <p:cSldViewPr snapToGrid="0">
      <p:cViewPr varScale="1">
        <p:scale>
          <a:sx n="69" d="100"/>
          <a:sy n="69" d="100"/>
        </p:scale>
        <p:origin x="-75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1393B9-F9EC-4ABC-8154-D6D4540D3FE5}" type="datetimeFigureOut">
              <a:rPr lang="en-US" smtClean="0"/>
              <a:t>5/24/2019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F440CE-6FFC-4045-B2EF-94D69EF53280}" type="slidenum">
              <a:rPr lang="en-US" smtClean="0"/>
              <a:t>‹#›</a:t>
            </a:fld>
            <a:endParaRPr lang="en-US"/>
          </a:p>
        </p:txBody>
      </p:sp>
    </p:spTree>
    <p:extLst>
      <p:ext uri="{BB962C8B-B14F-4D97-AF65-F5344CB8AC3E}">
        <p14:creationId xmlns:p14="http://schemas.microsoft.com/office/powerpoint/2010/main" val="427112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F440CE-6FFC-4045-B2EF-94D69EF53280}" type="slidenum">
              <a:rPr lang="en-US" smtClean="0"/>
              <a:t>6</a:t>
            </a:fld>
            <a:endParaRPr lang="en-US"/>
          </a:p>
        </p:txBody>
      </p:sp>
    </p:spTree>
    <p:extLst>
      <p:ext uri="{BB962C8B-B14F-4D97-AF65-F5344CB8AC3E}">
        <p14:creationId xmlns:p14="http://schemas.microsoft.com/office/powerpoint/2010/main" val="21359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CDD4D7-BA3E-4BE6-88E3-4BB3F76095E0}"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22A37-B426-4376-84EE-BEDD1871473B}" type="slidenum">
              <a:rPr lang="en-US" smtClean="0"/>
              <a:t>‹#›</a:t>
            </a:fld>
            <a:endParaRPr lang="en-US"/>
          </a:p>
        </p:txBody>
      </p:sp>
    </p:spTree>
    <p:extLst>
      <p:ext uri="{BB962C8B-B14F-4D97-AF65-F5344CB8AC3E}">
        <p14:creationId xmlns:p14="http://schemas.microsoft.com/office/powerpoint/2010/main" val="706071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CDD4D7-BA3E-4BE6-88E3-4BB3F76095E0}"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22A37-B426-4376-84EE-BEDD1871473B}" type="slidenum">
              <a:rPr lang="en-US" smtClean="0"/>
              <a:t>‹#›</a:t>
            </a:fld>
            <a:endParaRPr lang="en-US"/>
          </a:p>
        </p:txBody>
      </p:sp>
    </p:spTree>
    <p:extLst>
      <p:ext uri="{BB962C8B-B14F-4D97-AF65-F5344CB8AC3E}">
        <p14:creationId xmlns:p14="http://schemas.microsoft.com/office/powerpoint/2010/main" val="1068535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CDD4D7-BA3E-4BE6-88E3-4BB3F76095E0}"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22A37-B426-4376-84EE-BEDD1871473B}" type="slidenum">
              <a:rPr lang="en-US" smtClean="0"/>
              <a:t>‹#›</a:t>
            </a:fld>
            <a:endParaRPr lang="en-US"/>
          </a:p>
        </p:txBody>
      </p:sp>
    </p:spTree>
    <p:extLst>
      <p:ext uri="{BB962C8B-B14F-4D97-AF65-F5344CB8AC3E}">
        <p14:creationId xmlns:p14="http://schemas.microsoft.com/office/powerpoint/2010/main" val="161117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CDD4D7-BA3E-4BE6-88E3-4BB3F76095E0}"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22A37-B426-4376-84EE-BEDD1871473B}" type="slidenum">
              <a:rPr lang="en-US" smtClean="0"/>
              <a:t>‹#›</a:t>
            </a:fld>
            <a:endParaRPr lang="en-US"/>
          </a:p>
        </p:txBody>
      </p:sp>
    </p:spTree>
    <p:extLst>
      <p:ext uri="{BB962C8B-B14F-4D97-AF65-F5344CB8AC3E}">
        <p14:creationId xmlns:p14="http://schemas.microsoft.com/office/powerpoint/2010/main" val="249907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CDD4D7-BA3E-4BE6-88E3-4BB3F76095E0}"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22A37-B426-4376-84EE-BEDD1871473B}" type="slidenum">
              <a:rPr lang="en-US" smtClean="0"/>
              <a:t>‹#›</a:t>
            </a:fld>
            <a:endParaRPr lang="en-US"/>
          </a:p>
        </p:txBody>
      </p:sp>
    </p:spTree>
    <p:extLst>
      <p:ext uri="{BB962C8B-B14F-4D97-AF65-F5344CB8AC3E}">
        <p14:creationId xmlns:p14="http://schemas.microsoft.com/office/powerpoint/2010/main" val="354957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CDD4D7-BA3E-4BE6-88E3-4BB3F76095E0}"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22A37-B426-4376-84EE-BEDD1871473B}" type="slidenum">
              <a:rPr lang="en-US" smtClean="0"/>
              <a:t>‹#›</a:t>
            </a:fld>
            <a:endParaRPr lang="en-US"/>
          </a:p>
        </p:txBody>
      </p:sp>
    </p:spTree>
    <p:extLst>
      <p:ext uri="{BB962C8B-B14F-4D97-AF65-F5344CB8AC3E}">
        <p14:creationId xmlns:p14="http://schemas.microsoft.com/office/powerpoint/2010/main" val="2571855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CDD4D7-BA3E-4BE6-88E3-4BB3F76095E0}" type="datetimeFigureOut">
              <a:rPr lang="en-US" smtClean="0"/>
              <a:t>5/24/2019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A22A37-B426-4376-84EE-BEDD1871473B}" type="slidenum">
              <a:rPr lang="en-US" smtClean="0"/>
              <a:t>‹#›</a:t>
            </a:fld>
            <a:endParaRPr lang="en-US"/>
          </a:p>
        </p:txBody>
      </p:sp>
    </p:spTree>
    <p:extLst>
      <p:ext uri="{BB962C8B-B14F-4D97-AF65-F5344CB8AC3E}">
        <p14:creationId xmlns:p14="http://schemas.microsoft.com/office/powerpoint/2010/main" val="270054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CDD4D7-BA3E-4BE6-88E3-4BB3F76095E0}" type="datetimeFigureOut">
              <a:rPr lang="en-US" smtClean="0"/>
              <a:t>5/24/2019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A22A37-B426-4376-84EE-BEDD1871473B}" type="slidenum">
              <a:rPr lang="en-US" smtClean="0"/>
              <a:t>‹#›</a:t>
            </a:fld>
            <a:endParaRPr lang="en-US"/>
          </a:p>
        </p:txBody>
      </p:sp>
    </p:spTree>
    <p:extLst>
      <p:ext uri="{BB962C8B-B14F-4D97-AF65-F5344CB8AC3E}">
        <p14:creationId xmlns:p14="http://schemas.microsoft.com/office/powerpoint/2010/main" val="4070284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CDD4D7-BA3E-4BE6-88E3-4BB3F76095E0}" type="datetimeFigureOut">
              <a:rPr lang="en-US" smtClean="0"/>
              <a:t>5/24/2019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A22A37-B426-4376-84EE-BEDD1871473B}" type="slidenum">
              <a:rPr lang="en-US" smtClean="0"/>
              <a:t>‹#›</a:t>
            </a:fld>
            <a:endParaRPr lang="en-US"/>
          </a:p>
        </p:txBody>
      </p:sp>
    </p:spTree>
    <p:extLst>
      <p:ext uri="{BB962C8B-B14F-4D97-AF65-F5344CB8AC3E}">
        <p14:creationId xmlns:p14="http://schemas.microsoft.com/office/powerpoint/2010/main" val="134552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CDD4D7-BA3E-4BE6-88E3-4BB3F76095E0}"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22A37-B426-4376-84EE-BEDD1871473B}" type="slidenum">
              <a:rPr lang="en-US" smtClean="0"/>
              <a:t>‹#›</a:t>
            </a:fld>
            <a:endParaRPr lang="en-US"/>
          </a:p>
        </p:txBody>
      </p:sp>
    </p:spTree>
    <p:extLst>
      <p:ext uri="{BB962C8B-B14F-4D97-AF65-F5344CB8AC3E}">
        <p14:creationId xmlns:p14="http://schemas.microsoft.com/office/powerpoint/2010/main" val="1946892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CDD4D7-BA3E-4BE6-88E3-4BB3F76095E0}"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22A37-B426-4376-84EE-BEDD1871473B}" type="slidenum">
              <a:rPr lang="en-US" smtClean="0"/>
              <a:t>‹#›</a:t>
            </a:fld>
            <a:endParaRPr lang="en-US"/>
          </a:p>
        </p:txBody>
      </p:sp>
    </p:spTree>
    <p:extLst>
      <p:ext uri="{BB962C8B-B14F-4D97-AF65-F5344CB8AC3E}">
        <p14:creationId xmlns:p14="http://schemas.microsoft.com/office/powerpoint/2010/main" val="3637095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CDD4D7-BA3E-4BE6-88E3-4BB3F76095E0}" type="datetimeFigureOut">
              <a:rPr lang="en-US" smtClean="0"/>
              <a:t>5/24/2019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22A37-B426-4376-84EE-BEDD1871473B}" type="slidenum">
              <a:rPr lang="en-US" smtClean="0"/>
              <a:t>‹#›</a:t>
            </a:fld>
            <a:endParaRPr lang="en-US"/>
          </a:p>
        </p:txBody>
      </p:sp>
    </p:spTree>
    <p:extLst>
      <p:ext uri="{BB962C8B-B14F-4D97-AF65-F5344CB8AC3E}">
        <p14:creationId xmlns:p14="http://schemas.microsoft.com/office/powerpoint/2010/main" val="2512433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notesSlide" Target="../notesSlides/notesSlide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slideLayout" Target="../slideLayouts/slideLayout2.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8" Type="http://schemas.openxmlformats.org/officeDocument/2006/relationships/tags" Target="../tags/tag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639"/>
        </a:solidFill>
        <a:effectLst/>
      </p:bgPr>
    </p:bg>
    <p:spTree>
      <p:nvGrpSpPr>
        <p:cNvPr id="1" name=""/>
        <p:cNvGrpSpPr/>
        <p:nvPr/>
      </p:nvGrpSpPr>
      <p:grpSpPr>
        <a:xfrm>
          <a:off x="0" y="0"/>
          <a:ext cx="0" cy="0"/>
          <a:chOff x="0" y="0"/>
          <a:chExt cx="0" cy="0"/>
        </a:xfrm>
      </p:grpSpPr>
      <p:grpSp>
        <p:nvGrpSpPr>
          <p:cNvPr id="8" name="Group 7"/>
          <p:cNvGrpSpPr/>
          <p:nvPr/>
        </p:nvGrpSpPr>
        <p:grpSpPr>
          <a:xfrm>
            <a:off x="1617784" y="773723"/>
            <a:ext cx="8820443" cy="1364566"/>
            <a:chOff x="1688123" y="1463040"/>
            <a:chExt cx="8820443" cy="1364566"/>
          </a:xfrm>
        </p:grpSpPr>
        <p:sp>
          <p:nvSpPr>
            <p:cNvPr id="7" name="Rectangle 6"/>
            <p:cNvSpPr/>
            <p:nvPr/>
          </p:nvSpPr>
          <p:spPr>
            <a:xfrm>
              <a:off x="1688123" y="1463040"/>
              <a:ext cx="8820443" cy="1364566"/>
            </a:xfrm>
            <a:prstGeom prst="rect">
              <a:avLst/>
            </a:prstGeom>
            <a:solidFill>
              <a:srgbClr val="F523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55408" y="1591325"/>
              <a:ext cx="8285871" cy="1107996"/>
            </a:xfrm>
            <a:prstGeom prst="rect">
              <a:avLst/>
            </a:prstGeom>
            <a:noFill/>
          </p:spPr>
          <p:txBody>
            <a:bodyPr wrap="square" rtlCol="0">
              <a:spAutoFit/>
            </a:bodyPr>
            <a:lstStyle/>
            <a:p>
              <a:r>
                <a:rPr lang="en-US" sz="6600" dirty="0" smtClean="0">
                  <a:solidFill>
                    <a:schemeClr val="bg1"/>
                  </a:solidFill>
                  <a:latin typeface="Tw Cen MT" panose="020B0602020104020603" pitchFamily="34" charset="0"/>
                </a:rPr>
                <a:t>E-COMMERCE WEBSITE</a:t>
              </a:r>
              <a:endParaRPr lang="en-US" sz="6600" dirty="0">
                <a:solidFill>
                  <a:schemeClr val="bg1"/>
                </a:solidFill>
                <a:latin typeface="Tw Cen MT" panose="020B0602020104020603" pitchFamily="34" charset="0"/>
              </a:endParaRPr>
            </a:p>
          </p:txBody>
        </p:sp>
      </p:grpSp>
      <p:cxnSp>
        <p:nvCxnSpPr>
          <p:cNvPr id="14" name="Straight Connector 13"/>
          <p:cNvCxnSpPr/>
          <p:nvPr/>
        </p:nvCxnSpPr>
        <p:spPr>
          <a:xfrm>
            <a:off x="1280153" y="534572"/>
            <a:ext cx="9481625" cy="0"/>
          </a:xfrm>
          <a:prstGeom prst="line">
            <a:avLst/>
          </a:prstGeom>
          <a:ln w="825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87191" y="2400958"/>
            <a:ext cx="9481625" cy="0"/>
          </a:xfrm>
          <a:prstGeom prst="line">
            <a:avLst/>
          </a:prstGeom>
          <a:ln w="825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80153" y="492369"/>
            <a:ext cx="0" cy="1951424"/>
          </a:xfrm>
          <a:prstGeom prst="line">
            <a:avLst/>
          </a:prstGeom>
          <a:ln w="825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761778" y="492369"/>
            <a:ext cx="0" cy="1951424"/>
          </a:xfrm>
          <a:prstGeom prst="line">
            <a:avLst/>
          </a:prstGeom>
          <a:ln w="825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908568" y="2934809"/>
            <a:ext cx="4853210" cy="2940236"/>
            <a:chOff x="5908568" y="2934809"/>
            <a:chExt cx="4853210" cy="2940236"/>
          </a:xfrm>
        </p:grpSpPr>
        <p:pic>
          <p:nvPicPr>
            <p:cNvPr id="47" name="Picture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8568" y="2934809"/>
              <a:ext cx="4853210" cy="2940236"/>
            </a:xfrm>
            <a:prstGeom prst="rect">
              <a:avLst/>
            </a:prstGeom>
          </p:spPr>
        </p:pic>
        <p:pic>
          <p:nvPicPr>
            <p:cNvPr id="46" name="Picture 45"/>
            <p:cNvPicPr>
              <a:picLocks noChangeAspect="1"/>
            </p:cNvPicPr>
            <p:nvPr/>
          </p:nvPicPr>
          <p:blipFill rotWithShape="1">
            <a:blip r:embed="rId3" cstate="print">
              <a:extLst>
                <a:ext uri="{28A0092B-C50C-407E-A947-70E740481C1C}">
                  <a14:useLocalDpi xmlns:a14="http://schemas.microsoft.com/office/drawing/2010/main" val="0"/>
                </a:ext>
              </a:extLst>
            </a:blip>
            <a:srcRect l="-1" t="1220" r="380" b="1220"/>
            <a:stretch/>
          </p:blipFill>
          <p:spPr>
            <a:xfrm>
              <a:off x="6485203" y="3123028"/>
              <a:ext cx="3671668" cy="2250830"/>
            </a:xfrm>
            <a:prstGeom prst="rect">
              <a:avLst/>
            </a:prstGeom>
          </p:spPr>
        </p:pic>
      </p:grpSp>
      <p:sp>
        <p:nvSpPr>
          <p:cNvPr id="48" name="TextBox 47"/>
          <p:cNvSpPr txBox="1"/>
          <p:nvPr/>
        </p:nvSpPr>
        <p:spPr>
          <a:xfrm>
            <a:off x="1617784" y="3333818"/>
            <a:ext cx="3341080" cy="584775"/>
          </a:xfrm>
          <a:prstGeom prst="rect">
            <a:avLst/>
          </a:prstGeom>
          <a:noFill/>
        </p:spPr>
        <p:txBody>
          <a:bodyPr wrap="square" rtlCol="0">
            <a:spAutoFit/>
          </a:bodyPr>
          <a:lstStyle/>
          <a:p>
            <a:r>
              <a:rPr lang="en-US" sz="3200" b="1" u="sng" dirty="0" smtClean="0">
                <a:solidFill>
                  <a:schemeClr val="bg1"/>
                </a:solidFill>
                <a:latin typeface="Tw Cen MT" panose="020B0602020104020603" pitchFamily="34" charset="0"/>
              </a:rPr>
              <a:t>Project Members:</a:t>
            </a:r>
            <a:endParaRPr lang="en-US" sz="3200" b="1" u="sng" dirty="0">
              <a:solidFill>
                <a:schemeClr val="bg1"/>
              </a:solidFill>
              <a:latin typeface="Tw Cen MT" panose="020B0602020104020603" pitchFamily="34" charset="0"/>
            </a:endParaRPr>
          </a:p>
        </p:txBody>
      </p:sp>
      <p:sp>
        <p:nvSpPr>
          <p:cNvPr id="49" name="TextBox 48"/>
          <p:cNvSpPr txBox="1"/>
          <p:nvPr/>
        </p:nvSpPr>
        <p:spPr>
          <a:xfrm>
            <a:off x="1885069" y="3967305"/>
            <a:ext cx="3474722"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chemeClr val="bg1"/>
                </a:solidFill>
                <a:latin typeface="Tw Cen MT" panose="020B0602020104020603" pitchFamily="34" charset="0"/>
              </a:rPr>
              <a:t>Arafat Bin </a:t>
            </a:r>
            <a:r>
              <a:rPr lang="en-US" sz="2000" dirty="0" err="1" smtClean="0">
                <a:solidFill>
                  <a:schemeClr val="bg1"/>
                </a:solidFill>
                <a:latin typeface="Tw Cen MT" panose="020B0602020104020603" pitchFamily="34" charset="0"/>
              </a:rPr>
              <a:t>Kashem</a:t>
            </a:r>
            <a:endParaRPr lang="en-US" sz="2000" dirty="0" smtClean="0">
              <a:solidFill>
                <a:schemeClr val="bg1"/>
              </a:solidFill>
              <a:latin typeface="Tw Cen MT" panose="020B0602020104020603" pitchFamily="34" charset="0"/>
            </a:endParaRPr>
          </a:p>
          <a:p>
            <a:r>
              <a:rPr lang="en-US" sz="2000" dirty="0" smtClean="0">
                <a:solidFill>
                  <a:schemeClr val="bg1"/>
                </a:solidFill>
                <a:latin typeface="Tw Cen MT" panose="020B0602020104020603" pitchFamily="34" charset="0"/>
              </a:rPr>
              <a:t>     ID:16201066</a:t>
            </a:r>
            <a:endParaRPr lang="en-US" sz="2000" dirty="0">
              <a:solidFill>
                <a:schemeClr val="bg1"/>
              </a:solidFill>
              <a:latin typeface="Tw Cen MT" panose="020B0602020104020603" pitchFamily="34" charset="0"/>
            </a:endParaRPr>
          </a:p>
        </p:txBody>
      </p:sp>
      <p:sp>
        <p:nvSpPr>
          <p:cNvPr id="50" name="TextBox 49"/>
          <p:cNvSpPr txBox="1"/>
          <p:nvPr/>
        </p:nvSpPr>
        <p:spPr>
          <a:xfrm>
            <a:off x="1885069" y="4723903"/>
            <a:ext cx="3474722"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chemeClr val="bg1"/>
                </a:solidFill>
                <a:latin typeface="Tw Cen MT" panose="020B0602020104020603" pitchFamily="34" charset="0"/>
              </a:rPr>
              <a:t>All </a:t>
            </a:r>
            <a:r>
              <a:rPr lang="en-US" sz="2000" dirty="0" err="1" smtClean="0">
                <a:solidFill>
                  <a:schemeClr val="bg1"/>
                </a:solidFill>
                <a:latin typeface="Tw Cen MT" panose="020B0602020104020603" pitchFamily="34" charset="0"/>
              </a:rPr>
              <a:t>Mamun</a:t>
            </a:r>
            <a:endParaRPr lang="en-US" sz="2000" dirty="0" smtClean="0">
              <a:solidFill>
                <a:schemeClr val="bg1"/>
              </a:solidFill>
              <a:latin typeface="Tw Cen MT" panose="020B0602020104020603" pitchFamily="34" charset="0"/>
            </a:endParaRPr>
          </a:p>
          <a:p>
            <a:r>
              <a:rPr lang="en-US" sz="2000" dirty="0">
                <a:solidFill>
                  <a:schemeClr val="bg1"/>
                </a:solidFill>
                <a:latin typeface="Tw Cen MT" panose="020B0602020104020603" pitchFamily="34" charset="0"/>
              </a:rPr>
              <a:t> </a:t>
            </a:r>
            <a:r>
              <a:rPr lang="en-US" sz="2000" dirty="0" smtClean="0">
                <a:solidFill>
                  <a:schemeClr val="bg1"/>
                </a:solidFill>
                <a:latin typeface="Tw Cen MT" panose="020B0602020104020603" pitchFamily="34" charset="0"/>
              </a:rPr>
              <a:t>    ID:16101071</a:t>
            </a:r>
            <a:endParaRPr lang="en-US" sz="2000"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18800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8"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250"/>
                                        <p:tgtEl>
                                          <p:spTgt spid="14"/>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wipe(up)">
                                      <p:cBhvr>
                                        <p:cTn id="16" dur="250"/>
                                        <p:tgtEl>
                                          <p:spTgt spid="43"/>
                                        </p:tgtEl>
                                      </p:cBhvr>
                                    </p:animEffect>
                                  </p:childTnLst>
                                </p:cTn>
                              </p:par>
                            </p:childTnLst>
                          </p:cTn>
                        </p:par>
                        <p:par>
                          <p:cTn id="17" fill="hold">
                            <p:stCondLst>
                              <p:cond delay="1250"/>
                            </p:stCondLst>
                            <p:childTnLst>
                              <p:par>
                                <p:cTn id="18" presetID="22" presetClass="entr" presetSubtype="2"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250"/>
                                        <p:tgtEl>
                                          <p:spTgt spid="16"/>
                                        </p:tgtEl>
                                      </p:cBhvr>
                                    </p:animEffect>
                                  </p:childTnLst>
                                </p:cTn>
                              </p:par>
                            </p:childTnLst>
                          </p:cTn>
                        </p:par>
                        <p:par>
                          <p:cTn id="21" fill="hold">
                            <p:stCondLst>
                              <p:cond delay="1500"/>
                            </p:stCondLst>
                            <p:childTnLst>
                              <p:par>
                                <p:cTn id="22" presetID="22" presetClass="entr" presetSubtype="4"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250"/>
                                        <p:tgtEl>
                                          <p:spTgt spid="17"/>
                                        </p:tgtEl>
                                      </p:cBhvr>
                                    </p:animEffect>
                                  </p:childTnLst>
                                </p:cTn>
                              </p:par>
                            </p:childTnLst>
                          </p:cTn>
                        </p:par>
                        <p:par>
                          <p:cTn id="25" fill="hold">
                            <p:stCondLst>
                              <p:cond delay="1750"/>
                            </p:stCondLst>
                            <p:childTnLst>
                              <p:par>
                                <p:cTn id="26" presetID="2" presetClass="entr" presetSubtype="2" decel="100000" fill="hold" nodeType="after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750" fill="hold"/>
                                        <p:tgtEl>
                                          <p:spTgt spid="51"/>
                                        </p:tgtEl>
                                        <p:attrNameLst>
                                          <p:attrName>ppt_x</p:attrName>
                                        </p:attrNameLst>
                                      </p:cBhvr>
                                      <p:tavLst>
                                        <p:tav tm="0">
                                          <p:val>
                                            <p:strVal val="1+#ppt_w/2"/>
                                          </p:val>
                                        </p:tav>
                                        <p:tav tm="100000">
                                          <p:val>
                                            <p:strVal val="#ppt_x"/>
                                          </p:val>
                                        </p:tav>
                                      </p:tavLst>
                                    </p:anim>
                                    <p:anim calcmode="lin" valueType="num">
                                      <p:cBhvr additive="base">
                                        <p:cTn id="29" dur="750" fill="hold"/>
                                        <p:tgtEl>
                                          <p:spTgt spid="51"/>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8"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additive="base">
                                        <p:cTn id="33" dur="500" fill="hold"/>
                                        <p:tgtEl>
                                          <p:spTgt spid="48"/>
                                        </p:tgtEl>
                                        <p:attrNameLst>
                                          <p:attrName>ppt_x</p:attrName>
                                        </p:attrNameLst>
                                      </p:cBhvr>
                                      <p:tavLst>
                                        <p:tav tm="0">
                                          <p:val>
                                            <p:strVal val="0-#ppt_w/2"/>
                                          </p:val>
                                        </p:tav>
                                        <p:tav tm="100000">
                                          <p:val>
                                            <p:strVal val="#ppt_x"/>
                                          </p:val>
                                        </p:tav>
                                      </p:tavLst>
                                    </p:anim>
                                    <p:anim calcmode="lin" valueType="num">
                                      <p:cBhvr additive="base">
                                        <p:cTn id="34" dur="500" fill="hold"/>
                                        <p:tgtEl>
                                          <p:spTgt spid="48"/>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4"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cBhvr additive="base">
                                        <p:cTn id="38" dur="500" fill="hold"/>
                                        <p:tgtEl>
                                          <p:spTgt spid="49"/>
                                        </p:tgtEl>
                                        <p:attrNameLst>
                                          <p:attrName>ppt_x</p:attrName>
                                        </p:attrNameLst>
                                      </p:cBhvr>
                                      <p:tavLst>
                                        <p:tav tm="0">
                                          <p:val>
                                            <p:strVal val="#ppt_x"/>
                                          </p:val>
                                        </p:tav>
                                        <p:tav tm="100000">
                                          <p:val>
                                            <p:strVal val="#ppt_x"/>
                                          </p:val>
                                        </p:tav>
                                      </p:tavLst>
                                    </p:anim>
                                    <p:anim calcmode="lin" valueType="num">
                                      <p:cBhvr additive="base">
                                        <p:cTn id="39" dur="500" fill="hold"/>
                                        <p:tgtEl>
                                          <p:spTgt spid="49"/>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2" presetClass="entr" presetSubtype="4"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500" fill="hold"/>
                                        <p:tgtEl>
                                          <p:spTgt spid="50"/>
                                        </p:tgtEl>
                                        <p:attrNameLst>
                                          <p:attrName>ppt_x</p:attrName>
                                        </p:attrNameLst>
                                      </p:cBhvr>
                                      <p:tavLst>
                                        <p:tav tm="0">
                                          <p:val>
                                            <p:strVal val="#ppt_x"/>
                                          </p:val>
                                        </p:tav>
                                        <p:tav tm="100000">
                                          <p:val>
                                            <p:strVal val="#ppt_x"/>
                                          </p:val>
                                        </p:tav>
                                      </p:tavLst>
                                    </p:anim>
                                    <p:anim calcmode="lin" valueType="num">
                                      <p:cBhvr additive="base">
                                        <p:cTn id="4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1639"/>
        </a:solidFill>
        <a:effectLst/>
      </p:bgPr>
    </p:bg>
    <p:spTree>
      <p:nvGrpSpPr>
        <p:cNvPr id="1" name=""/>
        <p:cNvGrpSpPr/>
        <p:nvPr/>
      </p:nvGrpSpPr>
      <p:grpSpPr>
        <a:xfrm>
          <a:off x="0" y="0"/>
          <a:ext cx="0" cy="0"/>
          <a:chOff x="0" y="0"/>
          <a:chExt cx="0" cy="0"/>
        </a:xfrm>
      </p:grpSpPr>
      <p:sp>
        <p:nvSpPr>
          <p:cNvPr id="6" name="TextBox 5"/>
          <p:cNvSpPr txBox="1"/>
          <p:nvPr/>
        </p:nvSpPr>
        <p:spPr>
          <a:xfrm>
            <a:off x="609599" y="960866"/>
            <a:ext cx="10820401" cy="4708981"/>
          </a:xfrm>
          <a:prstGeom prst="rect">
            <a:avLst/>
          </a:prstGeom>
          <a:noFill/>
        </p:spPr>
        <p:txBody>
          <a:bodyPr wrap="square" rtlCol="0">
            <a:spAutoFit/>
          </a:bodyPr>
          <a:lstStyle/>
          <a:p>
            <a:r>
              <a:rPr lang="en-US" sz="6000" dirty="0" smtClean="0">
                <a:solidFill>
                  <a:schemeClr val="bg1"/>
                </a:solidFill>
                <a:latin typeface="Tw Cen MT" panose="020B0602020104020603" pitchFamily="34" charset="0"/>
              </a:rPr>
              <a:t>What is This?</a:t>
            </a:r>
          </a:p>
          <a:p>
            <a:endParaRPr lang="en-US" sz="4000" dirty="0" smtClean="0">
              <a:solidFill>
                <a:schemeClr val="bg1"/>
              </a:solidFill>
              <a:latin typeface="Tw Cen MT" panose="020B0602020104020603" pitchFamily="34" charset="0"/>
            </a:endParaRPr>
          </a:p>
          <a:p>
            <a:r>
              <a:rPr lang="en-US" sz="4000" dirty="0" smtClean="0">
                <a:solidFill>
                  <a:schemeClr val="bg1"/>
                </a:solidFill>
                <a:latin typeface="Tw Cen MT" panose="020B0602020104020603" pitchFamily="34" charset="0"/>
              </a:rPr>
              <a:t>We will design a e-commerce website where the products will be properly categorized. There will be unique features to make it easier for the customers to navigate the site and find their cherished product easily. </a:t>
            </a:r>
            <a:endParaRPr lang="en-US" sz="4000"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1880308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1639"/>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570" y="1293275"/>
            <a:ext cx="10058400" cy="5088070"/>
          </a:xfrm>
          <a:prstGeom prst="rect">
            <a:avLst/>
          </a:prstGeom>
        </p:spPr>
      </p:pic>
      <p:sp>
        <p:nvSpPr>
          <p:cNvPr id="6" name="TextBox 5"/>
          <p:cNvSpPr txBox="1"/>
          <p:nvPr/>
        </p:nvSpPr>
        <p:spPr>
          <a:xfrm>
            <a:off x="4275699" y="323557"/>
            <a:ext cx="3770141" cy="707886"/>
          </a:xfrm>
          <a:prstGeom prst="rect">
            <a:avLst/>
          </a:prstGeom>
          <a:noFill/>
        </p:spPr>
        <p:txBody>
          <a:bodyPr wrap="square" rtlCol="0">
            <a:spAutoFit/>
          </a:bodyPr>
          <a:lstStyle/>
          <a:p>
            <a:pPr algn="ctr"/>
            <a:r>
              <a:rPr lang="en-US" sz="4000" dirty="0" smtClean="0">
                <a:solidFill>
                  <a:schemeClr val="bg1"/>
                </a:solidFill>
                <a:latin typeface="Tw Cen MT" panose="020B0602020104020603" pitchFamily="34" charset="0"/>
              </a:rPr>
              <a:t>MEN PART</a:t>
            </a:r>
            <a:endParaRPr lang="en-US" sz="4000"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417993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1639"/>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637" y="1435051"/>
            <a:ext cx="10058400" cy="4991132"/>
          </a:xfrm>
          <a:prstGeom prst="rect">
            <a:avLst/>
          </a:prstGeom>
        </p:spPr>
      </p:pic>
      <p:sp>
        <p:nvSpPr>
          <p:cNvPr id="8" name="TextBox 7"/>
          <p:cNvSpPr txBox="1"/>
          <p:nvPr/>
        </p:nvSpPr>
        <p:spPr>
          <a:xfrm>
            <a:off x="4252766" y="351693"/>
            <a:ext cx="3770142" cy="707886"/>
          </a:xfrm>
          <a:prstGeom prst="rect">
            <a:avLst/>
          </a:prstGeom>
          <a:noFill/>
        </p:spPr>
        <p:txBody>
          <a:bodyPr wrap="square" rtlCol="0">
            <a:spAutoFit/>
          </a:bodyPr>
          <a:lstStyle/>
          <a:p>
            <a:pPr algn="ctr"/>
            <a:r>
              <a:rPr lang="en-US" sz="4000" dirty="0" smtClean="0">
                <a:solidFill>
                  <a:schemeClr val="bg1"/>
                </a:solidFill>
                <a:latin typeface="Tw Cen MT" panose="020B0602020104020603" pitchFamily="34" charset="0"/>
              </a:rPr>
              <a:t>WOMEN PART</a:t>
            </a:r>
            <a:endParaRPr lang="en-US" sz="4000"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63627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1639"/>
        </a:solidFill>
        <a:effectLst/>
      </p:bgPr>
    </p:bg>
    <p:spTree>
      <p:nvGrpSpPr>
        <p:cNvPr id="1" name=""/>
        <p:cNvGrpSpPr/>
        <p:nvPr/>
      </p:nvGrpSpPr>
      <p:grpSpPr>
        <a:xfrm>
          <a:off x="0" y="0"/>
          <a:ext cx="0" cy="0"/>
          <a:chOff x="0" y="0"/>
          <a:chExt cx="0" cy="0"/>
        </a:xfrm>
      </p:grpSpPr>
      <p:sp>
        <p:nvSpPr>
          <p:cNvPr id="23" name="TextBox 3">
            <a:extLst>
              <a:ext uri="{FF2B5EF4-FFF2-40B4-BE49-F238E27FC236}">
                <a16:creationId xmlns:lc="http://schemas.openxmlformats.org/drawingml/2006/lockedCanvas" xmlns:a16="http://schemas.microsoft.com/office/drawing/2014/main" xmlns="" id="{BE8AA9BD-5B28-4BB1-803B-54BB6E1B0DE1}"/>
              </a:ext>
            </a:extLst>
          </p:cNvPr>
          <p:cNvSpPr txBox="1"/>
          <p:nvPr/>
        </p:nvSpPr>
        <p:spPr>
          <a:xfrm>
            <a:off x="2695878" y="40713"/>
            <a:ext cx="727891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solidFill>
                  <a:schemeClr val="bg1"/>
                </a:solidFill>
                <a:latin typeface="Tw Cen MT" panose="020B0602020104020603" pitchFamily="34" charset="0"/>
              </a:rPr>
              <a:t>C O D E  C Y C L E</a:t>
            </a:r>
            <a:endParaRPr lang="en-US" sz="4000" dirty="0">
              <a:solidFill>
                <a:schemeClr val="bg1"/>
              </a:solidFill>
              <a:latin typeface="Tw Cen MT" panose="020B0602020104020603" pitchFamily="34" charset="0"/>
            </a:endParaRPr>
          </a:p>
        </p:txBody>
      </p:sp>
      <p:grpSp>
        <p:nvGrpSpPr>
          <p:cNvPr id="24" name="Group 23">
            <a:extLst>
              <a:ext uri="{FF2B5EF4-FFF2-40B4-BE49-F238E27FC236}">
                <a16:creationId xmlns:lc="http://schemas.openxmlformats.org/drawingml/2006/lockedCanvas" xmlns:a16="http://schemas.microsoft.com/office/drawing/2014/main" xmlns="" id="{7D884BCA-1978-49CC-8588-5399D7CABDE7}"/>
              </a:ext>
            </a:extLst>
          </p:cNvPr>
          <p:cNvGrpSpPr/>
          <p:nvPr/>
        </p:nvGrpSpPr>
        <p:grpSpPr>
          <a:xfrm>
            <a:off x="5486371" y="721358"/>
            <a:ext cx="1434489" cy="190500"/>
            <a:chOff x="4679586" y="878988"/>
            <a:chExt cx="1434489" cy="190500"/>
          </a:xfrm>
        </p:grpSpPr>
        <p:sp>
          <p:nvSpPr>
            <p:cNvPr id="25" name="Oval 24">
              <a:extLst>
                <a:ext uri="{FF2B5EF4-FFF2-40B4-BE49-F238E27FC236}">
                  <a16:creationId xmlns:lc="http://schemas.openxmlformats.org/drawingml/2006/lockedCanvas" xmlns:a16="http://schemas.microsoft.com/office/drawing/2014/main" xmlns=""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Oval 25">
              <a:extLst>
                <a:ext uri="{FF2B5EF4-FFF2-40B4-BE49-F238E27FC236}">
                  <a16:creationId xmlns:lc="http://schemas.openxmlformats.org/drawingml/2006/lockedCanvas" xmlns:a16="http://schemas.microsoft.com/office/drawing/2014/main" xmlns=""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Oval 26">
              <a:extLst>
                <a:ext uri="{FF2B5EF4-FFF2-40B4-BE49-F238E27FC236}">
                  <a16:creationId xmlns:lc="http://schemas.openxmlformats.org/drawingml/2006/lockedCanvas" xmlns:a16="http://schemas.microsoft.com/office/drawing/2014/main" xmlns=""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Oval 27">
              <a:extLst>
                <a:ext uri="{FF2B5EF4-FFF2-40B4-BE49-F238E27FC236}">
                  <a16:creationId xmlns:lc="http://schemas.openxmlformats.org/drawingml/2006/lockedCanvas" xmlns:a16="http://schemas.microsoft.com/office/drawing/2014/main" xmlns=""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Oval 28">
              <a:extLst>
                <a:ext uri="{FF2B5EF4-FFF2-40B4-BE49-F238E27FC236}">
                  <a16:creationId xmlns:lc="http://schemas.openxmlformats.org/drawingml/2006/lockedCanvas" xmlns:a16="http://schemas.microsoft.com/office/drawing/2014/main" xmlns=""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48" name="Oval 47">
            <a:extLst>
              <a:ext uri="{FF2B5EF4-FFF2-40B4-BE49-F238E27FC236}">
                <a16:creationId xmlns:lc="http://schemas.openxmlformats.org/drawingml/2006/lockedCanvas" xmlns:a16="http://schemas.microsoft.com/office/drawing/2014/main" xmlns="" id="{788C3841-127A-479B-94BD-220B2EDCAB6E}"/>
              </a:ext>
            </a:extLst>
          </p:cNvPr>
          <p:cNvSpPr/>
          <p:nvPr/>
        </p:nvSpPr>
        <p:spPr>
          <a:xfrm>
            <a:off x="5649535" y="994274"/>
            <a:ext cx="1435400" cy="14354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Oval 49">
            <a:extLst>
              <a:ext uri="{FF2B5EF4-FFF2-40B4-BE49-F238E27FC236}">
                <a16:creationId xmlns="" xmlns:a16="http://schemas.microsoft.com/office/drawing/2014/main" id="{6E22B37A-CCC7-4E5B-82F9-79A278CAA082}"/>
              </a:ext>
            </a:extLst>
          </p:cNvPr>
          <p:cNvSpPr/>
          <p:nvPr/>
        </p:nvSpPr>
        <p:spPr>
          <a:xfrm>
            <a:off x="3915843" y="994274"/>
            <a:ext cx="1332117" cy="1332117"/>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 xmlns:a16="http://schemas.microsoft.com/office/drawing/2014/main" id="{69F6674A-9F6A-4ECF-8B1A-B5CD331C63F8}"/>
              </a:ext>
            </a:extLst>
          </p:cNvPr>
          <p:cNvSpPr/>
          <p:nvPr/>
        </p:nvSpPr>
        <p:spPr>
          <a:xfrm>
            <a:off x="3932544" y="4715272"/>
            <a:ext cx="1354901" cy="1354901"/>
          </a:xfrm>
          <a:prstGeom prst="ellipse">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 xmlns:a16="http://schemas.microsoft.com/office/drawing/2014/main" id="{3F5A07E2-72FE-479E-9CC4-3AE297809FA7}"/>
              </a:ext>
            </a:extLst>
          </p:cNvPr>
          <p:cNvSpPr/>
          <p:nvPr/>
        </p:nvSpPr>
        <p:spPr>
          <a:xfrm>
            <a:off x="3915843" y="2777695"/>
            <a:ext cx="1371602" cy="13716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 xmlns:a16="http://schemas.microsoft.com/office/drawing/2014/main" id="{BC59DA09-2750-4F0C-898C-08F0F54C4ACB}"/>
              </a:ext>
            </a:extLst>
          </p:cNvPr>
          <p:cNvSpPr/>
          <p:nvPr/>
        </p:nvSpPr>
        <p:spPr>
          <a:xfrm>
            <a:off x="7596686" y="1031636"/>
            <a:ext cx="1398038" cy="1398038"/>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753" y="1335184"/>
            <a:ext cx="650296" cy="650296"/>
          </a:xfrm>
          <a:prstGeom prst="rect">
            <a:avLst/>
          </a:prstGeom>
        </p:spPr>
      </p:pic>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2256" y="1386826"/>
            <a:ext cx="650296" cy="65029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6495" y="3138348"/>
            <a:ext cx="650296" cy="65029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4846" y="5067574"/>
            <a:ext cx="650296" cy="650296"/>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31088" y="1300491"/>
            <a:ext cx="808457" cy="870223"/>
          </a:xfrm>
          <a:prstGeom prst="rect">
            <a:avLst/>
          </a:prstGeom>
        </p:spPr>
      </p:pic>
      <p:sp>
        <p:nvSpPr>
          <p:cNvPr id="30" name="TextBox 3">
            <a:extLst>
              <a:ext uri="{FF2B5EF4-FFF2-40B4-BE49-F238E27FC236}">
                <a16:creationId xmlns:lc="http://schemas.openxmlformats.org/drawingml/2006/lockedCanvas" xmlns:a16="http://schemas.microsoft.com/office/drawing/2014/main" xmlns="" id="{BE8AA9BD-5B28-4BB1-803B-54BB6E1B0DE1}"/>
              </a:ext>
            </a:extLst>
          </p:cNvPr>
          <p:cNvSpPr txBox="1"/>
          <p:nvPr/>
        </p:nvSpPr>
        <p:spPr>
          <a:xfrm>
            <a:off x="-1170608" y="1138074"/>
            <a:ext cx="727891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solidFill>
                  <a:schemeClr val="bg1"/>
                </a:solidFill>
                <a:latin typeface="Tw Cen MT" panose="020B0602020104020603" pitchFamily="34" charset="0"/>
              </a:rPr>
              <a:t>Front End: </a:t>
            </a:r>
            <a:endParaRPr lang="en-US" sz="4000" dirty="0">
              <a:solidFill>
                <a:schemeClr val="bg1"/>
              </a:solidFill>
              <a:latin typeface="Tw Cen MT" panose="020B0602020104020603" pitchFamily="34" charset="0"/>
            </a:endParaRPr>
          </a:p>
        </p:txBody>
      </p:sp>
      <p:sp>
        <p:nvSpPr>
          <p:cNvPr id="31" name="TextBox 3">
            <a:extLst>
              <a:ext uri="{FF2B5EF4-FFF2-40B4-BE49-F238E27FC236}">
                <a16:creationId xmlns:lc="http://schemas.openxmlformats.org/drawingml/2006/lockedCanvas" xmlns:a16="http://schemas.microsoft.com/office/drawing/2014/main" xmlns="" id="{BE8AA9BD-5B28-4BB1-803B-54BB6E1B0DE1}"/>
              </a:ext>
            </a:extLst>
          </p:cNvPr>
          <p:cNvSpPr txBox="1"/>
          <p:nvPr/>
        </p:nvSpPr>
        <p:spPr>
          <a:xfrm>
            <a:off x="-1236659" y="3085289"/>
            <a:ext cx="727891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solidFill>
                  <a:schemeClr val="bg1"/>
                </a:solidFill>
                <a:latin typeface="Tw Cen MT" panose="020B0602020104020603" pitchFamily="34" charset="0"/>
              </a:rPr>
              <a:t>Back End:</a:t>
            </a:r>
            <a:endParaRPr lang="en-US" sz="4000" dirty="0">
              <a:solidFill>
                <a:schemeClr val="bg1"/>
              </a:solidFill>
              <a:latin typeface="Tw Cen MT" panose="020B0602020104020603" pitchFamily="34" charset="0"/>
            </a:endParaRPr>
          </a:p>
        </p:txBody>
      </p:sp>
      <p:sp>
        <p:nvSpPr>
          <p:cNvPr id="33" name="TextBox 3">
            <a:extLst>
              <a:ext uri="{FF2B5EF4-FFF2-40B4-BE49-F238E27FC236}">
                <a16:creationId xmlns:lc="http://schemas.openxmlformats.org/drawingml/2006/lockedCanvas" xmlns:a16="http://schemas.microsoft.com/office/drawing/2014/main" xmlns="" id="{BE8AA9BD-5B28-4BB1-803B-54BB6E1B0DE1}"/>
              </a:ext>
            </a:extLst>
          </p:cNvPr>
          <p:cNvSpPr txBox="1"/>
          <p:nvPr/>
        </p:nvSpPr>
        <p:spPr>
          <a:xfrm>
            <a:off x="-1290894" y="5038780"/>
            <a:ext cx="727891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solidFill>
                  <a:schemeClr val="bg1"/>
                </a:solidFill>
                <a:latin typeface="Tw Cen MT" panose="020B0602020104020603" pitchFamily="34" charset="0"/>
              </a:rPr>
              <a:t>Database:</a:t>
            </a:r>
            <a:endParaRPr lang="en-US" sz="4000"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87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100"/>
                                  </p:stCondLst>
                                  <p:childTnLst>
                                    <p:set>
                                      <p:cBhvr>
                                        <p:cTn id="6" dur="1" fill="hold">
                                          <p:stCondLst>
                                            <p:cond delay="0"/>
                                          </p:stCondLst>
                                        </p:cTn>
                                        <p:tgtEl>
                                          <p:spTgt spid="50"/>
                                        </p:tgtEl>
                                        <p:attrNameLst>
                                          <p:attrName>style.visibility</p:attrName>
                                        </p:attrNameLst>
                                      </p:cBhvr>
                                      <p:to>
                                        <p:strVal val="visible"/>
                                      </p:to>
                                    </p:set>
                                    <p:anim calcmode="lin" valueType="num">
                                      <p:cBhvr>
                                        <p:cTn id="7" dur="250" fill="hold"/>
                                        <p:tgtEl>
                                          <p:spTgt spid="50"/>
                                        </p:tgtEl>
                                        <p:attrNameLst>
                                          <p:attrName>ppt_w</p:attrName>
                                        </p:attrNameLst>
                                      </p:cBhvr>
                                      <p:tavLst>
                                        <p:tav tm="0">
                                          <p:val>
                                            <p:fltVal val="0"/>
                                          </p:val>
                                        </p:tav>
                                        <p:tav tm="100000">
                                          <p:val>
                                            <p:strVal val="#ppt_w"/>
                                          </p:val>
                                        </p:tav>
                                      </p:tavLst>
                                    </p:anim>
                                    <p:anim calcmode="lin" valueType="num">
                                      <p:cBhvr>
                                        <p:cTn id="8" dur="250" fill="hold"/>
                                        <p:tgtEl>
                                          <p:spTgt spid="50"/>
                                        </p:tgtEl>
                                        <p:attrNameLst>
                                          <p:attrName>ppt_h</p:attrName>
                                        </p:attrNameLst>
                                      </p:cBhvr>
                                      <p:tavLst>
                                        <p:tav tm="0">
                                          <p:val>
                                            <p:fltVal val="0"/>
                                          </p:val>
                                        </p:tav>
                                        <p:tav tm="100000">
                                          <p:val>
                                            <p:strVal val="#ppt_h"/>
                                          </p:val>
                                        </p:tav>
                                      </p:tavLst>
                                    </p:anim>
                                    <p:animEffect transition="in" filter="fade">
                                      <p:cBhvr>
                                        <p:cTn id="9" dur="250"/>
                                        <p:tgtEl>
                                          <p:spTgt spid="50"/>
                                        </p:tgtEl>
                                      </p:cBhvr>
                                    </p:animEffect>
                                  </p:childTnLst>
                                </p:cTn>
                              </p:par>
                            </p:childTnLst>
                          </p:cTn>
                        </p:par>
                        <p:par>
                          <p:cTn id="10" fill="hold">
                            <p:stCondLst>
                              <p:cond delay="350"/>
                            </p:stCondLst>
                            <p:childTnLst>
                              <p:par>
                                <p:cTn id="11" presetID="53" presetClass="entr" presetSubtype="16" fill="hold" nodeType="afterEffect">
                                  <p:stCondLst>
                                    <p:cond delay="100"/>
                                  </p:stCondLst>
                                  <p:childTnLst>
                                    <p:set>
                                      <p:cBhvr>
                                        <p:cTn id="12" dur="1" fill="hold">
                                          <p:stCondLst>
                                            <p:cond delay="0"/>
                                          </p:stCondLst>
                                        </p:cTn>
                                        <p:tgtEl>
                                          <p:spTgt spid="54"/>
                                        </p:tgtEl>
                                        <p:attrNameLst>
                                          <p:attrName>style.visibility</p:attrName>
                                        </p:attrNameLst>
                                      </p:cBhvr>
                                      <p:to>
                                        <p:strVal val="visible"/>
                                      </p:to>
                                    </p:set>
                                    <p:anim calcmode="lin" valueType="num">
                                      <p:cBhvr>
                                        <p:cTn id="13" dur="250" fill="hold"/>
                                        <p:tgtEl>
                                          <p:spTgt spid="54"/>
                                        </p:tgtEl>
                                        <p:attrNameLst>
                                          <p:attrName>ppt_w</p:attrName>
                                        </p:attrNameLst>
                                      </p:cBhvr>
                                      <p:tavLst>
                                        <p:tav tm="0">
                                          <p:val>
                                            <p:fltVal val="0"/>
                                          </p:val>
                                        </p:tav>
                                        <p:tav tm="100000">
                                          <p:val>
                                            <p:strVal val="#ppt_w"/>
                                          </p:val>
                                        </p:tav>
                                      </p:tavLst>
                                    </p:anim>
                                    <p:anim calcmode="lin" valueType="num">
                                      <p:cBhvr>
                                        <p:cTn id="14" dur="250" fill="hold"/>
                                        <p:tgtEl>
                                          <p:spTgt spid="54"/>
                                        </p:tgtEl>
                                        <p:attrNameLst>
                                          <p:attrName>ppt_h</p:attrName>
                                        </p:attrNameLst>
                                      </p:cBhvr>
                                      <p:tavLst>
                                        <p:tav tm="0">
                                          <p:val>
                                            <p:fltVal val="0"/>
                                          </p:val>
                                        </p:tav>
                                        <p:tav tm="100000">
                                          <p:val>
                                            <p:strVal val="#ppt_h"/>
                                          </p:val>
                                        </p:tav>
                                      </p:tavLst>
                                    </p:anim>
                                    <p:animEffect transition="in" filter="fade">
                                      <p:cBhvr>
                                        <p:cTn id="15" dur="250"/>
                                        <p:tgtEl>
                                          <p:spTgt spid="54"/>
                                        </p:tgtEl>
                                      </p:cBhvr>
                                    </p:animEffect>
                                  </p:childTnLst>
                                </p:cTn>
                              </p:par>
                            </p:childTnLst>
                          </p:cTn>
                        </p:par>
                        <p:par>
                          <p:cTn id="16" fill="hold">
                            <p:stCondLst>
                              <p:cond delay="700"/>
                            </p:stCondLst>
                            <p:childTnLst>
                              <p:par>
                                <p:cTn id="17" presetID="53" presetClass="entr" presetSubtype="16" fill="hold" grpId="0" nodeType="afterEffect">
                                  <p:stCondLst>
                                    <p:cond delay="100"/>
                                  </p:stCondLst>
                                  <p:childTnLst>
                                    <p:set>
                                      <p:cBhvr>
                                        <p:cTn id="18" dur="1" fill="hold">
                                          <p:stCondLst>
                                            <p:cond delay="0"/>
                                          </p:stCondLst>
                                        </p:cTn>
                                        <p:tgtEl>
                                          <p:spTgt spid="48"/>
                                        </p:tgtEl>
                                        <p:attrNameLst>
                                          <p:attrName>style.visibility</p:attrName>
                                        </p:attrNameLst>
                                      </p:cBhvr>
                                      <p:to>
                                        <p:strVal val="visible"/>
                                      </p:to>
                                    </p:set>
                                    <p:anim calcmode="lin" valueType="num">
                                      <p:cBhvr>
                                        <p:cTn id="19" dur="250" fill="hold"/>
                                        <p:tgtEl>
                                          <p:spTgt spid="48"/>
                                        </p:tgtEl>
                                        <p:attrNameLst>
                                          <p:attrName>ppt_w</p:attrName>
                                        </p:attrNameLst>
                                      </p:cBhvr>
                                      <p:tavLst>
                                        <p:tav tm="0">
                                          <p:val>
                                            <p:fltVal val="0"/>
                                          </p:val>
                                        </p:tav>
                                        <p:tav tm="100000">
                                          <p:val>
                                            <p:strVal val="#ppt_w"/>
                                          </p:val>
                                        </p:tav>
                                      </p:tavLst>
                                    </p:anim>
                                    <p:anim calcmode="lin" valueType="num">
                                      <p:cBhvr>
                                        <p:cTn id="20" dur="250" fill="hold"/>
                                        <p:tgtEl>
                                          <p:spTgt spid="48"/>
                                        </p:tgtEl>
                                        <p:attrNameLst>
                                          <p:attrName>ppt_h</p:attrName>
                                        </p:attrNameLst>
                                      </p:cBhvr>
                                      <p:tavLst>
                                        <p:tav tm="0">
                                          <p:val>
                                            <p:fltVal val="0"/>
                                          </p:val>
                                        </p:tav>
                                        <p:tav tm="100000">
                                          <p:val>
                                            <p:strVal val="#ppt_h"/>
                                          </p:val>
                                        </p:tav>
                                      </p:tavLst>
                                    </p:anim>
                                    <p:animEffect transition="in" filter="fade">
                                      <p:cBhvr>
                                        <p:cTn id="21" dur="250"/>
                                        <p:tgtEl>
                                          <p:spTgt spid="48"/>
                                        </p:tgtEl>
                                      </p:cBhvr>
                                    </p:animEffect>
                                  </p:childTnLst>
                                </p:cTn>
                              </p:par>
                            </p:childTnLst>
                          </p:cTn>
                        </p:par>
                        <p:par>
                          <p:cTn id="22" fill="hold">
                            <p:stCondLst>
                              <p:cond delay="1050"/>
                            </p:stCondLst>
                            <p:childTnLst>
                              <p:par>
                                <p:cTn id="23" presetID="53" presetClass="entr" presetSubtype="16" fill="hold" nodeType="afterEffect">
                                  <p:stCondLst>
                                    <p:cond delay="100"/>
                                  </p:stCondLst>
                                  <p:childTnLst>
                                    <p:set>
                                      <p:cBhvr>
                                        <p:cTn id="24" dur="1" fill="hold">
                                          <p:stCondLst>
                                            <p:cond delay="0"/>
                                          </p:stCondLst>
                                        </p:cTn>
                                        <p:tgtEl>
                                          <p:spTgt spid="55"/>
                                        </p:tgtEl>
                                        <p:attrNameLst>
                                          <p:attrName>style.visibility</p:attrName>
                                        </p:attrNameLst>
                                      </p:cBhvr>
                                      <p:to>
                                        <p:strVal val="visible"/>
                                      </p:to>
                                    </p:set>
                                    <p:anim calcmode="lin" valueType="num">
                                      <p:cBhvr>
                                        <p:cTn id="25" dur="250" fill="hold"/>
                                        <p:tgtEl>
                                          <p:spTgt spid="55"/>
                                        </p:tgtEl>
                                        <p:attrNameLst>
                                          <p:attrName>ppt_w</p:attrName>
                                        </p:attrNameLst>
                                      </p:cBhvr>
                                      <p:tavLst>
                                        <p:tav tm="0">
                                          <p:val>
                                            <p:fltVal val="0"/>
                                          </p:val>
                                        </p:tav>
                                        <p:tav tm="100000">
                                          <p:val>
                                            <p:strVal val="#ppt_w"/>
                                          </p:val>
                                        </p:tav>
                                      </p:tavLst>
                                    </p:anim>
                                    <p:anim calcmode="lin" valueType="num">
                                      <p:cBhvr>
                                        <p:cTn id="26" dur="250" fill="hold"/>
                                        <p:tgtEl>
                                          <p:spTgt spid="55"/>
                                        </p:tgtEl>
                                        <p:attrNameLst>
                                          <p:attrName>ppt_h</p:attrName>
                                        </p:attrNameLst>
                                      </p:cBhvr>
                                      <p:tavLst>
                                        <p:tav tm="0">
                                          <p:val>
                                            <p:fltVal val="0"/>
                                          </p:val>
                                        </p:tav>
                                        <p:tav tm="100000">
                                          <p:val>
                                            <p:strVal val="#ppt_h"/>
                                          </p:val>
                                        </p:tav>
                                      </p:tavLst>
                                    </p:anim>
                                    <p:animEffect transition="in" filter="fade">
                                      <p:cBhvr>
                                        <p:cTn id="27" dur="250"/>
                                        <p:tgtEl>
                                          <p:spTgt spid="55"/>
                                        </p:tgtEl>
                                      </p:cBhvr>
                                    </p:animEffect>
                                  </p:childTnLst>
                                </p:cTn>
                              </p:par>
                            </p:childTnLst>
                          </p:cTn>
                        </p:par>
                        <p:par>
                          <p:cTn id="28" fill="hold">
                            <p:stCondLst>
                              <p:cond delay="1400"/>
                            </p:stCondLst>
                            <p:childTnLst>
                              <p:par>
                                <p:cTn id="29" presetID="53" presetClass="entr" presetSubtype="16" fill="hold" grpId="0" nodeType="after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p:cTn id="31" dur="250" fill="hold"/>
                                        <p:tgtEl>
                                          <p:spTgt spid="52"/>
                                        </p:tgtEl>
                                        <p:attrNameLst>
                                          <p:attrName>ppt_w</p:attrName>
                                        </p:attrNameLst>
                                      </p:cBhvr>
                                      <p:tavLst>
                                        <p:tav tm="0">
                                          <p:val>
                                            <p:fltVal val="0"/>
                                          </p:val>
                                        </p:tav>
                                        <p:tav tm="100000">
                                          <p:val>
                                            <p:strVal val="#ppt_w"/>
                                          </p:val>
                                        </p:tav>
                                      </p:tavLst>
                                    </p:anim>
                                    <p:anim calcmode="lin" valueType="num">
                                      <p:cBhvr>
                                        <p:cTn id="32" dur="250" fill="hold"/>
                                        <p:tgtEl>
                                          <p:spTgt spid="52"/>
                                        </p:tgtEl>
                                        <p:attrNameLst>
                                          <p:attrName>ppt_h</p:attrName>
                                        </p:attrNameLst>
                                      </p:cBhvr>
                                      <p:tavLst>
                                        <p:tav tm="0">
                                          <p:val>
                                            <p:fltVal val="0"/>
                                          </p:val>
                                        </p:tav>
                                        <p:tav tm="100000">
                                          <p:val>
                                            <p:strVal val="#ppt_h"/>
                                          </p:val>
                                        </p:tav>
                                      </p:tavLst>
                                    </p:anim>
                                    <p:animEffect transition="in" filter="fade">
                                      <p:cBhvr>
                                        <p:cTn id="33" dur="250"/>
                                        <p:tgtEl>
                                          <p:spTgt spid="52"/>
                                        </p:tgtEl>
                                      </p:cBhvr>
                                    </p:animEffect>
                                  </p:childTnLst>
                                </p:cTn>
                              </p:par>
                            </p:childTnLst>
                          </p:cTn>
                        </p:par>
                        <p:par>
                          <p:cTn id="34" fill="hold">
                            <p:stCondLst>
                              <p:cond delay="1750"/>
                            </p:stCondLst>
                            <p:childTnLst>
                              <p:par>
                                <p:cTn id="35" presetID="53" presetClass="entr" presetSubtype="16" fill="hold" nodeType="afterEffect">
                                  <p:stCondLst>
                                    <p:cond delay="100"/>
                                  </p:stCondLst>
                                  <p:childTnLst>
                                    <p:set>
                                      <p:cBhvr>
                                        <p:cTn id="36" dur="1" fill="hold">
                                          <p:stCondLst>
                                            <p:cond delay="0"/>
                                          </p:stCondLst>
                                        </p:cTn>
                                        <p:tgtEl>
                                          <p:spTgt spid="2"/>
                                        </p:tgtEl>
                                        <p:attrNameLst>
                                          <p:attrName>style.visibility</p:attrName>
                                        </p:attrNameLst>
                                      </p:cBhvr>
                                      <p:to>
                                        <p:strVal val="visible"/>
                                      </p:to>
                                    </p:set>
                                    <p:anim calcmode="lin" valueType="num">
                                      <p:cBhvr>
                                        <p:cTn id="37" dur="250" fill="hold"/>
                                        <p:tgtEl>
                                          <p:spTgt spid="2"/>
                                        </p:tgtEl>
                                        <p:attrNameLst>
                                          <p:attrName>ppt_w</p:attrName>
                                        </p:attrNameLst>
                                      </p:cBhvr>
                                      <p:tavLst>
                                        <p:tav tm="0">
                                          <p:val>
                                            <p:fltVal val="0"/>
                                          </p:val>
                                        </p:tav>
                                        <p:tav tm="100000">
                                          <p:val>
                                            <p:strVal val="#ppt_w"/>
                                          </p:val>
                                        </p:tav>
                                      </p:tavLst>
                                    </p:anim>
                                    <p:anim calcmode="lin" valueType="num">
                                      <p:cBhvr>
                                        <p:cTn id="38" dur="250" fill="hold"/>
                                        <p:tgtEl>
                                          <p:spTgt spid="2"/>
                                        </p:tgtEl>
                                        <p:attrNameLst>
                                          <p:attrName>ppt_h</p:attrName>
                                        </p:attrNameLst>
                                      </p:cBhvr>
                                      <p:tavLst>
                                        <p:tav tm="0">
                                          <p:val>
                                            <p:fltVal val="0"/>
                                          </p:val>
                                        </p:tav>
                                        <p:tav tm="100000">
                                          <p:val>
                                            <p:strVal val="#ppt_h"/>
                                          </p:val>
                                        </p:tav>
                                      </p:tavLst>
                                    </p:anim>
                                    <p:animEffect transition="in" filter="fade">
                                      <p:cBhvr>
                                        <p:cTn id="39" dur="250"/>
                                        <p:tgtEl>
                                          <p:spTgt spid="2"/>
                                        </p:tgtEl>
                                      </p:cBhvr>
                                    </p:animEffect>
                                  </p:childTnLst>
                                </p:cTn>
                              </p:par>
                            </p:childTnLst>
                          </p:cTn>
                        </p:par>
                        <p:par>
                          <p:cTn id="40" fill="hold">
                            <p:stCondLst>
                              <p:cond delay="2100"/>
                            </p:stCondLst>
                            <p:childTnLst>
                              <p:par>
                                <p:cTn id="41" presetID="53" presetClass="entr" presetSubtype="16" fill="hold" grpId="0" nodeType="afterEffect">
                                  <p:stCondLst>
                                    <p:cond delay="100"/>
                                  </p:stCondLst>
                                  <p:childTnLst>
                                    <p:set>
                                      <p:cBhvr>
                                        <p:cTn id="42" dur="1" fill="hold">
                                          <p:stCondLst>
                                            <p:cond delay="0"/>
                                          </p:stCondLst>
                                        </p:cTn>
                                        <p:tgtEl>
                                          <p:spTgt spid="51"/>
                                        </p:tgtEl>
                                        <p:attrNameLst>
                                          <p:attrName>style.visibility</p:attrName>
                                        </p:attrNameLst>
                                      </p:cBhvr>
                                      <p:to>
                                        <p:strVal val="visible"/>
                                      </p:to>
                                    </p:set>
                                    <p:anim calcmode="lin" valueType="num">
                                      <p:cBhvr>
                                        <p:cTn id="43" dur="250" fill="hold"/>
                                        <p:tgtEl>
                                          <p:spTgt spid="51"/>
                                        </p:tgtEl>
                                        <p:attrNameLst>
                                          <p:attrName>ppt_w</p:attrName>
                                        </p:attrNameLst>
                                      </p:cBhvr>
                                      <p:tavLst>
                                        <p:tav tm="0">
                                          <p:val>
                                            <p:fltVal val="0"/>
                                          </p:val>
                                        </p:tav>
                                        <p:tav tm="100000">
                                          <p:val>
                                            <p:strVal val="#ppt_w"/>
                                          </p:val>
                                        </p:tav>
                                      </p:tavLst>
                                    </p:anim>
                                    <p:anim calcmode="lin" valueType="num">
                                      <p:cBhvr>
                                        <p:cTn id="44" dur="250" fill="hold"/>
                                        <p:tgtEl>
                                          <p:spTgt spid="51"/>
                                        </p:tgtEl>
                                        <p:attrNameLst>
                                          <p:attrName>ppt_h</p:attrName>
                                        </p:attrNameLst>
                                      </p:cBhvr>
                                      <p:tavLst>
                                        <p:tav tm="0">
                                          <p:val>
                                            <p:fltVal val="0"/>
                                          </p:val>
                                        </p:tav>
                                        <p:tav tm="100000">
                                          <p:val>
                                            <p:strVal val="#ppt_h"/>
                                          </p:val>
                                        </p:tav>
                                      </p:tavLst>
                                    </p:anim>
                                    <p:animEffect transition="in" filter="fade">
                                      <p:cBhvr>
                                        <p:cTn id="45" dur="250"/>
                                        <p:tgtEl>
                                          <p:spTgt spid="51"/>
                                        </p:tgtEl>
                                      </p:cBhvr>
                                    </p:animEffect>
                                  </p:childTnLst>
                                </p:cTn>
                              </p:par>
                            </p:childTnLst>
                          </p:cTn>
                        </p:par>
                        <p:par>
                          <p:cTn id="46" fill="hold">
                            <p:stCondLst>
                              <p:cond delay="2450"/>
                            </p:stCondLst>
                            <p:childTnLst>
                              <p:par>
                                <p:cTn id="47" presetID="22" presetClass="entr" presetSubtype="4" fill="hold" nodeType="afterEffect">
                                  <p:stCondLst>
                                    <p:cond delay="100"/>
                                  </p:stCondLst>
                                  <p:childTnLst>
                                    <p:set>
                                      <p:cBhvr>
                                        <p:cTn id="48" dur="1" fill="hold">
                                          <p:stCondLst>
                                            <p:cond delay="0"/>
                                          </p:stCondLst>
                                        </p:cTn>
                                        <p:tgtEl>
                                          <p:spTgt spid="3"/>
                                        </p:tgtEl>
                                        <p:attrNameLst>
                                          <p:attrName>style.visibility</p:attrName>
                                        </p:attrNameLst>
                                      </p:cBhvr>
                                      <p:to>
                                        <p:strVal val="visible"/>
                                      </p:to>
                                    </p:set>
                                    <p:animEffect transition="in" filter="wipe(down)">
                                      <p:cBhvr>
                                        <p:cTn id="49" dur="250"/>
                                        <p:tgtEl>
                                          <p:spTgt spid="3"/>
                                        </p:tgtEl>
                                      </p:cBhvr>
                                    </p:animEffect>
                                  </p:childTnLst>
                                </p:cTn>
                              </p:par>
                            </p:childTnLst>
                          </p:cTn>
                        </p:par>
                        <p:par>
                          <p:cTn id="50" fill="hold">
                            <p:stCondLst>
                              <p:cond delay="2800"/>
                            </p:stCondLst>
                            <p:childTnLst>
                              <p:par>
                                <p:cTn id="51" presetID="53" presetClass="entr" presetSubtype="16" fill="hold" grpId="0" nodeType="afterEffect">
                                  <p:stCondLst>
                                    <p:cond delay="100"/>
                                  </p:stCondLst>
                                  <p:childTnLst>
                                    <p:set>
                                      <p:cBhvr>
                                        <p:cTn id="52" dur="1" fill="hold">
                                          <p:stCondLst>
                                            <p:cond delay="0"/>
                                          </p:stCondLst>
                                        </p:cTn>
                                        <p:tgtEl>
                                          <p:spTgt spid="53"/>
                                        </p:tgtEl>
                                        <p:attrNameLst>
                                          <p:attrName>style.visibility</p:attrName>
                                        </p:attrNameLst>
                                      </p:cBhvr>
                                      <p:to>
                                        <p:strVal val="visible"/>
                                      </p:to>
                                    </p:set>
                                    <p:anim calcmode="lin" valueType="num">
                                      <p:cBhvr>
                                        <p:cTn id="53" dur="250" fill="hold"/>
                                        <p:tgtEl>
                                          <p:spTgt spid="53"/>
                                        </p:tgtEl>
                                        <p:attrNameLst>
                                          <p:attrName>ppt_w</p:attrName>
                                        </p:attrNameLst>
                                      </p:cBhvr>
                                      <p:tavLst>
                                        <p:tav tm="0">
                                          <p:val>
                                            <p:fltVal val="0"/>
                                          </p:val>
                                        </p:tav>
                                        <p:tav tm="100000">
                                          <p:val>
                                            <p:strVal val="#ppt_w"/>
                                          </p:val>
                                        </p:tav>
                                      </p:tavLst>
                                    </p:anim>
                                    <p:anim calcmode="lin" valueType="num">
                                      <p:cBhvr>
                                        <p:cTn id="54" dur="250" fill="hold"/>
                                        <p:tgtEl>
                                          <p:spTgt spid="53"/>
                                        </p:tgtEl>
                                        <p:attrNameLst>
                                          <p:attrName>ppt_h</p:attrName>
                                        </p:attrNameLst>
                                      </p:cBhvr>
                                      <p:tavLst>
                                        <p:tav tm="0">
                                          <p:val>
                                            <p:fltVal val="0"/>
                                          </p:val>
                                        </p:tav>
                                        <p:tav tm="100000">
                                          <p:val>
                                            <p:strVal val="#ppt_h"/>
                                          </p:val>
                                        </p:tav>
                                      </p:tavLst>
                                    </p:anim>
                                    <p:animEffect transition="in" filter="fade">
                                      <p:cBhvr>
                                        <p:cTn id="55" dur="250"/>
                                        <p:tgtEl>
                                          <p:spTgt spid="53"/>
                                        </p:tgtEl>
                                      </p:cBhvr>
                                    </p:animEffect>
                                  </p:childTnLst>
                                </p:cTn>
                              </p:par>
                            </p:childTnLst>
                          </p:cTn>
                        </p:par>
                        <p:par>
                          <p:cTn id="56" fill="hold">
                            <p:stCondLst>
                              <p:cond delay="3150"/>
                            </p:stCondLst>
                            <p:childTnLst>
                              <p:par>
                                <p:cTn id="57" presetID="53" presetClass="entr" presetSubtype="16" fill="hold" nodeType="afterEffect">
                                  <p:stCondLst>
                                    <p:cond delay="100"/>
                                  </p:stCondLst>
                                  <p:childTnLst>
                                    <p:set>
                                      <p:cBhvr>
                                        <p:cTn id="58" dur="1" fill="hold">
                                          <p:stCondLst>
                                            <p:cond delay="0"/>
                                          </p:stCondLst>
                                        </p:cTn>
                                        <p:tgtEl>
                                          <p:spTgt spid="6"/>
                                        </p:tgtEl>
                                        <p:attrNameLst>
                                          <p:attrName>style.visibility</p:attrName>
                                        </p:attrNameLst>
                                      </p:cBhvr>
                                      <p:to>
                                        <p:strVal val="visible"/>
                                      </p:to>
                                    </p:set>
                                    <p:anim calcmode="lin" valueType="num">
                                      <p:cBhvr>
                                        <p:cTn id="59" dur="250" fill="hold"/>
                                        <p:tgtEl>
                                          <p:spTgt spid="6"/>
                                        </p:tgtEl>
                                        <p:attrNameLst>
                                          <p:attrName>ppt_w</p:attrName>
                                        </p:attrNameLst>
                                      </p:cBhvr>
                                      <p:tavLst>
                                        <p:tav tm="0">
                                          <p:val>
                                            <p:fltVal val="0"/>
                                          </p:val>
                                        </p:tav>
                                        <p:tav tm="100000">
                                          <p:val>
                                            <p:strVal val="#ppt_w"/>
                                          </p:val>
                                        </p:tav>
                                      </p:tavLst>
                                    </p:anim>
                                    <p:anim calcmode="lin" valueType="num">
                                      <p:cBhvr>
                                        <p:cTn id="60" dur="250" fill="hold"/>
                                        <p:tgtEl>
                                          <p:spTgt spid="6"/>
                                        </p:tgtEl>
                                        <p:attrNameLst>
                                          <p:attrName>ppt_h</p:attrName>
                                        </p:attrNameLst>
                                      </p:cBhvr>
                                      <p:tavLst>
                                        <p:tav tm="0">
                                          <p:val>
                                            <p:fltVal val="0"/>
                                          </p:val>
                                        </p:tav>
                                        <p:tav tm="100000">
                                          <p:val>
                                            <p:strVal val="#ppt_h"/>
                                          </p:val>
                                        </p:tav>
                                      </p:tavLst>
                                    </p:anim>
                                    <p:animEffect transition="in" filter="fade">
                                      <p:cBhvr>
                                        <p:cTn id="6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P spid="52" grpId="0" animBg="1"/>
      <p:bldP spid="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1639"/>
        </a:solidFill>
        <a:effectLst/>
      </p:bgPr>
    </p:bg>
    <p:spTree>
      <p:nvGrpSpPr>
        <p:cNvPr id="1" name=""/>
        <p:cNvGrpSpPr/>
        <p:nvPr/>
      </p:nvGrpSpPr>
      <p:grpSpPr>
        <a:xfrm>
          <a:off x="0" y="0"/>
          <a:ext cx="0" cy="0"/>
          <a:chOff x="0" y="0"/>
          <a:chExt cx="0" cy="0"/>
        </a:xfrm>
      </p:grpSpPr>
      <p:sp>
        <p:nvSpPr>
          <p:cNvPr id="30" name="TextBox 3">
            <a:extLst>
              <a:ext uri="{FF2B5EF4-FFF2-40B4-BE49-F238E27FC236}">
                <a16:creationId xmlns:lc="http://schemas.openxmlformats.org/drawingml/2006/lockedCanvas" xmlns:a16="http://schemas.microsoft.com/office/drawing/2014/main" xmlns="" id="{BE8AA9BD-5B28-4BB1-803B-54BB6E1B0DE1}"/>
              </a:ext>
            </a:extLst>
          </p:cNvPr>
          <p:cNvSpPr txBox="1"/>
          <p:nvPr/>
        </p:nvSpPr>
        <p:spPr>
          <a:xfrm>
            <a:off x="-1555504" y="404480"/>
            <a:ext cx="727891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solidFill>
                  <a:schemeClr val="bg1"/>
                </a:solidFill>
                <a:latin typeface="Tw Cen MT" panose="020B0602020104020603" pitchFamily="34" charset="0"/>
              </a:rPr>
              <a:t>Gantt </a:t>
            </a:r>
            <a:r>
              <a:rPr lang="en-US" sz="4000" dirty="0">
                <a:solidFill>
                  <a:schemeClr val="bg1"/>
                </a:solidFill>
                <a:latin typeface="Tw Cen MT" panose="020B0602020104020603" pitchFamily="34" charset="0"/>
              </a:rPr>
              <a:t>Chart</a:t>
            </a:r>
            <a:r>
              <a:rPr lang="en-US" sz="4000" dirty="0" smtClean="0">
                <a:solidFill>
                  <a:schemeClr val="bg1"/>
                </a:solidFill>
                <a:latin typeface="Tw Cen MT" panose="020B0602020104020603" pitchFamily="34" charset="0"/>
              </a:rPr>
              <a:t>: </a:t>
            </a:r>
            <a:endParaRPr lang="en-US" sz="4000" dirty="0">
              <a:solidFill>
                <a:schemeClr val="bg1"/>
              </a:solidFill>
              <a:latin typeface="Tw Cen MT" panose="020B0602020104020603" pitchFamily="34" charset="0"/>
            </a:endParaRPr>
          </a:p>
        </p:txBody>
      </p:sp>
      <p:sp>
        <p:nvSpPr>
          <p:cNvPr id="5" name="Chevron 4"/>
          <p:cNvSpPr/>
          <p:nvPr>
            <p:custDataLst>
              <p:tags r:id="rId1"/>
            </p:custDataLst>
          </p:nvPr>
        </p:nvSpPr>
        <p:spPr>
          <a:xfrm>
            <a:off x="1693009" y="1296848"/>
            <a:ext cx="4790985" cy="500380"/>
          </a:xfrm>
          <a:prstGeom prst="chevron">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endParaRPr>
          </a:p>
        </p:txBody>
      </p:sp>
      <p:sp>
        <p:nvSpPr>
          <p:cNvPr id="6" name="Chevron 5"/>
          <p:cNvSpPr/>
          <p:nvPr>
            <p:custDataLst>
              <p:tags r:id="rId2"/>
            </p:custDataLst>
          </p:nvPr>
        </p:nvSpPr>
        <p:spPr>
          <a:xfrm>
            <a:off x="2434592" y="1920191"/>
            <a:ext cx="4603713" cy="500380"/>
          </a:xfrm>
          <a:prstGeom prst="chevron">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endParaRPr>
          </a:p>
        </p:txBody>
      </p:sp>
      <p:sp>
        <p:nvSpPr>
          <p:cNvPr id="7" name="Chevron 6"/>
          <p:cNvSpPr/>
          <p:nvPr>
            <p:custDataLst>
              <p:tags r:id="rId3"/>
            </p:custDataLst>
          </p:nvPr>
        </p:nvSpPr>
        <p:spPr>
          <a:xfrm>
            <a:off x="3002431" y="2557856"/>
            <a:ext cx="4943298" cy="588020"/>
          </a:xfrm>
          <a:prstGeom prst="chevron">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endParaRPr>
          </a:p>
        </p:txBody>
      </p:sp>
      <p:sp>
        <p:nvSpPr>
          <p:cNvPr id="8" name="Chevron 7"/>
          <p:cNvSpPr/>
          <p:nvPr>
            <p:custDataLst>
              <p:tags r:id="rId4"/>
            </p:custDataLst>
          </p:nvPr>
        </p:nvSpPr>
        <p:spPr>
          <a:xfrm>
            <a:off x="3797380" y="3385402"/>
            <a:ext cx="4995414" cy="632416"/>
          </a:xfrm>
          <a:prstGeom prst="chevron">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endParaRPr>
          </a:p>
        </p:txBody>
      </p:sp>
      <p:sp>
        <p:nvSpPr>
          <p:cNvPr id="9" name="Chevron 8"/>
          <p:cNvSpPr/>
          <p:nvPr>
            <p:custDataLst>
              <p:tags r:id="rId5"/>
            </p:custDataLst>
          </p:nvPr>
        </p:nvSpPr>
        <p:spPr>
          <a:xfrm>
            <a:off x="4567116" y="4270424"/>
            <a:ext cx="4916223" cy="497092"/>
          </a:xfrm>
          <a:prstGeom prst="chevron">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endParaRPr>
          </a:p>
        </p:txBody>
      </p:sp>
      <p:sp>
        <p:nvSpPr>
          <p:cNvPr id="10" name="TextBox 9"/>
          <p:cNvSpPr txBox="1"/>
          <p:nvPr/>
        </p:nvSpPr>
        <p:spPr>
          <a:xfrm>
            <a:off x="1317320" y="507095"/>
            <a:ext cx="9557361" cy="403828"/>
          </a:xfrm>
          <a:prstGeom prst="rect">
            <a:avLst/>
          </a:prstGeom>
          <a:noFill/>
        </p:spPr>
        <p:txBody>
          <a:bodyPr vert="horz" wrap="square" lIns="66675" tIns="0" rIns="66675" bIns="0" rtlCol="0" anchor="b" anchorCtr="1">
            <a:spAutoFit/>
          </a:bodyPr>
          <a:lstStyle/>
          <a:p>
            <a:pPr algn="ctr">
              <a:lnSpc>
                <a:spcPct val="80000"/>
              </a:lnSpc>
            </a:pPr>
            <a:r>
              <a:rPr lang="en-US" sz="3200" b="1" dirty="0" smtClean="0">
                <a:solidFill>
                  <a:srgbClr val="94D7E4">
                    <a:lumMod val="60000"/>
                    <a:lumOff val="40000"/>
                  </a:srgbClr>
                </a:solidFill>
                <a:latin typeface="Calibri" panose="020F0502020204030204" pitchFamily="34" charset="0"/>
              </a:rPr>
              <a:t>Gantt Chart</a:t>
            </a:r>
            <a:endParaRPr lang="en-US" sz="3200" b="1" dirty="0">
              <a:solidFill>
                <a:srgbClr val="94D7E4">
                  <a:lumMod val="60000"/>
                  <a:lumOff val="40000"/>
                </a:srgbClr>
              </a:solidFill>
              <a:latin typeface="Calibri" panose="020F0502020204030204" pitchFamily="34" charset="0"/>
            </a:endParaRPr>
          </a:p>
        </p:txBody>
      </p:sp>
      <p:sp>
        <p:nvSpPr>
          <p:cNvPr id="11" name="Rectangle 10"/>
          <p:cNvSpPr/>
          <p:nvPr>
            <p:custDataLst>
              <p:tags r:id="rId6"/>
            </p:custDataLst>
          </p:nvPr>
        </p:nvSpPr>
        <p:spPr>
          <a:xfrm>
            <a:off x="3493489" y="5486400"/>
            <a:ext cx="4889211" cy="50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12" name="TextBox 11"/>
          <p:cNvSpPr txBox="1"/>
          <p:nvPr>
            <p:custDataLst>
              <p:tags r:id="rId7"/>
            </p:custDataLst>
          </p:nvPr>
        </p:nvSpPr>
        <p:spPr>
          <a:xfrm>
            <a:off x="1857994" y="5532651"/>
            <a:ext cx="955390" cy="415498"/>
          </a:xfrm>
          <a:prstGeom prst="rect">
            <a:avLst/>
          </a:prstGeom>
          <a:noFill/>
        </p:spPr>
        <p:txBody>
          <a:bodyPr vert="horz" wrap="none" lIns="127000" tIns="0" rIns="127000" bIns="0" rtlCol="0" anchor="ctr">
            <a:spAutoFit/>
          </a:bodyPr>
          <a:lstStyle/>
          <a:p>
            <a:pPr algn="ctr"/>
            <a:r>
              <a:rPr lang="en-US" sz="2700" b="1" dirty="0" smtClean="0">
                <a:solidFill>
                  <a:schemeClr val="accent2"/>
                </a:solidFill>
                <a:latin typeface="Calibri" panose="020F0502020204030204" pitchFamily="34" charset="0"/>
              </a:rPr>
              <a:t>2019</a:t>
            </a:r>
            <a:endParaRPr lang="en-US" sz="2700" b="1" dirty="0">
              <a:solidFill>
                <a:schemeClr val="accent2"/>
              </a:solidFill>
              <a:latin typeface="Calibri" panose="020F0502020204030204" pitchFamily="34" charset="0"/>
            </a:endParaRPr>
          </a:p>
        </p:txBody>
      </p:sp>
      <p:sp>
        <p:nvSpPr>
          <p:cNvPr id="13" name="TextBox 12"/>
          <p:cNvSpPr txBox="1"/>
          <p:nvPr>
            <p:custDataLst>
              <p:tags r:id="rId8"/>
            </p:custDataLst>
          </p:nvPr>
        </p:nvSpPr>
        <p:spPr>
          <a:xfrm>
            <a:off x="3493490" y="5486400"/>
            <a:ext cx="820189" cy="508000"/>
          </a:xfrm>
          <a:prstGeom prst="rect">
            <a:avLst/>
          </a:prstGeom>
          <a:noFill/>
        </p:spPr>
        <p:txBody>
          <a:bodyPr vert="horz" wrap="square" lIns="91440" tIns="45720" rIns="91440" bIns="45720" rtlCol="0" anchor="ctr" anchorCtr="0">
            <a:noAutofit/>
          </a:bodyPr>
          <a:lstStyle/>
          <a:p>
            <a:r>
              <a:rPr lang="en-US" sz="1600" dirty="0" smtClean="0">
                <a:solidFill>
                  <a:schemeClr val="bg2"/>
                </a:solidFill>
                <a:latin typeface="Calibri" panose="020F0502020204030204" pitchFamily="34" charset="0"/>
              </a:rPr>
              <a:t>May 2</a:t>
            </a:r>
            <a:endParaRPr lang="en-US" sz="1600" dirty="0">
              <a:solidFill>
                <a:schemeClr val="bg2"/>
              </a:solidFill>
              <a:latin typeface="Calibri" panose="020F0502020204030204" pitchFamily="34" charset="0"/>
            </a:endParaRPr>
          </a:p>
        </p:txBody>
      </p:sp>
      <p:cxnSp>
        <p:nvCxnSpPr>
          <p:cNvPr id="14" name="Straight Connector 13"/>
          <p:cNvCxnSpPr/>
          <p:nvPr>
            <p:custDataLst>
              <p:tags r:id="rId9"/>
            </p:custDataLst>
          </p:nvPr>
        </p:nvCxnSpPr>
        <p:spPr>
          <a:xfrm>
            <a:off x="4330868" y="5638800"/>
            <a:ext cx="0" cy="2032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custDataLst>
              <p:tags r:id="rId10"/>
            </p:custDataLst>
          </p:nvPr>
        </p:nvSpPr>
        <p:spPr>
          <a:xfrm>
            <a:off x="4330868" y="5486400"/>
            <a:ext cx="820189" cy="508000"/>
          </a:xfrm>
          <a:prstGeom prst="rect">
            <a:avLst/>
          </a:prstGeom>
          <a:noFill/>
        </p:spPr>
        <p:txBody>
          <a:bodyPr vert="horz" wrap="square" lIns="91440" tIns="45720" rIns="91440" bIns="45720" rtlCol="0" anchor="ctr" anchorCtr="0">
            <a:noAutofit/>
          </a:bodyPr>
          <a:lstStyle/>
          <a:p>
            <a:r>
              <a:rPr lang="en-US" sz="1600" dirty="0" smtClean="0">
                <a:solidFill>
                  <a:schemeClr val="bg2"/>
                </a:solidFill>
                <a:latin typeface="Calibri" panose="020F0502020204030204" pitchFamily="34" charset="0"/>
              </a:rPr>
              <a:t>May </a:t>
            </a:r>
          </a:p>
          <a:p>
            <a:r>
              <a:rPr lang="en-US" sz="1600" dirty="0" smtClean="0">
                <a:solidFill>
                  <a:schemeClr val="bg2"/>
                </a:solidFill>
                <a:latin typeface="Calibri" panose="020F0502020204030204" pitchFamily="34" charset="0"/>
              </a:rPr>
              <a:t>16</a:t>
            </a:r>
            <a:endParaRPr lang="en-US" sz="1600" dirty="0">
              <a:solidFill>
                <a:schemeClr val="bg2"/>
              </a:solidFill>
              <a:latin typeface="Calibri" panose="020F0502020204030204" pitchFamily="34" charset="0"/>
            </a:endParaRPr>
          </a:p>
        </p:txBody>
      </p:sp>
      <p:cxnSp>
        <p:nvCxnSpPr>
          <p:cNvPr id="16" name="Straight Connector 15"/>
          <p:cNvCxnSpPr/>
          <p:nvPr>
            <p:custDataLst>
              <p:tags r:id="rId11"/>
            </p:custDataLst>
          </p:nvPr>
        </p:nvCxnSpPr>
        <p:spPr>
          <a:xfrm>
            <a:off x="5087209" y="5638800"/>
            <a:ext cx="0" cy="2032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custDataLst>
              <p:tags r:id="rId12"/>
            </p:custDataLst>
          </p:nvPr>
        </p:nvSpPr>
        <p:spPr>
          <a:xfrm>
            <a:off x="5087210" y="5486400"/>
            <a:ext cx="820189" cy="508000"/>
          </a:xfrm>
          <a:prstGeom prst="rect">
            <a:avLst/>
          </a:prstGeom>
          <a:noFill/>
        </p:spPr>
        <p:txBody>
          <a:bodyPr vert="horz" wrap="square" lIns="91440" tIns="45720" rIns="91440" bIns="45720" rtlCol="0" anchor="ctr" anchorCtr="0">
            <a:noAutofit/>
          </a:bodyPr>
          <a:lstStyle/>
          <a:p>
            <a:r>
              <a:rPr lang="en-US" sz="1600" dirty="0" smtClean="0">
                <a:solidFill>
                  <a:schemeClr val="bg2"/>
                </a:solidFill>
                <a:latin typeface="Calibri" panose="020F0502020204030204" pitchFamily="34" charset="0"/>
              </a:rPr>
              <a:t>June </a:t>
            </a:r>
          </a:p>
          <a:p>
            <a:r>
              <a:rPr lang="en-US" sz="1600" dirty="0" smtClean="0">
                <a:solidFill>
                  <a:schemeClr val="bg2"/>
                </a:solidFill>
                <a:latin typeface="Calibri" panose="020F0502020204030204" pitchFamily="34" charset="0"/>
              </a:rPr>
              <a:t>13</a:t>
            </a:r>
            <a:endParaRPr lang="en-US" sz="1600" dirty="0">
              <a:solidFill>
                <a:schemeClr val="bg2"/>
              </a:solidFill>
              <a:latin typeface="Calibri" panose="020F0502020204030204" pitchFamily="34" charset="0"/>
            </a:endParaRPr>
          </a:p>
        </p:txBody>
      </p:sp>
      <p:cxnSp>
        <p:nvCxnSpPr>
          <p:cNvPr id="18" name="Straight Connector 17"/>
          <p:cNvCxnSpPr/>
          <p:nvPr>
            <p:custDataLst>
              <p:tags r:id="rId13"/>
            </p:custDataLst>
          </p:nvPr>
        </p:nvCxnSpPr>
        <p:spPr>
          <a:xfrm>
            <a:off x="5924588" y="5638800"/>
            <a:ext cx="0" cy="2032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custDataLst>
              <p:tags r:id="rId14"/>
            </p:custDataLst>
          </p:nvPr>
        </p:nvSpPr>
        <p:spPr>
          <a:xfrm>
            <a:off x="5924588" y="5486400"/>
            <a:ext cx="820189" cy="508000"/>
          </a:xfrm>
          <a:prstGeom prst="rect">
            <a:avLst/>
          </a:prstGeom>
          <a:noFill/>
        </p:spPr>
        <p:txBody>
          <a:bodyPr vert="horz" wrap="square" lIns="91440" tIns="45720" rIns="91440" bIns="45720" rtlCol="0" anchor="ctr" anchorCtr="0">
            <a:noAutofit/>
          </a:bodyPr>
          <a:lstStyle/>
          <a:p>
            <a:r>
              <a:rPr lang="en-US" sz="1600" dirty="0" smtClean="0">
                <a:solidFill>
                  <a:schemeClr val="bg2"/>
                </a:solidFill>
                <a:latin typeface="Calibri" panose="020F0502020204030204" pitchFamily="34" charset="0"/>
              </a:rPr>
              <a:t>June </a:t>
            </a:r>
          </a:p>
          <a:p>
            <a:r>
              <a:rPr lang="en-US" sz="1600" dirty="0" smtClean="0">
                <a:solidFill>
                  <a:schemeClr val="bg2"/>
                </a:solidFill>
                <a:latin typeface="Calibri" panose="020F0502020204030204" pitchFamily="34" charset="0"/>
              </a:rPr>
              <a:t>27</a:t>
            </a:r>
            <a:endParaRPr lang="en-US" sz="1600" dirty="0">
              <a:solidFill>
                <a:schemeClr val="bg2"/>
              </a:solidFill>
              <a:latin typeface="Calibri" panose="020F0502020204030204" pitchFamily="34" charset="0"/>
            </a:endParaRPr>
          </a:p>
        </p:txBody>
      </p:sp>
      <p:cxnSp>
        <p:nvCxnSpPr>
          <p:cNvPr id="20" name="Straight Connector 19"/>
          <p:cNvCxnSpPr/>
          <p:nvPr>
            <p:custDataLst>
              <p:tags r:id="rId15"/>
            </p:custDataLst>
          </p:nvPr>
        </p:nvCxnSpPr>
        <p:spPr>
          <a:xfrm>
            <a:off x="6734955" y="5638800"/>
            <a:ext cx="0" cy="2032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custDataLst>
              <p:tags r:id="rId16"/>
            </p:custDataLst>
          </p:nvPr>
        </p:nvSpPr>
        <p:spPr>
          <a:xfrm>
            <a:off x="6734955" y="5486400"/>
            <a:ext cx="820189" cy="508000"/>
          </a:xfrm>
          <a:prstGeom prst="rect">
            <a:avLst/>
          </a:prstGeom>
          <a:noFill/>
        </p:spPr>
        <p:txBody>
          <a:bodyPr vert="horz" wrap="square" lIns="91440" tIns="45720" rIns="91440" bIns="45720" rtlCol="0" anchor="ctr" anchorCtr="0">
            <a:noAutofit/>
          </a:bodyPr>
          <a:lstStyle/>
          <a:p>
            <a:r>
              <a:rPr lang="en-US" sz="1600" dirty="0" smtClean="0">
                <a:solidFill>
                  <a:schemeClr val="bg2"/>
                </a:solidFill>
                <a:latin typeface="Calibri" panose="020F0502020204030204" pitchFamily="34" charset="0"/>
              </a:rPr>
              <a:t>July</a:t>
            </a:r>
          </a:p>
          <a:p>
            <a:r>
              <a:rPr lang="en-US" sz="1600" dirty="0" smtClean="0">
                <a:solidFill>
                  <a:schemeClr val="bg2"/>
                </a:solidFill>
                <a:latin typeface="Calibri" panose="020F0502020204030204" pitchFamily="34" charset="0"/>
              </a:rPr>
              <a:t>11</a:t>
            </a:r>
            <a:endParaRPr lang="en-US" sz="1600" dirty="0">
              <a:solidFill>
                <a:schemeClr val="bg2"/>
              </a:solidFill>
              <a:latin typeface="Calibri" panose="020F0502020204030204" pitchFamily="34" charset="0"/>
            </a:endParaRPr>
          </a:p>
        </p:txBody>
      </p:sp>
      <p:cxnSp>
        <p:nvCxnSpPr>
          <p:cNvPr id="22" name="Straight Connector 21"/>
          <p:cNvCxnSpPr/>
          <p:nvPr>
            <p:custDataLst>
              <p:tags r:id="rId17"/>
            </p:custDataLst>
          </p:nvPr>
        </p:nvCxnSpPr>
        <p:spPr>
          <a:xfrm>
            <a:off x="7572335" y="5638800"/>
            <a:ext cx="0" cy="2032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custDataLst>
              <p:tags r:id="rId18"/>
            </p:custDataLst>
          </p:nvPr>
        </p:nvSpPr>
        <p:spPr>
          <a:xfrm>
            <a:off x="7572335" y="5486400"/>
            <a:ext cx="820189" cy="508000"/>
          </a:xfrm>
          <a:prstGeom prst="rect">
            <a:avLst/>
          </a:prstGeom>
          <a:noFill/>
        </p:spPr>
        <p:txBody>
          <a:bodyPr vert="horz" wrap="square" lIns="91440" tIns="45720" rIns="91440" bIns="45720" rtlCol="0" anchor="ctr" anchorCtr="0">
            <a:noAutofit/>
          </a:bodyPr>
          <a:lstStyle/>
          <a:p>
            <a:r>
              <a:rPr lang="en-US" sz="1600" dirty="0" smtClean="0">
                <a:solidFill>
                  <a:schemeClr val="bg2"/>
                </a:solidFill>
                <a:latin typeface="Calibri" panose="020F0502020204030204" pitchFamily="34" charset="0"/>
              </a:rPr>
              <a:t>July</a:t>
            </a:r>
          </a:p>
          <a:p>
            <a:r>
              <a:rPr lang="en-US" sz="1600" dirty="0" smtClean="0">
                <a:solidFill>
                  <a:schemeClr val="bg2"/>
                </a:solidFill>
                <a:latin typeface="Calibri" panose="020F0502020204030204" pitchFamily="34" charset="0"/>
              </a:rPr>
              <a:t>25</a:t>
            </a:r>
            <a:endParaRPr lang="en-US" sz="1600" dirty="0">
              <a:solidFill>
                <a:schemeClr val="bg2"/>
              </a:solidFill>
              <a:latin typeface="Calibri" panose="020F0502020204030204" pitchFamily="34" charset="0"/>
            </a:endParaRPr>
          </a:p>
        </p:txBody>
      </p:sp>
      <p:sp>
        <p:nvSpPr>
          <p:cNvPr id="24" name="TextBox 23"/>
          <p:cNvSpPr txBox="1"/>
          <p:nvPr>
            <p:custDataLst>
              <p:tags r:id="rId19"/>
            </p:custDataLst>
          </p:nvPr>
        </p:nvSpPr>
        <p:spPr>
          <a:xfrm>
            <a:off x="8382700" y="5486400"/>
            <a:ext cx="820189" cy="508000"/>
          </a:xfrm>
          <a:prstGeom prst="rect">
            <a:avLst/>
          </a:prstGeom>
          <a:noFill/>
        </p:spPr>
        <p:txBody>
          <a:bodyPr vert="horz" wrap="square" lIns="91440" tIns="45720" rIns="91440" bIns="45720" rtlCol="0" anchor="ctr" anchorCtr="0">
            <a:noAutofit/>
          </a:bodyPr>
          <a:lstStyle/>
          <a:p>
            <a:endParaRPr lang="en-US" sz="1600" dirty="0">
              <a:solidFill>
                <a:schemeClr val="bg2"/>
              </a:solidFill>
              <a:latin typeface="Calibri" panose="020F0502020204030204" pitchFamily="34" charset="0"/>
            </a:endParaRPr>
          </a:p>
        </p:txBody>
      </p:sp>
      <p:sp>
        <p:nvSpPr>
          <p:cNvPr id="25" name="TextBox 24"/>
          <p:cNvSpPr txBox="1"/>
          <p:nvPr>
            <p:custDataLst>
              <p:tags r:id="rId20"/>
            </p:custDataLst>
          </p:nvPr>
        </p:nvSpPr>
        <p:spPr>
          <a:xfrm>
            <a:off x="9796674" y="5486400"/>
            <a:ext cx="820189" cy="508000"/>
          </a:xfrm>
          <a:prstGeom prst="rect">
            <a:avLst/>
          </a:prstGeom>
          <a:noFill/>
        </p:spPr>
        <p:txBody>
          <a:bodyPr vert="horz" wrap="square" lIns="91440" tIns="45720" rIns="91440" bIns="45720" rtlCol="0" anchor="ctr" anchorCtr="0">
            <a:noAutofit/>
          </a:bodyPr>
          <a:lstStyle/>
          <a:p>
            <a:endParaRPr lang="en-US" sz="1600" dirty="0">
              <a:solidFill>
                <a:schemeClr val="bg2"/>
              </a:solidFill>
              <a:latin typeface="Calibri" panose="020F0502020204030204" pitchFamily="34" charset="0"/>
            </a:endParaRPr>
          </a:p>
        </p:txBody>
      </p:sp>
      <p:sp>
        <p:nvSpPr>
          <p:cNvPr id="26" name="Rectangle 25"/>
          <p:cNvSpPr/>
          <p:nvPr>
            <p:custDataLst>
              <p:tags r:id="rId21"/>
            </p:custDataLst>
          </p:nvPr>
        </p:nvSpPr>
        <p:spPr>
          <a:xfrm>
            <a:off x="3493489" y="5930900"/>
            <a:ext cx="4899035" cy="120650"/>
          </a:xfrm>
          <a:prstGeom prst="rect">
            <a:avLst/>
          </a:prstGeom>
          <a:solidFill>
            <a:schemeClr val="tx1">
              <a:alpha val="75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7" name="Isosceles Triangle 26"/>
          <p:cNvSpPr/>
          <p:nvPr>
            <p:custDataLst>
              <p:tags r:id="rId22"/>
            </p:custDataLst>
          </p:nvPr>
        </p:nvSpPr>
        <p:spPr>
          <a:xfrm>
            <a:off x="4567116" y="6119091"/>
            <a:ext cx="169333" cy="139700"/>
          </a:xfrm>
          <a:prstGeom prst="triangle">
            <a:avLst/>
          </a:prstGeom>
          <a:solidFill>
            <a:srgbClr val="94D7E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8" name="5-Point Star 27"/>
          <p:cNvSpPr/>
          <p:nvPr>
            <p:custDataLst>
              <p:tags r:id="rId23"/>
            </p:custDataLst>
          </p:nvPr>
        </p:nvSpPr>
        <p:spPr>
          <a:xfrm>
            <a:off x="7742528" y="5158509"/>
            <a:ext cx="406400" cy="330200"/>
          </a:xfrm>
          <a:prstGeom prst="star5">
            <a:avLst>
              <a:gd name="adj" fmla="val 25000"/>
              <a:gd name="hf" fmla="val 105146"/>
              <a:gd name="vf" fmla="val 110557"/>
            </a:avLst>
          </a:prstGeom>
          <a:solidFill>
            <a:schemeClr val="accent3"/>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9" name="Isosceles Triangle 28"/>
          <p:cNvSpPr/>
          <p:nvPr>
            <p:custDataLst>
              <p:tags r:id="rId24"/>
            </p:custDataLst>
          </p:nvPr>
        </p:nvSpPr>
        <p:spPr>
          <a:xfrm rot="10800000">
            <a:off x="3533400" y="5238750"/>
            <a:ext cx="406400" cy="330200"/>
          </a:xfrm>
          <a:prstGeom prst="triangle">
            <a:avLst/>
          </a:prstGeom>
          <a:solidFill>
            <a:srgbClr val="00B0F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1" name="TextBox 30"/>
          <p:cNvSpPr txBox="1"/>
          <p:nvPr>
            <p:custDataLst>
              <p:tags r:id="rId25"/>
            </p:custDataLst>
          </p:nvPr>
        </p:nvSpPr>
        <p:spPr>
          <a:xfrm>
            <a:off x="1066071" y="4726034"/>
            <a:ext cx="1524000" cy="227113"/>
          </a:xfrm>
          <a:prstGeom prst="rect">
            <a:avLst/>
          </a:prstGeom>
          <a:noFill/>
        </p:spPr>
        <p:txBody>
          <a:bodyPr vert="horz" wrap="square" lIns="88900" tIns="0" rIns="88900" bIns="0" rtlCol="0" anchor="b" anchorCtr="1">
            <a:spAutoFit/>
          </a:bodyPr>
          <a:lstStyle/>
          <a:p>
            <a:pPr algn="ctr">
              <a:lnSpc>
                <a:spcPct val="80000"/>
              </a:lnSpc>
            </a:pPr>
            <a:endParaRPr lang="en-US" dirty="0">
              <a:latin typeface="Calibri" panose="020F0502020204030204" pitchFamily="34" charset="0"/>
            </a:endParaRPr>
          </a:p>
        </p:txBody>
      </p:sp>
      <p:sp>
        <p:nvSpPr>
          <p:cNvPr id="32" name="TextBox 31"/>
          <p:cNvSpPr txBox="1"/>
          <p:nvPr>
            <p:custDataLst>
              <p:tags r:id="rId26"/>
            </p:custDataLst>
          </p:nvPr>
        </p:nvSpPr>
        <p:spPr>
          <a:xfrm>
            <a:off x="5770603" y="4380470"/>
            <a:ext cx="2773580" cy="276999"/>
          </a:xfrm>
          <a:prstGeom prst="rect">
            <a:avLst/>
          </a:prstGeom>
          <a:noFill/>
        </p:spPr>
        <p:txBody>
          <a:bodyPr vert="horz" wrap="none" lIns="0" tIns="0" rIns="0" bIns="0" rtlCol="0" anchor="ctr">
            <a:spAutoFit/>
          </a:bodyPr>
          <a:lstStyle/>
          <a:p>
            <a:pPr algn="ctr"/>
            <a:r>
              <a:rPr lang="en-US" dirty="0" smtClean="0">
                <a:solidFill>
                  <a:schemeClr val="bg2"/>
                </a:solidFill>
                <a:latin typeface="Calibri" panose="020F0502020204030204" pitchFamily="34" charset="0"/>
              </a:rPr>
              <a:t>Week 6: Software Submission</a:t>
            </a:r>
            <a:endParaRPr lang="en-US" dirty="0">
              <a:solidFill>
                <a:schemeClr val="bg2"/>
              </a:solidFill>
              <a:latin typeface="Calibri" panose="020F0502020204030204" pitchFamily="34" charset="0"/>
            </a:endParaRPr>
          </a:p>
        </p:txBody>
      </p:sp>
      <p:sp>
        <p:nvSpPr>
          <p:cNvPr id="34" name="TextBox 33"/>
          <p:cNvSpPr txBox="1"/>
          <p:nvPr>
            <p:custDataLst>
              <p:tags r:id="rId27"/>
            </p:custDataLst>
          </p:nvPr>
        </p:nvSpPr>
        <p:spPr>
          <a:xfrm>
            <a:off x="4888365" y="3490875"/>
            <a:ext cx="3291478" cy="276999"/>
          </a:xfrm>
          <a:prstGeom prst="rect">
            <a:avLst/>
          </a:prstGeom>
          <a:noFill/>
        </p:spPr>
        <p:txBody>
          <a:bodyPr vert="horz" wrap="none" lIns="0" tIns="0" rIns="0" bIns="0" rtlCol="0" anchor="ctr">
            <a:spAutoFit/>
          </a:bodyPr>
          <a:lstStyle/>
          <a:p>
            <a:pPr algn="ctr"/>
            <a:r>
              <a:rPr lang="en-US" dirty="0" smtClean="0">
                <a:solidFill>
                  <a:schemeClr val="bg2"/>
                </a:solidFill>
                <a:latin typeface="Calibri" panose="020F0502020204030204" pitchFamily="34" charset="0"/>
              </a:rPr>
              <a:t>Week 5: Code Submission + Testing</a:t>
            </a:r>
            <a:endParaRPr lang="en-US" dirty="0">
              <a:solidFill>
                <a:schemeClr val="bg2"/>
              </a:solidFill>
              <a:latin typeface="Calibri" panose="020F0502020204030204" pitchFamily="34" charset="0"/>
            </a:endParaRPr>
          </a:p>
        </p:txBody>
      </p:sp>
      <p:sp>
        <p:nvSpPr>
          <p:cNvPr id="35" name="TextBox 34"/>
          <p:cNvSpPr txBox="1"/>
          <p:nvPr>
            <p:custDataLst>
              <p:tags r:id="rId28"/>
            </p:custDataLst>
          </p:nvPr>
        </p:nvSpPr>
        <p:spPr>
          <a:xfrm>
            <a:off x="3797380" y="2574867"/>
            <a:ext cx="3755801" cy="553998"/>
          </a:xfrm>
          <a:prstGeom prst="rect">
            <a:avLst/>
          </a:prstGeom>
          <a:noFill/>
        </p:spPr>
        <p:txBody>
          <a:bodyPr vert="horz" wrap="square" lIns="0" tIns="0" rIns="0" bIns="0" rtlCol="0" anchor="ctr">
            <a:spAutoFit/>
          </a:bodyPr>
          <a:lstStyle/>
          <a:p>
            <a:pPr algn="ctr"/>
            <a:r>
              <a:rPr lang="en-US" dirty="0" smtClean="0">
                <a:solidFill>
                  <a:schemeClr val="bg2"/>
                </a:solidFill>
                <a:latin typeface="Calibri" panose="020F0502020204030204" pitchFamily="34" charset="0"/>
              </a:rPr>
              <a:t>Week 4: Design Diagram</a:t>
            </a:r>
          </a:p>
          <a:p>
            <a:pPr algn="ctr"/>
            <a:r>
              <a:rPr lang="en-US" dirty="0" smtClean="0">
                <a:solidFill>
                  <a:schemeClr val="bg2"/>
                </a:solidFill>
                <a:latin typeface="Calibri" panose="020F0502020204030204" pitchFamily="34" charset="0"/>
              </a:rPr>
              <a:t>+ Data Flow Diagram  </a:t>
            </a:r>
            <a:endParaRPr lang="en-US" dirty="0">
              <a:solidFill>
                <a:schemeClr val="bg2"/>
              </a:solidFill>
              <a:latin typeface="Calibri" panose="020F0502020204030204" pitchFamily="34" charset="0"/>
            </a:endParaRPr>
          </a:p>
        </p:txBody>
      </p:sp>
      <p:sp>
        <p:nvSpPr>
          <p:cNvPr id="36" name="TextBox 35"/>
          <p:cNvSpPr txBox="1"/>
          <p:nvPr>
            <p:custDataLst>
              <p:tags r:id="rId29"/>
            </p:custDataLst>
          </p:nvPr>
        </p:nvSpPr>
        <p:spPr>
          <a:xfrm>
            <a:off x="4997510" y="2932516"/>
            <a:ext cx="5456468" cy="213360"/>
          </a:xfrm>
          <a:prstGeom prst="rect">
            <a:avLst/>
          </a:prstGeom>
          <a:noFill/>
        </p:spPr>
        <p:txBody>
          <a:bodyPr vert="horz" wrap="none" lIns="0" tIns="0" rIns="0" bIns="0" rtlCol="0" anchor="ctr">
            <a:noAutofit/>
          </a:bodyPr>
          <a:lstStyle/>
          <a:p>
            <a:pPr algn="ctr"/>
            <a:endParaRPr lang="en-US" sz="1400" b="1" dirty="0">
              <a:solidFill>
                <a:schemeClr val="accent1"/>
              </a:solidFill>
              <a:latin typeface="Calibri" panose="020F0502020204030204" pitchFamily="34" charset="0"/>
            </a:endParaRPr>
          </a:p>
        </p:txBody>
      </p:sp>
      <p:sp>
        <p:nvSpPr>
          <p:cNvPr id="37" name="TextBox 36"/>
          <p:cNvSpPr txBox="1"/>
          <p:nvPr>
            <p:custDataLst>
              <p:tags r:id="rId30"/>
            </p:custDataLst>
          </p:nvPr>
        </p:nvSpPr>
        <p:spPr>
          <a:xfrm>
            <a:off x="3662125" y="2031881"/>
            <a:ext cx="2408416" cy="276999"/>
          </a:xfrm>
          <a:prstGeom prst="rect">
            <a:avLst/>
          </a:prstGeom>
          <a:noFill/>
        </p:spPr>
        <p:txBody>
          <a:bodyPr vert="horz" wrap="none" lIns="0" tIns="0" rIns="0" bIns="0" rtlCol="0" anchor="ctr">
            <a:spAutoFit/>
          </a:bodyPr>
          <a:lstStyle/>
          <a:p>
            <a:pPr algn="ctr"/>
            <a:r>
              <a:rPr lang="en-US" dirty="0" smtClean="0">
                <a:solidFill>
                  <a:schemeClr val="bg2"/>
                </a:solidFill>
                <a:latin typeface="Calibri" panose="020F0502020204030204" pitchFamily="34" charset="0"/>
              </a:rPr>
              <a:t>Week 3: Analysis Diagram</a:t>
            </a:r>
            <a:endParaRPr lang="en-US" dirty="0">
              <a:solidFill>
                <a:schemeClr val="bg2"/>
              </a:solidFill>
              <a:latin typeface="Calibri" panose="020F0502020204030204" pitchFamily="34" charset="0"/>
            </a:endParaRPr>
          </a:p>
        </p:txBody>
      </p:sp>
      <p:sp>
        <p:nvSpPr>
          <p:cNvPr id="39" name="TextBox 38"/>
          <p:cNvSpPr txBox="1"/>
          <p:nvPr>
            <p:custDataLst>
              <p:tags r:id="rId31"/>
            </p:custDataLst>
          </p:nvPr>
        </p:nvSpPr>
        <p:spPr>
          <a:xfrm>
            <a:off x="2497423" y="1368909"/>
            <a:ext cx="3182153" cy="276999"/>
          </a:xfrm>
          <a:prstGeom prst="rect">
            <a:avLst/>
          </a:prstGeom>
          <a:noFill/>
        </p:spPr>
        <p:txBody>
          <a:bodyPr vert="horz" wrap="none" lIns="0" tIns="0" rIns="0" bIns="0" rtlCol="0" anchor="ctr">
            <a:spAutoFit/>
          </a:bodyPr>
          <a:lstStyle/>
          <a:p>
            <a:pPr algn="ctr"/>
            <a:r>
              <a:rPr lang="en-US" dirty="0" smtClean="0">
                <a:solidFill>
                  <a:schemeClr val="bg2"/>
                </a:solidFill>
                <a:latin typeface="Calibri" panose="020F0502020204030204" pitchFamily="34" charset="0"/>
              </a:rPr>
              <a:t>Week 2: Project Idea Presentation</a:t>
            </a:r>
            <a:endParaRPr lang="en-US" dirty="0">
              <a:solidFill>
                <a:schemeClr val="bg2"/>
              </a:solidFill>
              <a:latin typeface="Calibri" panose="020F0502020204030204" pitchFamily="34" charset="0"/>
            </a:endParaRPr>
          </a:p>
        </p:txBody>
      </p:sp>
      <p:sp>
        <p:nvSpPr>
          <p:cNvPr id="40" name="TextBox 39"/>
          <p:cNvSpPr txBox="1"/>
          <p:nvPr>
            <p:custDataLst>
              <p:tags r:id="rId32"/>
            </p:custDataLst>
          </p:nvPr>
        </p:nvSpPr>
        <p:spPr>
          <a:xfrm>
            <a:off x="2034502" y="1572507"/>
            <a:ext cx="3970796" cy="213360"/>
          </a:xfrm>
          <a:prstGeom prst="rect">
            <a:avLst/>
          </a:prstGeom>
          <a:noFill/>
        </p:spPr>
        <p:txBody>
          <a:bodyPr vert="horz" wrap="none" lIns="0" tIns="0" rIns="0" bIns="0" rtlCol="0" anchor="ctr">
            <a:noAutofit/>
          </a:bodyPr>
          <a:lstStyle/>
          <a:p>
            <a:pPr algn="ctr"/>
            <a:endParaRPr lang="en-US" sz="1400" b="1" dirty="0">
              <a:solidFill>
                <a:schemeClr val="accent1"/>
              </a:solidFill>
              <a:latin typeface="Calibri" panose="020F0502020204030204" pitchFamily="34" charset="0"/>
            </a:endParaRPr>
          </a:p>
        </p:txBody>
      </p:sp>
      <p:sp>
        <p:nvSpPr>
          <p:cNvPr id="41" name="TextBox 40"/>
          <p:cNvSpPr txBox="1"/>
          <p:nvPr/>
        </p:nvSpPr>
        <p:spPr>
          <a:xfrm>
            <a:off x="3232066" y="4839589"/>
            <a:ext cx="632289" cy="369332"/>
          </a:xfrm>
          <a:prstGeom prst="rect">
            <a:avLst/>
          </a:prstGeom>
          <a:noFill/>
        </p:spPr>
        <p:txBody>
          <a:bodyPr wrap="none" rtlCol="0">
            <a:spAutoFit/>
          </a:bodyPr>
          <a:lstStyle/>
          <a:p>
            <a:r>
              <a:rPr lang="en-US" dirty="0" smtClean="0"/>
              <a:t>Start</a:t>
            </a:r>
            <a:endParaRPr lang="en-US" dirty="0"/>
          </a:p>
        </p:txBody>
      </p:sp>
      <p:sp>
        <p:nvSpPr>
          <p:cNvPr id="42" name="TextBox 41"/>
          <p:cNvSpPr txBox="1"/>
          <p:nvPr/>
        </p:nvSpPr>
        <p:spPr>
          <a:xfrm>
            <a:off x="7601723" y="4869995"/>
            <a:ext cx="688009" cy="369332"/>
          </a:xfrm>
          <a:prstGeom prst="rect">
            <a:avLst/>
          </a:prstGeom>
          <a:noFill/>
        </p:spPr>
        <p:txBody>
          <a:bodyPr wrap="none" rtlCol="0">
            <a:spAutoFit/>
          </a:bodyPr>
          <a:lstStyle/>
          <a:p>
            <a:r>
              <a:rPr lang="en-US" dirty="0" smtClean="0"/>
              <a:t>Close</a:t>
            </a:r>
            <a:endParaRPr lang="en-US" dirty="0"/>
          </a:p>
        </p:txBody>
      </p:sp>
    </p:spTree>
    <p:extLst>
      <p:ext uri="{BB962C8B-B14F-4D97-AF65-F5344CB8AC3E}">
        <p14:creationId xmlns:p14="http://schemas.microsoft.com/office/powerpoint/2010/main" val="3456518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1639"/>
        </a:solidFill>
        <a:effectLst/>
      </p:bgPr>
    </p:bg>
    <p:spTree>
      <p:nvGrpSpPr>
        <p:cNvPr id="1" name=""/>
        <p:cNvGrpSpPr/>
        <p:nvPr/>
      </p:nvGrpSpPr>
      <p:grpSpPr>
        <a:xfrm>
          <a:off x="0" y="0"/>
          <a:ext cx="0" cy="0"/>
          <a:chOff x="0" y="0"/>
          <a:chExt cx="0" cy="0"/>
        </a:xfrm>
      </p:grpSpPr>
      <p:sp>
        <p:nvSpPr>
          <p:cNvPr id="5" name="Rectangle 4"/>
          <p:cNvSpPr/>
          <p:nvPr/>
        </p:nvSpPr>
        <p:spPr>
          <a:xfrm>
            <a:off x="4410967" y="2881562"/>
            <a:ext cx="2944076" cy="923330"/>
          </a:xfrm>
          <a:prstGeom prst="rect">
            <a:avLst/>
          </a:prstGeom>
        </p:spPr>
        <p:txBody>
          <a:bodyPr wrap="none">
            <a:spAutoFit/>
          </a:bodyPr>
          <a:lstStyle/>
          <a:p>
            <a:r>
              <a:rPr lang="en-US" sz="5400" dirty="0" smtClean="0">
                <a:solidFill>
                  <a:schemeClr val="bg1"/>
                </a:solidFill>
                <a:latin typeface="Tw Cen MT" panose="020B0602020104020603" pitchFamily="34" charset="0"/>
              </a:rPr>
              <a:t>Thank You</a:t>
            </a:r>
            <a:endParaRPr lang="en-US" sz="5400" dirty="0"/>
          </a:p>
        </p:txBody>
      </p:sp>
    </p:spTree>
    <p:extLst>
      <p:ext uri="{BB962C8B-B14F-4D97-AF65-F5344CB8AC3E}">
        <p14:creationId xmlns:p14="http://schemas.microsoft.com/office/powerpoint/2010/main" val="34048715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1486</TotalTime>
  <Words>131</Words>
  <Application>Microsoft Office PowerPoint</Application>
  <PresentationFormat>Custom</PresentationFormat>
  <Paragraphs>39</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Rakibul Islam</dc:creator>
  <cp:lastModifiedBy>arafat bipu</cp:lastModifiedBy>
  <cp:revision>90</cp:revision>
  <dcterms:created xsi:type="dcterms:W3CDTF">2018-08-04T15:02:58Z</dcterms:created>
  <dcterms:modified xsi:type="dcterms:W3CDTF">2019-05-24T08:23:35Z</dcterms:modified>
</cp:coreProperties>
</file>