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8F896-849D-4B36-A06D-7E038364934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89472-C96F-4E08-8DE4-C58E86BC6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9472-C96F-4E08-8DE4-C58E86BC6C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3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2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0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7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B84D-109E-411C-B7AF-287C7361B1C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52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 of E-Commerce Website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By: </a:t>
            </a:r>
            <a:br>
              <a:rPr lang="en-US" sz="2700" dirty="0" smtClean="0"/>
            </a:br>
            <a:r>
              <a:rPr lang="en-US" sz="2700" dirty="0" smtClean="0"/>
              <a:t>16201066</a:t>
            </a:r>
            <a:br>
              <a:rPr lang="en-US" sz="2700" dirty="0" smtClean="0"/>
            </a:br>
            <a:r>
              <a:rPr lang="en-US" sz="2700" dirty="0" smtClean="0"/>
              <a:t>&amp;</a:t>
            </a:r>
            <a:br>
              <a:rPr lang="en-US" sz="2700" dirty="0" smtClean="0"/>
            </a:br>
            <a:r>
              <a:rPr lang="en-US" sz="2700" dirty="0" smtClean="0"/>
              <a:t>16201071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1878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3038790" y="990600"/>
            <a:ext cx="921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9906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10400" y="990600"/>
            <a:ext cx="55977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103977" y="64770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048127" y="1296761"/>
            <a:ext cx="1962145" cy="569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Product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76600" y="2453688"/>
            <a:ext cx="1873427" cy="635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920289" y="3012074"/>
            <a:ext cx="1971047" cy="68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27" y="1621198"/>
            <a:ext cx="681358" cy="125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09" y="4098673"/>
            <a:ext cx="681358" cy="125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59966"/>
            <a:ext cx="681358" cy="125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623150" y="2709808"/>
            <a:ext cx="613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</a:p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99883" y="5281361"/>
            <a:ext cx="1227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 </a:t>
            </a:r>
          </a:p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400" y="3575557"/>
            <a:ext cx="85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</a:p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380921" y="4221340"/>
            <a:ext cx="1769106" cy="695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Purchase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9012" y="4569152"/>
            <a:ext cx="1644863" cy="657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CheckOut</a:t>
            </a:r>
            <a:endParaRPr lang="en-US" dirty="0"/>
          </a:p>
        </p:txBody>
      </p:sp>
      <p:cxnSp>
        <p:nvCxnSpPr>
          <p:cNvPr id="31" name="Straight Connector 30"/>
          <p:cNvCxnSpPr>
            <a:endCxn id="19" idx="2"/>
          </p:cNvCxnSpPr>
          <p:nvPr/>
        </p:nvCxnSpPr>
        <p:spPr>
          <a:xfrm flipV="1">
            <a:off x="2249988" y="1581483"/>
            <a:ext cx="1798139" cy="872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3"/>
            <a:endCxn id="20" idx="2"/>
          </p:cNvCxnSpPr>
          <p:nvPr/>
        </p:nvCxnSpPr>
        <p:spPr>
          <a:xfrm flipV="1">
            <a:off x="2236267" y="2771585"/>
            <a:ext cx="1040333" cy="195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1"/>
            <a:endCxn id="34" idx="7"/>
          </p:cNvCxnSpPr>
          <p:nvPr/>
        </p:nvCxnSpPr>
        <p:spPr>
          <a:xfrm flipH="1">
            <a:off x="6702990" y="3089482"/>
            <a:ext cx="1069410" cy="1575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0" idx="2"/>
          </p:cNvCxnSpPr>
          <p:nvPr/>
        </p:nvCxnSpPr>
        <p:spPr>
          <a:xfrm>
            <a:off x="2249988" y="2481981"/>
            <a:ext cx="1026612" cy="28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1"/>
            <a:endCxn id="20" idx="6"/>
          </p:cNvCxnSpPr>
          <p:nvPr/>
        </p:nvCxnSpPr>
        <p:spPr>
          <a:xfrm flipH="1" flipV="1">
            <a:off x="5150027" y="2771585"/>
            <a:ext cx="2622373" cy="31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9" idx="1"/>
            <a:endCxn id="19" idx="6"/>
          </p:cNvCxnSpPr>
          <p:nvPr/>
        </p:nvCxnSpPr>
        <p:spPr>
          <a:xfrm flipH="1" flipV="1">
            <a:off x="6010272" y="1581483"/>
            <a:ext cx="1762128" cy="150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86974" y="2046775"/>
            <a:ext cx="1923159" cy="660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 smtClean="0"/>
          </a:p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22" name="Straight Connector 21"/>
          <p:cNvCxnSpPr>
            <a:stCxn id="36" idx="6"/>
            <a:endCxn id="29" idx="1"/>
          </p:cNvCxnSpPr>
          <p:nvPr/>
        </p:nvCxnSpPr>
        <p:spPr>
          <a:xfrm>
            <a:off x="6810133" y="2377040"/>
            <a:ext cx="962267" cy="71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1" idx="6"/>
            <a:endCxn id="29" idx="1"/>
          </p:cNvCxnSpPr>
          <p:nvPr/>
        </p:nvCxnSpPr>
        <p:spPr>
          <a:xfrm flipV="1">
            <a:off x="6891336" y="3089482"/>
            <a:ext cx="881064" cy="26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350824" y="5150047"/>
            <a:ext cx="1878077" cy="492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Payment</a:t>
            </a:r>
            <a:endParaRPr lang="en-US" dirty="0"/>
          </a:p>
        </p:txBody>
      </p:sp>
      <p:cxnSp>
        <p:nvCxnSpPr>
          <p:cNvPr id="17" name="Straight Connector 16"/>
          <p:cNvCxnSpPr>
            <a:stCxn id="28" idx="3"/>
            <a:endCxn id="38" idx="2"/>
          </p:cNvCxnSpPr>
          <p:nvPr/>
        </p:nvCxnSpPr>
        <p:spPr>
          <a:xfrm>
            <a:off x="2236267" y="4728189"/>
            <a:ext cx="1114557" cy="66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3"/>
            <a:endCxn id="33" idx="2"/>
          </p:cNvCxnSpPr>
          <p:nvPr/>
        </p:nvCxnSpPr>
        <p:spPr>
          <a:xfrm flipV="1">
            <a:off x="2236267" y="4569153"/>
            <a:ext cx="1144654" cy="15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50824" y="501134"/>
            <a:ext cx="346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E-commerce 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96790" y="3489536"/>
            <a:ext cx="1873427" cy="635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Profile</a:t>
            </a:r>
            <a:endParaRPr lang="en-US" dirty="0"/>
          </a:p>
        </p:txBody>
      </p:sp>
      <p:cxnSp>
        <p:nvCxnSpPr>
          <p:cNvPr id="49" name="Straight Connector 48"/>
          <p:cNvCxnSpPr>
            <a:stCxn id="50" idx="2"/>
            <a:endCxn id="28" idx="3"/>
          </p:cNvCxnSpPr>
          <p:nvPr/>
        </p:nvCxnSpPr>
        <p:spPr>
          <a:xfrm flipH="1">
            <a:off x="2236267" y="3807433"/>
            <a:ext cx="960523" cy="92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085177" y="3803167"/>
            <a:ext cx="1873427" cy="635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</a:t>
            </a:r>
          </a:p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cxnSp>
        <p:nvCxnSpPr>
          <p:cNvPr id="63" name="Straight Connector 62"/>
          <p:cNvCxnSpPr>
            <a:stCxn id="62" idx="6"/>
            <a:endCxn id="29" idx="1"/>
          </p:cNvCxnSpPr>
          <p:nvPr/>
        </p:nvCxnSpPr>
        <p:spPr>
          <a:xfrm flipV="1">
            <a:off x="6958604" y="3089482"/>
            <a:ext cx="813796" cy="1031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187605" y="5321820"/>
            <a:ext cx="1703731" cy="492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Payment</a:t>
            </a:r>
            <a:endParaRPr lang="en-US" dirty="0"/>
          </a:p>
        </p:txBody>
      </p:sp>
      <p:cxnSp>
        <p:nvCxnSpPr>
          <p:cNvPr id="1034" name="Straight Connector 1033"/>
          <p:cNvCxnSpPr>
            <a:stCxn id="29" idx="1"/>
            <a:endCxn id="73" idx="6"/>
          </p:cNvCxnSpPr>
          <p:nvPr/>
        </p:nvCxnSpPr>
        <p:spPr>
          <a:xfrm flipH="1">
            <a:off x="6891336" y="3089482"/>
            <a:ext cx="881064" cy="247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4161393" y="5904440"/>
            <a:ext cx="1878077" cy="492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</a:t>
            </a:r>
          </a:p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1038" name="Elbow Connector 1037"/>
          <p:cNvCxnSpPr>
            <a:stCxn id="29" idx="1"/>
            <a:endCxn id="78" idx="6"/>
          </p:cNvCxnSpPr>
          <p:nvPr/>
        </p:nvCxnSpPr>
        <p:spPr>
          <a:xfrm rot="10800000" flipV="1">
            <a:off x="6039470" y="3089481"/>
            <a:ext cx="1732930" cy="3060987"/>
          </a:xfrm>
          <a:prstGeom prst="bentConnector3">
            <a:avLst>
              <a:gd name="adj1" fmla="val 203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1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</Words>
  <Application>Microsoft Office PowerPoint</Application>
  <PresentationFormat>On-screen Show (4:3)</PresentationFormat>
  <Paragraphs>23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Use case diagram of E-Commerce Website  By:  16201066 &amp; 16201071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Lab4PC17</dc:creator>
  <cp:lastModifiedBy>Lab4PC17</cp:lastModifiedBy>
  <cp:revision>10</cp:revision>
  <dcterms:created xsi:type="dcterms:W3CDTF">2019-05-15T03:06:52Z</dcterms:created>
  <dcterms:modified xsi:type="dcterms:W3CDTF">2019-06-13T15:59:52Z</dcterms:modified>
</cp:coreProperties>
</file>