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488" y="-27612"/>
            <a:ext cx="10495862" cy="51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>
            <p:ph type="ctrTitle"/>
          </p:nvPr>
        </p:nvSpPr>
        <p:spPr>
          <a:xfrm>
            <a:off x="451050" y="2841875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AirCraft</a:t>
            </a:r>
          </a:p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2667550" y="452557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By Ronn Quijada and Sean Stevens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801550" y="-318700"/>
            <a:ext cx="11942150" cy="632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>
            <p:ph type="title"/>
          </p:nvPr>
        </p:nvSpPr>
        <p:spPr>
          <a:xfrm>
            <a:off x="4390525" y="538725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Premise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335300" y="1802325"/>
            <a:ext cx="4632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are an anti-air gunner protecting your fleet from incoming bombers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 an arcade style infinite level game where the player must fight through each wave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wave gets harder, with tougher and faster planes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Taking too long to shoot down planes will result in a plane escaping</a:t>
            </a:r>
          </a:p>
          <a:p>
            <a:pPr indent="-298450" lvl="1" marL="914400">
              <a:spcBef>
                <a:spcPts val="0"/>
              </a:spcBef>
              <a:buSzPts val="1100"/>
              <a:buChar char="○"/>
            </a:pPr>
            <a:r>
              <a:rPr lang="en"/>
              <a:t>The plane will bomb your ship, and it’s game over.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Skybox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Sound Engine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(basic) Animation Engine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“</a:t>
            </a:r>
            <a:r>
              <a:rPr lang="en"/>
              <a:t>Pathfinding and AI</a:t>
            </a:r>
            <a:r>
              <a:rPr lang="en" sz="1800"/>
              <a:t>”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Physics Raycasting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Ocean Waves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(proper) Normal Mapping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Physically Based Rendering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Conservation of Energy, Stronger reflections at grazing angles (Fresnel)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Includes texture defined roughness/metallic-dielectric materials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○"/>
            </a:pPr>
            <a:r>
              <a:rPr lang="en"/>
              <a:t>Follows metalness workflow implementing Cook-Torrance BRDF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Optimizations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Deferred Rendering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Primitive models used to “mask” which pixels are affected by each light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Greatly reduces amount of fragments processed for each light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MipMapping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Instanced Models/Textures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Independent resolution scaling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○"/>
            </a:pPr>
            <a:r>
              <a:rPr lang="en"/>
              <a:t>World can be rendered at a different resolution from the skybox/GUI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052550" y="2114700"/>
            <a:ext cx="7038900" cy="172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7200"/>
              <a:t>Demo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89300" y="3977075"/>
            <a:ext cx="7038900" cy="108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By Ronn Quijada and Sean Stevens</a:t>
            </a:r>
          </a:p>
          <a:p>
            <a:pPr indent="-304800" lvl="0" marL="9144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Email: ripostory@gmail.com</a:t>
            </a:r>
          </a:p>
          <a:p>
            <a:pPr indent="-304800" lvl="0" marL="914400">
              <a:spcBef>
                <a:spcPts val="0"/>
              </a:spcBef>
              <a:buSzPts val="1200"/>
              <a:buChar char="●"/>
            </a:pPr>
            <a:r>
              <a:rPr lang="en" sz="1200"/>
              <a:t>Steam: The Planiprism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