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48" y="2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A. Vargas" userId="d57a309222bcbbfa" providerId="LiveId" clId="{4308BCD1-B086-471E-AC3A-3AB2CC29CD64}"/>
    <pc:docChg chg="custSel addSld delSld modSld">
      <pc:chgData name="Gustavo A. Vargas" userId="d57a309222bcbbfa" providerId="LiveId" clId="{4308BCD1-B086-471E-AC3A-3AB2CC29CD64}" dt="2023-02-08T13:32:09.952" v="454" actId="20577"/>
      <pc:docMkLst>
        <pc:docMk/>
      </pc:docMkLst>
      <pc:sldChg chg="modSp mod">
        <pc:chgData name="Gustavo A. Vargas" userId="d57a309222bcbbfa" providerId="LiveId" clId="{4308BCD1-B086-471E-AC3A-3AB2CC29CD64}" dt="2023-02-08T13:18:18.462" v="26" actId="255"/>
        <pc:sldMkLst>
          <pc:docMk/>
          <pc:sldMk cId="1778068219" sldId="256"/>
        </pc:sldMkLst>
        <pc:spChg chg="mod">
          <ac:chgData name="Gustavo A. Vargas" userId="d57a309222bcbbfa" providerId="LiveId" clId="{4308BCD1-B086-471E-AC3A-3AB2CC29CD64}" dt="2023-02-08T13:17:36.176" v="14" actId="1076"/>
          <ac:spMkLst>
            <pc:docMk/>
            <pc:sldMk cId="1778068219" sldId="256"/>
            <ac:spMk id="4" creationId="{8E5038E1-92C8-AD09-AE8E-7E9E25DE8B65}"/>
          </ac:spMkLst>
        </pc:spChg>
        <pc:spChg chg="mod">
          <ac:chgData name="Gustavo A. Vargas" userId="d57a309222bcbbfa" providerId="LiveId" clId="{4308BCD1-B086-471E-AC3A-3AB2CC29CD64}" dt="2023-02-08T13:18:18.462" v="26" actId="255"/>
          <ac:spMkLst>
            <pc:docMk/>
            <pc:sldMk cId="1778068219" sldId="256"/>
            <ac:spMk id="5" creationId="{A136AC42-009E-C9ED-3077-229FF9BD2B8C}"/>
          </ac:spMkLst>
        </pc:spChg>
        <pc:spChg chg="mod">
          <ac:chgData name="Gustavo A. Vargas" userId="d57a309222bcbbfa" providerId="LiveId" clId="{4308BCD1-B086-471E-AC3A-3AB2CC29CD64}" dt="2023-02-08T13:17:42.478" v="16" actId="1076"/>
          <ac:spMkLst>
            <pc:docMk/>
            <pc:sldMk cId="1778068219" sldId="256"/>
            <ac:spMk id="6" creationId="{EB005C6B-9A24-3DF0-171E-B5C69CB38BE8}"/>
          </ac:spMkLst>
        </pc:spChg>
        <pc:spChg chg="mod">
          <ac:chgData name="Gustavo A. Vargas" userId="d57a309222bcbbfa" providerId="LiveId" clId="{4308BCD1-B086-471E-AC3A-3AB2CC29CD64}" dt="2023-02-08T13:17:43.918" v="17" actId="1076"/>
          <ac:spMkLst>
            <pc:docMk/>
            <pc:sldMk cId="1778068219" sldId="256"/>
            <ac:spMk id="9" creationId="{ED9A81B0-2927-A053-DBCF-9EB6B88EE253}"/>
          </ac:spMkLst>
        </pc:spChg>
        <pc:spChg chg="mod">
          <ac:chgData name="Gustavo A. Vargas" userId="d57a309222bcbbfa" providerId="LiveId" clId="{4308BCD1-B086-471E-AC3A-3AB2CC29CD64}" dt="2023-02-08T13:17:46.270" v="18" actId="1076"/>
          <ac:spMkLst>
            <pc:docMk/>
            <pc:sldMk cId="1778068219" sldId="256"/>
            <ac:spMk id="10" creationId="{AAA5147F-FA75-4EAD-44D2-43E39B168F1C}"/>
          </ac:spMkLst>
        </pc:spChg>
        <pc:spChg chg="mod">
          <ac:chgData name="Gustavo A. Vargas" userId="d57a309222bcbbfa" providerId="LiveId" clId="{4308BCD1-B086-471E-AC3A-3AB2CC29CD64}" dt="2023-02-08T13:17:51.910" v="21" actId="1076"/>
          <ac:spMkLst>
            <pc:docMk/>
            <pc:sldMk cId="1778068219" sldId="256"/>
            <ac:spMk id="13" creationId="{D50C84F9-46DD-B619-1F92-A6F9D9942A5A}"/>
          </ac:spMkLst>
        </pc:spChg>
        <pc:cxnChg chg="mod">
          <ac:chgData name="Gustavo A. Vargas" userId="d57a309222bcbbfa" providerId="LiveId" clId="{4308BCD1-B086-471E-AC3A-3AB2CC29CD64}" dt="2023-02-08T13:17:42.478" v="16" actId="1076"/>
          <ac:cxnSpMkLst>
            <pc:docMk/>
            <pc:sldMk cId="1778068219" sldId="256"/>
            <ac:cxnSpMk id="8" creationId="{F16E3621-828C-EBB4-256F-86E696A44429}"/>
          </ac:cxnSpMkLst>
        </pc:cxnChg>
        <pc:cxnChg chg="mod">
          <ac:chgData name="Gustavo A. Vargas" userId="d57a309222bcbbfa" providerId="LiveId" clId="{4308BCD1-B086-471E-AC3A-3AB2CC29CD64}" dt="2023-02-08T13:17:46.270" v="18" actId="1076"/>
          <ac:cxnSpMkLst>
            <pc:docMk/>
            <pc:sldMk cId="1778068219" sldId="256"/>
            <ac:cxnSpMk id="11" creationId="{E0F1FF4D-4EB0-6173-92CD-4A8334B12BB8}"/>
          </ac:cxnSpMkLst>
        </pc:cxnChg>
        <pc:cxnChg chg="mod">
          <ac:chgData name="Gustavo A. Vargas" userId="d57a309222bcbbfa" providerId="LiveId" clId="{4308BCD1-B086-471E-AC3A-3AB2CC29CD64}" dt="2023-02-08T13:17:49.280" v="20" actId="1076"/>
          <ac:cxnSpMkLst>
            <pc:docMk/>
            <pc:sldMk cId="1778068219" sldId="256"/>
            <ac:cxnSpMk id="14" creationId="{8764531B-09AA-4541-476B-6AC62ED4EE0F}"/>
          </ac:cxnSpMkLst>
        </pc:cxnChg>
      </pc:sldChg>
      <pc:sldChg chg="del">
        <pc:chgData name="Gustavo A. Vargas" userId="d57a309222bcbbfa" providerId="LiveId" clId="{4308BCD1-B086-471E-AC3A-3AB2CC29CD64}" dt="2023-02-08T13:18:22.877" v="27" actId="2696"/>
        <pc:sldMkLst>
          <pc:docMk/>
          <pc:sldMk cId="4185365311" sldId="257"/>
        </pc:sldMkLst>
      </pc:sldChg>
      <pc:sldChg chg="addSp delSp modSp add mod setBg">
        <pc:chgData name="Gustavo A. Vargas" userId="d57a309222bcbbfa" providerId="LiveId" clId="{4308BCD1-B086-471E-AC3A-3AB2CC29CD64}" dt="2023-02-08T13:32:09.952" v="454" actId="20577"/>
        <pc:sldMkLst>
          <pc:docMk/>
          <pc:sldMk cId="2906077235" sldId="258"/>
        </pc:sldMkLst>
        <pc:spChg chg="add mod">
          <ac:chgData name="Gustavo A. Vargas" userId="d57a309222bcbbfa" providerId="LiveId" clId="{4308BCD1-B086-471E-AC3A-3AB2CC29CD64}" dt="2023-02-08T13:32:09.952" v="454" actId="20577"/>
          <ac:spMkLst>
            <pc:docMk/>
            <pc:sldMk cId="2906077235" sldId="258"/>
            <ac:spMk id="2" creationId="{F9D45573-8106-9C89-1232-A5DCE4023EA2}"/>
          </ac:spMkLst>
        </pc:spChg>
        <pc:spChg chg="mod">
          <ac:chgData name="Gustavo A. Vargas" userId="d57a309222bcbbfa" providerId="LiveId" clId="{4308BCD1-B086-471E-AC3A-3AB2CC29CD64}" dt="2023-02-08T13:16:04.357" v="7" actId="115"/>
          <ac:spMkLst>
            <pc:docMk/>
            <pc:sldMk cId="2906077235" sldId="258"/>
            <ac:spMk id="4" creationId="{8E5038E1-92C8-AD09-AE8E-7E9E25DE8B65}"/>
          </ac:spMkLst>
        </pc:spChg>
        <pc:spChg chg="del">
          <ac:chgData name="Gustavo A. Vargas" userId="d57a309222bcbbfa" providerId="LiveId" clId="{4308BCD1-B086-471E-AC3A-3AB2CC29CD64}" dt="2023-02-08T13:13:17.612" v="1" actId="478"/>
          <ac:spMkLst>
            <pc:docMk/>
            <pc:sldMk cId="2906077235" sldId="258"/>
            <ac:spMk id="5" creationId="{A136AC42-009E-C9ED-3077-229FF9BD2B8C}"/>
          </ac:spMkLst>
        </pc:spChg>
      </pc:sldChg>
      <pc:sldChg chg="modSp add mod">
        <pc:chgData name="Gustavo A. Vargas" userId="d57a309222bcbbfa" providerId="LiveId" clId="{4308BCD1-B086-471E-AC3A-3AB2CC29CD64}" dt="2023-02-08T13:16:28.432" v="13" actId="115"/>
        <pc:sldMkLst>
          <pc:docMk/>
          <pc:sldMk cId="716380708" sldId="259"/>
        </pc:sldMkLst>
        <pc:spChg chg="mod">
          <ac:chgData name="Gustavo A. Vargas" userId="d57a309222bcbbfa" providerId="LiveId" clId="{4308BCD1-B086-471E-AC3A-3AB2CC29CD64}" dt="2023-02-08T13:16:28.432" v="13" actId="115"/>
          <ac:spMkLst>
            <pc:docMk/>
            <pc:sldMk cId="716380708" sldId="259"/>
            <ac:spMk id="4" creationId="{8E5038E1-92C8-AD09-AE8E-7E9E25DE8B65}"/>
          </ac:spMkLst>
        </pc:spChg>
      </pc:sldChg>
    </pc:docChg>
  </pc:docChgLst>
  <pc:docChgLst>
    <pc:chgData name="Gustavo A. Vargas" userId="d57a309222bcbbfa" providerId="LiveId" clId="{259D1D1E-9017-40E5-A389-125690D46D1D}"/>
    <pc:docChg chg="delSld modSld">
      <pc:chgData name="Gustavo A. Vargas" userId="d57a309222bcbbfa" providerId="LiveId" clId="{259D1D1E-9017-40E5-A389-125690D46D1D}" dt="2023-03-22T08:12:56.139" v="8" actId="20577"/>
      <pc:docMkLst>
        <pc:docMk/>
      </pc:docMkLst>
      <pc:sldChg chg="modSp mod">
        <pc:chgData name="Gustavo A. Vargas" userId="d57a309222bcbbfa" providerId="LiveId" clId="{259D1D1E-9017-40E5-A389-125690D46D1D}" dt="2023-03-22T08:12:56.139" v="8" actId="20577"/>
        <pc:sldMkLst>
          <pc:docMk/>
          <pc:sldMk cId="1778068219" sldId="256"/>
        </pc:sldMkLst>
        <pc:spChg chg="mod">
          <ac:chgData name="Gustavo A. Vargas" userId="d57a309222bcbbfa" providerId="LiveId" clId="{259D1D1E-9017-40E5-A389-125690D46D1D}" dt="2023-03-22T08:12:56.139" v="8" actId="20577"/>
          <ac:spMkLst>
            <pc:docMk/>
            <pc:sldMk cId="1778068219" sldId="256"/>
            <ac:spMk id="5" creationId="{A136AC42-009E-C9ED-3077-229FF9BD2B8C}"/>
          </ac:spMkLst>
        </pc:spChg>
      </pc:sldChg>
      <pc:sldChg chg="del">
        <pc:chgData name="Gustavo A. Vargas" userId="d57a309222bcbbfa" providerId="LiveId" clId="{259D1D1E-9017-40E5-A389-125690D46D1D}" dt="2023-03-22T08:06:58.448" v="0" actId="2696"/>
        <pc:sldMkLst>
          <pc:docMk/>
          <pc:sldMk cId="2906077235" sldId="258"/>
        </pc:sldMkLst>
      </pc:sldChg>
      <pc:sldChg chg="del">
        <pc:chgData name="Gustavo A. Vargas" userId="d57a309222bcbbfa" providerId="LiveId" clId="{259D1D1E-9017-40E5-A389-125690D46D1D}" dt="2023-03-22T08:07:00.761" v="1" actId="2696"/>
        <pc:sldMkLst>
          <pc:docMk/>
          <pc:sldMk cId="716380708" sldId="259"/>
        </pc:sldMkLst>
      </pc:sldChg>
    </pc:docChg>
  </pc:docChgLst>
  <pc:docChgLst>
    <pc:chgData name="Gustavo A. Vargas" userId="d57a309222bcbbfa" providerId="LiveId" clId="{3CC84AA3-A5E4-4C41-833C-357D24C01AA2}"/>
    <pc:docChg chg="modSld">
      <pc:chgData name="Gustavo A. Vargas" userId="d57a309222bcbbfa" providerId="LiveId" clId="{3CC84AA3-A5E4-4C41-833C-357D24C01AA2}" dt="2023-06-27T07:25:05.452" v="0" actId="1076"/>
      <pc:docMkLst>
        <pc:docMk/>
      </pc:docMkLst>
      <pc:sldChg chg="modSp mod">
        <pc:chgData name="Gustavo A. Vargas" userId="d57a309222bcbbfa" providerId="LiveId" clId="{3CC84AA3-A5E4-4C41-833C-357D24C01AA2}" dt="2023-06-27T07:25:05.452" v="0" actId="1076"/>
        <pc:sldMkLst>
          <pc:docMk/>
          <pc:sldMk cId="1778068219" sldId="256"/>
        </pc:sldMkLst>
        <pc:spChg chg="mod">
          <ac:chgData name="Gustavo A. Vargas" userId="d57a309222bcbbfa" providerId="LiveId" clId="{3CC84AA3-A5E4-4C41-833C-357D24C01AA2}" dt="2023-06-27T07:25:05.452" v="0" actId="1076"/>
          <ac:spMkLst>
            <pc:docMk/>
            <pc:sldMk cId="1778068219" sldId="256"/>
            <ac:spMk id="5" creationId="{A136AC42-009E-C9ED-3077-229FF9BD2B8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4195A-44A0-ED04-3B49-59C6508BC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DA5079-E211-5620-7C3D-7B7CFDC2F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3EDFFA-945E-4BB0-539C-79B1F002F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10D4-74FC-4A52-A130-BB8E17BD0296}" type="datetimeFigureOut">
              <a:rPr lang="es-AR" smtClean="0"/>
              <a:t>27/6/2023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4C4F83-404E-AAF1-BE1E-B7D10814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7BE2B6-6B99-F10B-E689-30327B68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202F-AD71-4340-8874-02BC7D6B56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600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2C7415-C541-8634-2794-77067D31D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AA211C-8F03-8AD5-D789-8BF37E68F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634683-95E4-526F-65F8-AA2818B32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10D4-74FC-4A52-A130-BB8E17BD0296}" type="datetimeFigureOut">
              <a:rPr lang="es-AR" smtClean="0"/>
              <a:t>27/6/2023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834C36-E1B7-7FA2-4F87-71B12CAD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354510-FFC2-460F-8BA1-BE0105353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202F-AD71-4340-8874-02BC7D6B56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932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75CA94-F4D1-9705-A703-E1553ED0D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BFD705-0246-3215-1573-FCAECBFFE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C2FC72-8D55-58C0-759C-E8C04D1E7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10D4-74FC-4A52-A130-BB8E17BD0296}" type="datetimeFigureOut">
              <a:rPr lang="es-AR" smtClean="0"/>
              <a:t>27/6/2023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420D02-BE4C-5957-B606-AB1BF2EE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AEF13F-D1B0-F776-C174-038394C9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202F-AD71-4340-8874-02BC7D6B56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79586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D6116-CB01-29B2-E610-4D755274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F7C661-7181-4675-47EC-6A627F3AA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E53306-6087-E69A-0D9A-80FF354E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10D4-74FC-4A52-A130-BB8E17BD0296}" type="datetimeFigureOut">
              <a:rPr lang="es-AR" smtClean="0"/>
              <a:t>27/6/2023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FAA60C-7D64-1BE6-8439-6E575B04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100165-8CDF-3213-E20C-612FD3F1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202F-AD71-4340-8874-02BC7D6B56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750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5E15A-524C-C53C-F264-4ECCE3552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44AADD-C1A1-8538-911F-B3FA5C60D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ABC9DA-915D-0246-623A-65396A31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10D4-74FC-4A52-A130-BB8E17BD0296}" type="datetimeFigureOut">
              <a:rPr lang="es-AR" smtClean="0"/>
              <a:t>27/6/2023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018524-8891-26F1-8B0B-041E9E8E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BE8419-C9E8-C238-C1F4-51E3CD75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202F-AD71-4340-8874-02BC7D6B56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389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D0059-66AF-37F9-B1E1-55B136C73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2CA7C9-BDE0-6E13-F39C-329BDFD63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15845B-B082-8B8C-9A97-8EF6D0477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20B47C-D78C-ABB9-19DC-024652A3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10D4-74FC-4A52-A130-BB8E17BD0296}" type="datetimeFigureOut">
              <a:rPr lang="es-AR" smtClean="0"/>
              <a:t>27/6/2023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CF14EC-D1CA-AFBA-5FD8-F274CC6AC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4F3A60-BF01-96BD-EFCD-57C5E7E17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202F-AD71-4340-8874-02BC7D6B56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474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C97F58-D7C6-AB0C-E63C-F9D33FF35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C7C1AB-A2AA-78E7-AF74-1D5FA6D66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E74EE6-D26E-B9AF-BEFC-5D64EF4FB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4DEDD79-E430-BDAB-94E1-43A614333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C3FFC84-F264-3AFA-7E2B-C8443BC204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AD9AF3-5695-BBA9-A42C-264549118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10D4-74FC-4A52-A130-BB8E17BD0296}" type="datetimeFigureOut">
              <a:rPr lang="es-AR" smtClean="0"/>
              <a:t>27/6/2023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C17B99C-861E-CDDD-4CF6-AC0251A70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051D1A1-3791-92B4-F6C2-DF58047C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202F-AD71-4340-8874-02BC7D6B56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484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9E7B9-F743-E935-8693-2C8F7826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0115245-A590-49EA-CDAE-BA322F593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10D4-74FC-4A52-A130-BB8E17BD0296}" type="datetimeFigureOut">
              <a:rPr lang="es-AR" smtClean="0"/>
              <a:t>27/6/2023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D3BA61A-A9C2-A631-2701-ACD94584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071357-87D8-9100-0FB8-C6171CEF0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202F-AD71-4340-8874-02BC7D6B56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352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4ED4F54-ABF5-2867-7735-FB3DFB49B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10D4-74FC-4A52-A130-BB8E17BD0296}" type="datetimeFigureOut">
              <a:rPr lang="es-AR" smtClean="0"/>
              <a:t>27/6/2023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264D133-C346-2EA3-7ABB-2B5243EEF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51EF8C-8514-3952-38F1-25222299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202F-AD71-4340-8874-02BC7D6B56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67318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4C498-D56A-4319-67A7-1D251C8FF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F45046-DED1-C3E5-B3E8-25028981A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05A86B3-68CB-3F04-43BE-126263817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FE3AD4-6081-216B-9F49-AB8A85257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10D4-74FC-4A52-A130-BB8E17BD0296}" type="datetimeFigureOut">
              <a:rPr lang="es-AR" smtClean="0"/>
              <a:t>27/6/2023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86A689-1BDC-FD56-4B61-D7B160C58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928A4A-2D3E-7659-30AB-4E7D75885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202F-AD71-4340-8874-02BC7D6B56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486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8787C-2513-F7F9-F5BD-478E1751C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87CFBF6-AFF6-0541-C0E7-3743DA3C2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4C2E37-EEA3-F054-30CE-EEB61EF68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0C1A05-5304-C545-9E3E-645B95D9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10D4-74FC-4A52-A130-BB8E17BD0296}" type="datetimeFigureOut">
              <a:rPr lang="es-AR" smtClean="0"/>
              <a:t>27/6/2023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C46825-75AF-A31E-725E-9A56F160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2D64F9-29E3-90A7-8CD7-EE260DCF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202F-AD71-4340-8874-02BC7D6B56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8487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8FE72D5-102E-04EE-73E0-6D5B89EFC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BABEFB-8FE0-9191-28A7-0667EF050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47183-8272-927C-8BD5-63AF2881A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510D4-74FC-4A52-A130-BB8E17BD0296}" type="datetimeFigureOut">
              <a:rPr lang="es-AR" smtClean="0"/>
              <a:t>27/6/2023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4AA580-3517-27DE-E318-1F704A6F4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8E29C4-6A79-31E5-8AA8-B98ED0E01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1202F-AD71-4340-8874-02BC7D6B56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4582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E5038E1-92C8-AD09-AE8E-7E9E25DE8B65}"/>
              </a:ext>
            </a:extLst>
          </p:cNvPr>
          <p:cNvSpPr txBox="1"/>
          <p:nvPr/>
        </p:nvSpPr>
        <p:spPr>
          <a:xfrm>
            <a:off x="3075708" y="-64097"/>
            <a:ext cx="67333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500" b="1" u="sng" dirty="0"/>
              <a:t>API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136AC42-009E-C9ED-3077-229FF9BD2B8C}"/>
              </a:ext>
            </a:extLst>
          </p:cNvPr>
          <p:cNvSpPr txBox="1"/>
          <p:nvPr/>
        </p:nvSpPr>
        <p:spPr>
          <a:xfrm>
            <a:off x="178377" y="174430"/>
            <a:ext cx="11263746" cy="45704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1300" b="1" dirty="0"/>
              <a:t>API</a:t>
            </a:r>
            <a:r>
              <a:rPr lang="es-AR" sz="1300" dirty="0"/>
              <a:t>: </a:t>
            </a:r>
            <a:r>
              <a:rPr lang="es-AR" sz="1300" b="1" i="1" dirty="0"/>
              <a:t>“Interfaz de programación de aplicaciones”. </a:t>
            </a:r>
            <a:r>
              <a:rPr lang="es-AR" sz="1300" dirty="0"/>
              <a:t>Es una aplicación que se encarga de ofrecer una funcionalidad. La interfaz es la que nos permite conectarnos al sistema, por lo general, a través de un </a:t>
            </a:r>
            <a:r>
              <a:rPr lang="es-AR" sz="1300" dirty="0" err="1"/>
              <a:t>endpoint</a:t>
            </a:r>
            <a:r>
              <a:rPr lang="es-AR" sz="1300" dirty="0"/>
              <a:t>.</a:t>
            </a:r>
          </a:p>
          <a:p>
            <a:endParaRPr lang="es-AR" sz="1300" dirty="0"/>
          </a:p>
          <a:p>
            <a:r>
              <a:rPr lang="es-AR" sz="1300" u="sng" dirty="0"/>
              <a:t>¿Cómo funciona una API? ¿Qué tipos de API hay?</a:t>
            </a:r>
          </a:p>
          <a:p>
            <a:r>
              <a:rPr lang="es-AR" sz="1300" dirty="0"/>
              <a:t>Las APIS funcionan a través de PEDIDOS (</a:t>
            </a:r>
            <a:r>
              <a:rPr lang="es-AR" sz="1300" dirty="0" err="1"/>
              <a:t>Requests</a:t>
            </a:r>
            <a:r>
              <a:rPr lang="es-AR" sz="1300" dirty="0"/>
              <a:t>) mediante el HTTP. Los siguientes métodos se pueden realizar con el </a:t>
            </a:r>
            <a:r>
              <a:rPr lang="es-AR" sz="1300" dirty="0" err="1"/>
              <a:t>Hypertext</a:t>
            </a:r>
            <a:r>
              <a:rPr lang="es-AR" sz="1300" dirty="0"/>
              <a:t> Transfer </a:t>
            </a:r>
            <a:r>
              <a:rPr lang="es-AR" sz="1300" dirty="0" err="1"/>
              <a:t>Protocol</a:t>
            </a:r>
            <a:r>
              <a:rPr lang="es-AR" sz="1300" dirty="0"/>
              <a:t>, que TAMBIEN se pueden utilizar a través de las APIS</a:t>
            </a:r>
          </a:p>
          <a:p>
            <a:pPr marL="285750" indent="-285750">
              <a:buFontTx/>
              <a:buChar char="-"/>
            </a:pPr>
            <a:r>
              <a:rPr lang="es-AR" sz="1300" b="1" dirty="0"/>
              <a:t>GET</a:t>
            </a:r>
            <a:r>
              <a:rPr lang="es-AR" sz="1300" dirty="0"/>
              <a:t>: Es el método que genera el PEDIDO a la API que habilita la transferencia de INFORMACIÓN</a:t>
            </a:r>
            <a:endParaRPr lang="es-AR" sz="1300" b="1" dirty="0"/>
          </a:p>
          <a:p>
            <a:pPr marL="285750" indent="-285750">
              <a:buFontTx/>
              <a:buChar char="-"/>
            </a:pPr>
            <a:r>
              <a:rPr lang="es-AR" sz="1300" b="1" dirty="0"/>
              <a:t>HEAD</a:t>
            </a:r>
            <a:r>
              <a:rPr lang="es-AR" sz="1300" dirty="0"/>
              <a:t>: Es un método que nos permite chequear el status de la API.</a:t>
            </a:r>
            <a:endParaRPr lang="es-AR" sz="1300" b="1" dirty="0"/>
          </a:p>
          <a:p>
            <a:pPr marL="285750" indent="-285750">
              <a:buFontTx/>
              <a:buChar char="-"/>
            </a:pPr>
            <a:r>
              <a:rPr lang="es-AR" sz="1300" b="1" dirty="0"/>
              <a:t>POST</a:t>
            </a:r>
            <a:r>
              <a:rPr lang="es-AR" sz="1300" dirty="0"/>
              <a:t>: Es el método que genere una presentación de la información. </a:t>
            </a:r>
            <a:endParaRPr lang="es-AR" sz="1300" b="1" dirty="0"/>
          </a:p>
          <a:p>
            <a:pPr marL="285750" indent="-285750">
              <a:buFontTx/>
              <a:buChar char="-"/>
            </a:pPr>
            <a:r>
              <a:rPr lang="es-AR" sz="1300" b="1" dirty="0"/>
              <a:t>PUT:</a:t>
            </a:r>
            <a:r>
              <a:rPr lang="es-AR" sz="1300" dirty="0"/>
              <a:t> Insertar y/actualizar grandes volúmenes de información</a:t>
            </a:r>
            <a:endParaRPr lang="es-AR" sz="1300" b="1" dirty="0"/>
          </a:p>
          <a:p>
            <a:pPr marL="285750" indent="-285750">
              <a:buFontTx/>
              <a:buChar char="-"/>
            </a:pPr>
            <a:r>
              <a:rPr lang="es-AR" sz="1300" b="1" dirty="0"/>
              <a:t>DELETE:</a:t>
            </a:r>
            <a:r>
              <a:rPr lang="es-AR" sz="1300" dirty="0"/>
              <a:t> Sirve para borrar la información de un </a:t>
            </a:r>
            <a:r>
              <a:rPr lang="es-AR" sz="1300" dirty="0" err="1"/>
              <a:t>endpoint</a:t>
            </a:r>
            <a:endParaRPr lang="es-AR" sz="1300" b="1" dirty="0"/>
          </a:p>
          <a:p>
            <a:pPr marL="285750" indent="-285750">
              <a:buFontTx/>
              <a:buChar char="-"/>
            </a:pPr>
            <a:r>
              <a:rPr lang="es-AR" sz="1300" b="1" dirty="0"/>
              <a:t>CONNECT</a:t>
            </a:r>
            <a:r>
              <a:rPr lang="es-AR" sz="1300" dirty="0"/>
              <a:t>: Permite establecer la conexión con el </a:t>
            </a:r>
            <a:r>
              <a:rPr lang="es-AR" sz="1300" dirty="0" err="1"/>
              <a:t>endpoint</a:t>
            </a:r>
            <a:r>
              <a:rPr lang="es-AR" sz="1300" dirty="0"/>
              <a:t>. </a:t>
            </a:r>
            <a:endParaRPr lang="es-AR" sz="1300" b="1" dirty="0"/>
          </a:p>
          <a:p>
            <a:r>
              <a:rPr lang="es-AR" sz="1300" b="1" dirty="0"/>
              <a:t>API de REST: </a:t>
            </a:r>
            <a:r>
              <a:rPr lang="es-AR" sz="1300" dirty="0"/>
              <a:t>Es la API mas utilizada en el mercado y la mas pedida, porque ofrece grandes atributos que la hacen dinámica, flexible. El cliente envía paquetes de información.</a:t>
            </a:r>
            <a:endParaRPr lang="es-AR" sz="1300" b="1" dirty="0"/>
          </a:p>
          <a:p>
            <a:r>
              <a:rPr lang="es-AR" sz="1300" b="1" dirty="0"/>
              <a:t>API de SOAP: </a:t>
            </a:r>
            <a:r>
              <a:rPr lang="es-AR" sz="1300" dirty="0"/>
              <a:t>utiliza el protocolo de acceso simple. </a:t>
            </a:r>
            <a:endParaRPr lang="es-AR" sz="1300" b="1" dirty="0"/>
          </a:p>
          <a:p>
            <a:r>
              <a:rPr lang="es-AR" sz="1300" b="1" dirty="0"/>
              <a:t>API de RPC: </a:t>
            </a:r>
            <a:r>
              <a:rPr lang="es-AR" sz="1300" dirty="0"/>
              <a:t>Se denomina para acceder a procedimientos remotos. </a:t>
            </a:r>
          </a:p>
          <a:p>
            <a:endParaRPr lang="es-AR" sz="1300" dirty="0"/>
          </a:p>
          <a:p>
            <a:r>
              <a:rPr lang="es-AR" sz="1300" dirty="0"/>
              <a:t>Estados de una API: Son aquellos que nos indican si, por ejemplo, la conexión con una API fue satisfactoria o no.</a:t>
            </a:r>
          </a:p>
          <a:p>
            <a:endParaRPr lang="es-AR" sz="1300" dirty="0"/>
          </a:p>
          <a:p>
            <a:r>
              <a:rPr lang="es-AR" sz="1300" b="1" dirty="0"/>
              <a:t>Mensaje 200</a:t>
            </a:r>
            <a:r>
              <a:rPr lang="es-AR" sz="1300" dirty="0"/>
              <a:t>: Conexión realizada con Éxito.</a:t>
            </a:r>
          </a:p>
          <a:p>
            <a:r>
              <a:rPr lang="es-AR" sz="1300" dirty="0"/>
              <a:t>Mensaje 430/401: Conexión no realizada con Éxito.</a:t>
            </a:r>
          </a:p>
          <a:p>
            <a:endParaRPr lang="es-AR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B005C6B-9A24-3DF0-171E-B5C69CB38BE8}"/>
              </a:ext>
            </a:extLst>
          </p:cNvPr>
          <p:cNvSpPr/>
          <p:nvPr/>
        </p:nvSpPr>
        <p:spPr>
          <a:xfrm>
            <a:off x="429489" y="5312185"/>
            <a:ext cx="1440873" cy="10113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API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16E3621-828C-EBB4-256F-86E696A44429}"/>
              </a:ext>
            </a:extLst>
          </p:cNvPr>
          <p:cNvCxnSpPr>
            <a:stCxn id="6" idx="3"/>
          </p:cNvCxnSpPr>
          <p:nvPr/>
        </p:nvCxnSpPr>
        <p:spPr>
          <a:xfrm>
            <a:off x="1870362" y="5817876"/>
            <a:ext cx="1108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ED9A81B0-2927-A053-DBCF-9EB6B88EE253}"/>
              </a:ext>
            </a:extLst>
          </p:cNvPr>
          <p:cNvSpPr/>
          <p:nvPr/>
        </p:nvSpPr>
        <p:spPr>
          <a:xfrm>
            <a:off x="2978725" y="5312185"/>
            <a:ext cx="1440873" cy="10113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HTTP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AA5147F-FA75-4EAD-44D2-43E39B168F1C}"/>
              </a:ext>
            </a:extLst>
          </p:cNvPr>
          <p:cNvSpPr/>
          <p:nvPr/>
        </p:nvSpPr>
        <p:spPr>
          <a:xfrm>
            <a:off x="5181598" y="5312185"/>
            <a:ext cx="1440873" cy="10113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ENDPOINT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0F1FF4D-4EB0-6173-92CD-4A8334B12BB8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405741" y="5817876"/>
            <a:ext cx="775857" cy="2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50C84F9-46DD-B619-1F92-A6F9D9942A5A}"/>
              </a:ext>
            </a:extLst>
          </p:cNvPr>
          <p:cNvSpPr/>
          <p:nvPr/>
        </p:nvSpPr>
        <p:spPr>
          <a:xfrm>
            <a:off x="7772404" y="5312185"/>
            <a:ext cx="1648689" cy="10113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INFORMACIÓN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8764531B-09AA-4541-476B-6AC62ED4EE0F}"/>
              </a:ext>
            </a:extLst>
          </p:cNvPr>
          <p:cNvCxnSpPr/>
          <p:nvPr/>
        </p:nvCxnSpPr>
        <p:spPr>
          <a:xfrm>
            <a:off x="6622471" y="5817876"/>
            <a:ext cx="1108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0682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271</Words>
  <Application>Microsoft Office PowerPoint</Application>
  <PresentationFormat>Panorámica</PresentationFormat>
  <Paragraphs>23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 A. Vargas</dc:creator>
  <cp:lastModifiedBy>Gustavo A. Vargas</cp:lastModifiedBy>
  <cp:revision>1</cp:revision>
  <dcterms:created xsi:type="dcterms:W3CDTF">2023-02-06T15:47:53Z</dcterms:created>
  <dcterms:modified xsi:type="dcterms:W3CDTF">2023-06-27T07:25:14Z</dcterms:modified>
</cp:coreProperties>
</file>