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89" r:id="rId2"/>
    <p:sldId id="257" r:id="rId3"/>
    <p:sldId id="284" r:id="rId4"/>
    <p:sldId id="278" r:id="rId5"/>
    <p:sldId id="291" r:id="rId6"/>
    <p:sldId id="288" r:id="rId7"/>
    <p:sldId id="261" r:id="rId8"/>
    <p:sldId id="265" r:id="rId9"/>
    <p:sldId id="262" r:id="rId10"/>
  </p:sldIdLst>
  <p:sldSz cx="9144000" cy="5143500" type="screen16x9"/>
  <p:notesSz cx="6858000" cy="9144000"/>
  <p:embeddedFontLst>
    <p:embeddedFont>
      <p:font typeface="Pontano Sans"/>
      <p:regular r:id="rId12"/>
    </p:embeddedFont>
    <p:embeddedFont>
      <p:font typeface="Dosis Light" panose="020B0604020202020204" charset="0"/>
      <p:regular r:id="rId13"/>
      <p:bold r:id="rId14"/>
    </p:embeddedFont>
    <p:embeddedFont>
      <p:font typeface="Dosis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7629F2-12BE-4512-A4A2-9F63EDE65A25}">
  <a:tblStyle styleId="{717629F2-12BE-4512-A4A2-9F63EDE65A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9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rgbClr val="9BCF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327" y="1742676"/>
            <a:ext cx="4689764" cy="1804087"/>
          </a:xfrm>
        </p:spPr>
        <p:txBody>
          <a:bodyPr/>
          <a:lstStyle/>
          <a:p>
            <a:r>
              <a:rPr lang="en-US" sz="6000" dirty="0" smtClean="0"/>
              <a:t>AGRO-AMIGOS</a:t>
            </a:r>
            <a:br>
              <a:rPr lang="en-US" sz="6000" dirty="0" smtClean="0"/>
            </a:br>
            <a:r>
              <a:rPr lang="en-US" sz="2000" dirty="0" smtClean="0"/>
              <a:t>The Future Of Innovation is NOW……..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6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Concept </a:t>
            </a:r>
            <a:endParaRPr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3822000" y="1268700"/>
            <a:ext cx="4220564" cy="2991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600" b="1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/>
              <a:t>Early detection of plant diseases by using </a:t>
            </a:r>
            <a:r>
              <a:rPr lang="en-US" sz="1600" b="1" dirty="0" smtClean="0"/>
              <a:t>Deep</a:t>
            </a:r>
            <a:r>
              <a:rPr lang="en-US" sz="1600" b="1" dirty="0" smtClean="0"/>
              <a:t> </a:t>
            </a:r>
            <a:r>
              <a:rPr lang="en-US" sz="1600" b="1" dirty="0"/>
              <a:t>Learning Techniques.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600" b="1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smtClean="0"/>
              <a:t>Furthermore </a:t>
            </a:r>
            <a:r>
              <a:rPr lang="en-US" sz="1600" b="1" dirty="0" smtClean="0"/>
              <a:t>we provide cure for each </a:t>
            </a:r>
            <a:r>
              <a:rPr lang="en-US" sz="1600" b="1" dirty="0" smtClean="0"/>
              <a:t>disease.</a:t>
            </a:r>
            <a:endParaRPr lang="en-US" sz="16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600" b="1" dirty="0"/>
          </a:p>
          <a:p>
            <a:pPr marL="171450" lvl="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smtClean="0"/>
              <a:t>Even suppliers of </a:t>
            </a:r>
            <a:r>
              <a:rPr lang="en-US" sz="1600" b="1" dirty="0" smtClean="0"/>
              <a:t>pesticides/bio-fertilizers </a:t>
            </a:r>
            <a:r>
              <a:rPr lang="en-US" sz="1600" b="1" dirty="0" smtClean="0"/>
              <a:t>can </a:t>
            </a:r>
            <a:r>
              <a:rPr lang="en-US" sz="1600" b="1" dirty="0" smtClean="0"/>
              <a:t>sell</a:t>
            </a:r>
            <a:r>
              <a:rPr lang="en-US" sz="1600" b="1" dirty="0" smtClean="0"/>
              <a:t> </a:t>
            </a:r>
            <a:r>
              <a:rPr lang="en-US" sz="1600" b="1" dirty="0" smtClean="0"/>
              <a:t>their products on Android App.</a:t>
            </a:r>
            <a:endParaRPr lang="en-US" sz="1600" b="1" dirty="0"/>
          </a:p>
          <a:p>
            <a:pPr marL="171450" lvl="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rgbClr val="484F56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366" y="1814946"/>
            <a:ext cx="4366800" cy="3489211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End Users : </a:t>
            </a:r>
          </a:p>
          <a:p>
            <a:pPr marL="762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1. Farmers </a:t>
            </a:r>
            <a:endParaRPr lang="en-US" sz="1600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2. Supplier</a:t>
            </a:r>
          </a:p>
          <a:p>
            <a:pPr marL="76200" indent="0">
              <a:buNone/>
            </a:pPr>
            <a:endParaRPr lang="en-US" sz="1600" dirty="0" smtClean="0"/>
          </a:p>
          <a:p>
            <a:r>
              <a:rPr lang="en-GB" sz="1600" dirty="0" smtClean="0">
                <a:solidFill>
                  <a:schemeClr val="tx1"/>
                </a:solidFill>
              </a:rPr>
              <a:t>Simple &amp; </a:t>
            </a:r>
            <a:r>
              <a:rPr lang="en-US" sz="1600" dirty="0" smtClean="0">
                <a:solidFill>
                  <a:schemeClr val="tx1"/>
                </a:solidFill>
              </a:rPr>
              <a:t>easily accessible user interface</a:t>
            </a:r>
          </a:p>
          <a:p>
            <a:pPr marL="7620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1. Web App</a:t>
            </a:r>
          </a:p>
          <a:p>
            <a:pPr marL="762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2. Android App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113;p15"/>
          <p:cNvSpPr txBox="1">
            <a:spLocks noGrp="1"/>
          </p:cNvSpPr>
          <p:nvPr>
            <p:ph type="title"/>
          </p:nvPr>
        </p:nvSpPr>
        <p:spPr>
          <a:xfrm>
            <a:off x="4410130" y="817025"/>
            <a:ext cx="4394434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Usability &amp; Design: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1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445817" y="1420838"/>
            <a:ext cx="3994566" cy="332901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51B1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1386950" y="1224816"/>
            <a:ext cx="3918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 dirty="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4294967295"/>
          </p:nvPr>
        </p:nvSpPr>
        <p:spPr>
          <a:xfrm>
            <a:off x="1440873" y="489751"/>
            <a:ext cx="6927271" cy="537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HAVE A LOOK AT OUR USER INTERFACE</a:t>
            </a:r>
            <a:endParaRPr sz="3000" dirty="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9" y="1598889"/>
            <a:ext cx="3656146" cy="250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572" y="1351190"/>
            <a:ext cx="2036155" cy="3468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09" y="1648691"/>
            <a:ext cx="1836735" cy="2837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3222803" y="2048525"/>
            <a:ext cx="1675919" cy="1180591"/>
            <a:chOff x="1444833" y="1986811"/>
            <a:chExt cx="1830805" cy="1289700"/>
          </a:xfrm>
        </p:grpSpPr>
        <p:sp>
          <p:nvSpPr>
            <p:cNvPr id="259" name="Google Shape;259;p30"/>
            <p:cNvSpPr txBox="1"/>
            <p:nvPr/>
          </p:nvSpPr>
          <p:spPr>
            <a:xfrm>
              <a:off x="1444833" y="1986811"/>
              <a:ext cx="1086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Click picture of </a:t>
              </a:r>
              <a:r>
                <a:rPr lang="en-US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diseased </a:t>
              </a:r>
              <a:r>
                <a:rPr lang="en-US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crop leaf</a:t>
              </a:r>
              <a:endParaRPr sz="800" dirty="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0" name="Google Shape;260;p3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B8F567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1" name="Google Shape;261;p30"/>
          <p:cNvGrpSpPr/>
          <p:nvPr/>
        </p:nvGrpSpPr>
        <p:grpSpPr>
          <a:xfrm>
            <a:off x="6364488" y="1733850"/>
            <a:ext cx="2228277" cy="1180591"/>
            <a:chOff x="5209838" y="1060358"/>
            <a:chExt cx="2434212" cy="1289700"/>
          </a:xfrm>
        </p:grpSpPr>
        <p:sp>
          <p:nvSpPr>
            <p:cNvPr id="262" name="Google Shape;262;p30"/>
            <p:cNvSpPr txBox="1"/>
            <p:nvPr/>
          </p:nvSpPr>
          <p:spPr>
            <a:xfrm>
              <a:off x="6613249" y="1060358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Get result and suggested </a:t>
              </a:r>
              <a:r>
                <a:rPr lang="en-US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pesticides/ bio-fertilizers</a:t>
              </a:r>
              <a:endParaRPr sz="800" dirty="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3" name="Google Shape;263;p3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51B148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4" name="Google Shape;264;p30"/>
          <p:cNvGrpSpPr/>
          <p:nvPr/>
        </p:nvGrpSpPr>
        <p:grpSpPr>
          <a:xfrm>
            <a:off x="6364488" y="3528125"/>
            <a:ext cx="2228281" cy="1180591"/>
            <a:chOff x="5209838" y="3020457"/>
            <a:chExt cx="2434216" cy="1289700"/>
          </a:xfrm>
        </p:grpSpPr>
        <p:sp>
          <p:nvSpPr>
            <p:cNvPr id="265" name="Google Shape;265;p30"/>
            <p:cNvSpPr txBox="1"/>
            <p:nvPr/>
          </p:nvSpPr>
          <p:spPr>
            <a:xfrm>
              <a:off x="6613254" y="3020457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Upload </a:t>
              </a:r>
              <a:r>
                <a:rPr lang="en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an image </a:t>
              </a:r>
              <a:r>
                <a:rPr lang="en" sz="1200" dirty="0" smtClean="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on website or app</a:t>
              </a:r>
              <a:endParaRPr sz="800" dirty="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6" name="Google Shape;266;p3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9BCF6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7" name="Google Shape;267;p30"/>
          <p:cNvGrpSpPr/>
          <p:nvPr/>
        </p:nvGrpSpPr>
        <p:grpSpPr>
          <a:xfrm rot="327101">
            <a:off x="4260993" y="1430035"/>
            <a:ext cx="3492100" cy="3469912"/>
            <a:chOff x="2662213" y="676344"/>
            <a:chExt cx="3814835" cy="3790597"/>
          </a:xfrm>
        </p:grpSpPr>
        <p:sp>
          <p:nvSpPr>
            <p:cNvPr id="268" name="Google Shape;268;p3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9BC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3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72" name="Google Shape;272;p3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B8F56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B8F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3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75" name="Google Shape;275;p3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51B148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51B1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3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78" name="Google Shape;278;p3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9BCF6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9BC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" name="Google Shape;280;p3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03 </a:t>
              </a:r>
              <a:endParaRPr sz="16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1" name="Google Shape;281;p3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1B148"/>
                  </a:solidFill>
                  <a:latin typeface="Dosis"/>
                  <a:ea typeface="Dosis"/>
                  <a:cs typeface="Dosis"/>
                  <a:sym typeface="Dosis"/>
                </a:rPr>
                <a:t>01 </a:t>
              </a:r>
              <a:endParaRPr sz="1600" dirty="0">
                <a:solidFill>
                  <a:srgbClr val="51B148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02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4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556784" y="429959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lang="en" dirty="0"/>
          </a:p>
        </p:txBody>
      </p:sp>
      <p:sp>
        <p:nvSpPr>
          <p:cNvPr id="5" name="Oval 4"/>
          <p:cNvSpPr/>
          <p:nvPr/>
        </p:nvSpPr>
        <p:spPr>
          <a:xfrm>
            <a:off x="1612128" y="1139520"/>
            <a:ext cx="1513594" cy="7174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Input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038282" y="1095703"/>
            <a:ext cx="1702177" cy="78752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Pre-Processing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881643" y="3054610"/>
            <a:ext cx="1900997" cy="9534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 by using Deep Learning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08892" y="3122266"/>
            <a:ext cx="1793966" cy="818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Classification 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919038" y="1073838"/>
            <a:ext cx="1826209" cy="818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Segmentation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603779" y="3122266"/>
            <a:ext cx="1677546" cy="818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Disease Name and Solution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3125722" y="1489464"/>
            <a:ext cx="912560" cy="8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6"/>
          </p:cNvCxnSpPr>
          <p:nvPr/>
        </p:nvCxnSpPr>
        <p:spPr>
          <a:xfrm flipH="1">
            <a:off x="6002858" y="3531339"/>
            <a:ext cx="8787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0" idx="6"/>
          </p:cNvCxnSpPr>
          <p:nvPr/>
        </p:nvCxnSpPr>
        <p:spPr>
          <a:xfrm flipH="1">
            <a:off x="3281325" y="3531340"/>
            <a:ext cx="9275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1263075" y="1427606"/>
            <a:ext cx="353692" cy="27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0800000">
            <a:off x="1276062" y="3392173"/>
            <a:ext cx="327717" cy="27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 flipV="1">
            <a:off x="5740459" y="1482912"/>
            <a:ext cx="1178579" cy="6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09800" y="198442"/>
            <a:ext cx="45464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latin typeface="Pontano Sans"/>
              </a:rPr>
              <a:t>  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Pontano Sans"/>
              </a:rPr>
              <a:t>Implementation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Pontano Sans"/>
              </a:rPr>
              <a:t> </a:t>
            </a:r>
            <a:endParaRPr lang="en-IN" sz="2800" dirty="0">
              <a:solidFill>
                <a:schemeClr val="accent3">
                  <a:lumMod val="50000"/>
                </a:schemeClr>
              </a:solidFill>
              <a:latin typeface="Pontano Sans"/>
            </a:endParaRP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9" y="3211716"/>
            <a:ext cx="942414" cy="6392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8" y="1241556"/>
            <a:ext cx="946078" cy="650429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9" idx="4"/>
            <a:endCxn id="7" idx="0"/>
          </p:cNvCxnSpPr>
          <p:nvPr/>
        </p:nvCxnSpPr>
        <p:spPr>
          <a:xfrm flipH="1">
            <a:off x="7832142" y="1891985"/>
            <a:ext cx="1" cy="1162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Business Relevance 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N" dirty="0" smtClean="0"/>
          </a:p>
          <a:p>
            <a:r>
              <a:rPr lang="en-US" sz="1600" dirty="0" smtClean="0"/>
              <a:t>Commission through fertilizer suppliers.</a:t>
            </a:r>
          </a:p>
          <a:p>
            <a:pPr marL="76200" indent="0">
              <a:buNone/>
            </a:pPr>
            <a:endParaRPr lang="en-US" sz="1600" dirty="0" smtClean="0"/>
          </a:p>
          <a:p>
            <a:r>
              <a:rPr lang="en-US" sz="1600" dirty="0" smtClean="0"/>
              <a:t>Revenue generated from play store.</a:t>
            </a:r>
          </a:p>
          <a:p>
            <a:pPr marL="76200" indent="0">
              <a:buNone/>
            </a:pPr>
            <a:endParaRPr lang="en-IN" sz="1600" dirty="0"/>
          </a:p>
          <a:p>
            <a:r>
              <a:rPr lang="en-IN" sz="1600" dirty="0" smtClean="0"/>
              <a:t>Extra </a:t>
            </a:r>
            <a:r>
              <a:rPr lang="en-US" sz="1600" dirty="0" smtClean="0"/>
              <a:t>Revenue through Google ads.</a:t>
            </a:r>
            <a:endParaRPr lang="en-IN" dirty="0"/>
          </a:p>
          <a:p>
            <a:endParaRPr lang="en-IN" sz="16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Marketing Strategies </a:t>
            </a:r>
            <a:endParaRPr sz="3200"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smtClean="0"/>
              <a:t>Promotion through Government     schemes . </a:t>
            </a:r>
          </a:p>
          <a:p>
            <a:pPr marL="0" indent="0">
              <a:buNone/>
            </a:pPr>
            <a:endParaRPr lang="en-US" sz="1400" dirty="0" smtClean="0"/>
          </a:p>
          <a:p>
            <a:pPr marL="285750" indent="-285750"/>
            <a:r>
              <a:rPr lang="en-US" sz="1400" dirty="0" smtClean="0"/>
              <a:t>Approach committee of fertilizer suppliers.</a:t>
            </a:r>
          </a:p>
          <a:p>
            <a:pPr marL="0" indent="0">
              <a:buNone/>
            </a:pPr>
            <a:endParaRPr lang="en-US" sz="1400" dirty="0" smtClean="0"/>
          </a:p>
          <a:p>
            <a:pPr marL="285750" indent="-285750"/>
            <a:r>
              <a:rPr lang="en-US" sz="1400" dirty="0" smtClean="0"/>
              <a:t>Spreading awareness in rural areas through schools.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342900" indent="-342900"/>
            <a:endParaRPr sz="1400"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ctrTitle" idx="4294967295"/>
          </p:nvPr>
        </p:nvSpPr>
        <p:spPr>
          <a:xfrm>
            <a:off x="3444852" y="2192950"/>
            <a:ext cx="52418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B8F567"/>
                </a:solidFill>
              </a:rPr>
              <a:t>    Thankyou </a:t>
            </a:r>
            <a:endParaRPr sz="6600" dirty="0">
              <a:solidFill>
                <a:srgbClr val="B8F567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Google Shape;155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147</Words>
  <Application>Microsoft Office PowerPoint</Application>
  <PresentationFormat>On-screen Show (16:9)</PresentationFormat>
  <Paragraphs>54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Pontano Sans</vt:lpstr>
      <vt:lpstr>Dosis Light</vt:lpstr>
      <vt:lpstr>Wingdings</vt:lpstr>
      <vt:lpstr>Dosis</vt:lpstr>
      <vt:lpstr>Arial</vt:lpstr>
      <vt:lpstr>Solanio template</vt:lpstr>
      <vt:lpstr>AGRO-AMIGOS The Future Of Innovation is NOW…….. </vt:lpstr>
      <vt:lpstr>Concept </vt:lpstr>
      <vt:lpstr>Usability &amp; Design:</vt:lpstr>
      <vt:lpstr>PowerPoint Presentation</vt:lpstr>
      <vt:lpstr>Our process is easy</vt:lpstr>
      <vt:lpstr>PowerPoint Presentation</vt:lpstr>
      <vt:lpstr>Business Relevance </vt:lpstr>
      <vt:lpstr>Marketing Strategies </vt:lpstr>
      <vt:lpstr>    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AGRO-AMIGOS</dc:title>
  <dc:creator>hp</dc:creator>
  <cp:lastModifiedBy>hp</cp:lastModifiedBy>
  <cp:revision>51</cp:revision>
  <dcterms:modified xsi:type="dcterms:W3CDTF">2018-10-12T06:13:38Z</dcterms:modified>
</cp:coreProperties>
</file>