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3" r:id="rId6"/>
    <p:sldId id="267" r:id="rId7"/>
    <p:sldId id="268" r:id="rId8"/>
    <p:sldId id="286" r:id="rId9"/>
    <p:sldId id="287" r:id="rId10"/>
    <p:sldId id="279" r:id="rId11"/>
    <p:sldId id="280" r:id="rId12"/>
    <p:sldId id="281" r:id="rId13"/>
    <p:sldId id="282" r:id="rId14"/>
    <p:sldId id="283" r:id="rId15"/>
    <p:sldId id="284" r:id="rId16"/>
    <p:sldId id="288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598" autoAdjust="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3" y="753034"/>
            <a:ext cx="7283673" cy="3887390"/>
          </a:xfrm>
        </p:spPr>
        <p:txBody>
          <a:bodyPr>
            <a:normAutofit fontScale="90000"/>
          </a:bodyPr>
          <a:lstStyle/>
          <a:p>
            <a:r>
              <a:rPr lang="en-US" dirty="0"/>
              <a:t>San Francisco</a:t>
            </a:r>
            <a:br>
              <a:rPr lang="en-US" dirty="0"/>
            </a:br>
            <a:r>
              <a:rPr lang="en-US" dirty="0" err="1"/>
              <a:t>Landolás</a:t>
            </a:r>
            <a:r>
              <a:rPr lang="en-US" dirty="0"/>
              <a:t> &amp;</a:t>
            </a:r>
            <a:br>
              <a:rPr lang="en-US" dirty="0"/>
            </a:br>
            <a:r>
              <a:rPr lang="en-US" dirty="0" err="1"/>
              <a:t>Lakossági</a:t>
            </a:r>
            <a:r>
              <a:rPr lang="en-US" dirty="0"/>
              <a:t> </a:t>
            </a:r>
            <a:r>
              <a:rPr lang="en-US" dirty="0" err="1"/>
              <a:t>panaszok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Rippl Balázs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6" y="875030"/>
            <a:ext cx="2502457" cy="5068570"/>
          </a:xfrm>
        </p:spPr>
        <p:txBody>
          <a:bodyPr/>
          <a:lstStyle/>
          <a:p>
            <a:r>
              <a:rPr lang="en-US" dirty="0" err="1"/>
              <a:t>Rendel-tetés</a:t>
            </a:r>
            <a:endParaRPr lang="en-US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204C4BA-C5E6-49BE-B63B-C4673918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501" y="6356350"/>
            <a:ext cx="2992582" cy="365125"/>
          </a:xfrm>
        </p:spPr>
        <p:txBody>
          <a:bodyPr/>
          <a:lstStyle/>
          <a:p>
            <a:r>
              <a:rPr lang="es-ES" dirty="0"/>
              <a:t>San Francisco </a:t>
            </a:r>
            <a:r>
              <a:rPr lang="es-ES" dirty="0" err="1"/>
              <a:t>Landolás</a:t>
            </a:r>
            <a:r>
              <a:rPr lang="es-ES" dirty="0"/>
              <a:t> &amp; </a:t>
            </a:r>
            <a:r>
              <a:rPr lang="es-ES" dirty="0" err="1"/>
              <a:t>Lakossági</a:t>
            </a:r>
            <a:r>
              <a:rPr lang="es-ES" dirty="0"/>
              <a:t> </a:t>
            </a:r>
            <a:r>
              <a:rPr lang="es-ES" dirty="0" err="1"/>
              <a:t>panaszok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2022.12.08.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10</a:t>
            </a:fld>
            <a:endParaRPr lang="en-US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E56563-7A9D-3F43-4B18-7EC86AECE39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302000" y="1107849"/>
            <a:ext cx="8607425" cy="4286701"/>
          </a:xfrm>
        </p:spPr>
      </p:pic>
    </p:spTree>
    <p:extLst>
      <p:ext uri="{BB962C8B-B14F-4D97-AF65-F5344CB8AC3E}">
        <p14:creationId xmlns:p14="http://schemas.microsoft.com/office/powerpoint/2010/main" val="83311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875030"/>
            <a:ext cx="2384425" cy="5068570"/>
          </a:xfrm>
        </p:spPr>
        <p:txBody>
          <a:bodyPr/>
          <a:lstStyle/>
          <a:p>
            <a:r>
              <a:rPr lang="en-US" dirty="0" err="1"/>
              <a:t>Típus</a:t>
            </a:r>
            <a:endParaRPr lang="en-US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204C4BA-C5E6-49BE-B63B-C4673918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501" y="6356350"/>
            <a:ext cx="2992582" cy="365125"/>
          </a:xfrm>
        </p:spPr>
        <p:txBody>
          <a:bodyPr/>
          <a:lstStyle/>
          <a:p>
            <a:r>
              <a:rPr lang="es-ES" dirty="0"/>
              <a:t>San Francisco </a:t>
            </a:r>
            <a:r>
              <a:rPr lang="es-ES" dirty="0" err="1"/>
              <a:t>Landolás</a:t>
            </a:r>
            <a:r>
              <a:rPr lang="es-ES" dirty="0"/>
              <a:t> &amp; </a:t>
            </a:r>
            <a:r>
              <a:rPr lang="es-ES" dirty="0" err="1"/>
              <a:t>Lakossági</a:t>
            </a:r>
            <a:r>
              <a:rPr lang="es-ES" dirty="0"/>
              <a:t> </a:t>
            </a:r>
            <a:r>
              <a:rPr lang="es-ES" dirty="0" err="1"/>
              <a:t>panaszok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2022.12.08.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11</a:t>
            </a:fld>
            <a:endParaRPr lang="en-US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39C435-AED2-F4EB-DE64-A648586E76B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302000" y="1107849"/>
            <a:ext cx="8607425" cy="4286701"/>
          </a:xfrm>
        </p:spPr>
      </p:pic>
    </p:spTree>
    <p:extLst>
      <p:ext uri="{BB962C8B-B14F-4D97-AF65-F5344CB8AC3E}">
        <p14:creationId xmlns:p14="http://schemas.microsoft.com/office/powerpoint/2010/main" val="132718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875030"/>
            <a:ext cx="2384425" cy="5068570"/>
          </a:xfrm>
        </p:spPr>
        <p:txBody>
          <a:bodyPr/>
          <a:lstStyle/>
          <a:p>
            <a:r>
              <a:rPr lang="en-US" dirty="0"/>
              <a:t>Modell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204C4BA-C5E6-49BE-B63B-C4673918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501" y="6356350"/>
            <a:ext cx="2992582" cy="365125"/>
          </a:xfrm>
        </p:spPr>
        <p:txBody>
          <a:bodyPr/>
          <a:lstStyle/>
          <a:p>
            <a:r>
              <a:rPr lang="es-ES" dirty="0"/>
              <a:t>San Francisco </a:t>
            </a:r>
            <a:r>
              <a:rPr lang="es-ES" dirty="0" err="1"/>
              <a:t>Landolás</a:t>
            </a:r>
            <a:r>
              <a:rPr lang="es-ES" dirty="0"/>
              <a:t> &amp; </a:t>
            </a:r>
            <a:r>
              <a:rPr lang="es-ES" dirty="0" err="1"/>
              <a:t>Lakossági</a:t>
            </a:r>
            <a:r>
              <a:rPr lang="es-ES" dirty="0"/>
              <a:t> </a:t>
            </a:r>
            <a:r>
              <a:rPr lang="es-ES" dirty="0" err="1"/>
              <a:t>panaszok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2022.12.08.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12</a:t>
            </a:fld>
            <a:endParaRPr lang="en-US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F714D-E392-907E-5796-839003EB42B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302000" y="1095066"/>
            <a:ext cx="8607425" cy="4312268"/>
          </a:xfrm>
        </p:spPr>
      </p:pic>
    </p:spTree>
    <p:extLst>
      <p:ext uri="{BB962C8B-B14F-4D97-AF65-F5344CB8AC3E}">
        <p14:creationId xmlns:p14="http://schemas.microsoft.com/office/powerpoint/2010/main" val="1767179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EEF7-F8EC-6718-8EC7-00D31353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E175 </a:t>
            </a:r>
            <a:r>
              <a:rPr lang="en-US" dirty="0" err="1"/>
              <a:t>területekre</a:t>
            </a:r>
            <a:r>
              <a:rPr lang="en-US" dirty="0"/>
              <a:t> </a:t>
            </a:r>
            <a:r>
              <a:rPr lang="en-US" dirty="0" err="1"/>
              <a:t>gyakorolt</a:t>
            </a:r>
            <a:r>
              <a:rPr lang="en-US" dirty="0"/>
              <a:t> </a:t>
            </a:r>
            <a:r>
              <a:rPr lang="en-US" dirty="0" err="1"/>
              <a:t>hatása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19CCB-C9EE-7E3E-010D-5CD36E95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San Francisco </a:t>
            </a:r>
            <a:r>
              <a:rPr lang="es-ES" dirty="0" err="1"/>
              <a:t>Landolás</a:t>
            </a:r>
            <a:r>
              <a:rPr lang="es-ES" dirty="0"/>
              <a:t> &amp; </a:t>
            </a:r>
            <a:r>
              <a:rPr lang="es-ES" dirty="0" err="1"/>
              <a:t>Lakossági</a:t>
            </a:r>
            <a:r>
              <a:rPr lang="es-ES" dirty="0"/>
              <a:t> </a:t>
            </a:r>
            <a:r>
              <a:rPr lang="es-ES" dirty="0" err="1"/>
              <a:t>panaszok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41585-5906-3B50-A5E6-96FBE0A0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2022.12.08.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8C37-905F-DB3E-6DB5-D7A897B6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6AD8BC-68C5-72E0-2850-DE139DED25E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46112" y="1800576"/>
            <a:ext cx="10899775" cy="284040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52CAF3-FC02-F6AE-4AD5-E2D683FA977C}"/>
              </a:ext>
            </a:extLst>
          </p:cNvPr>
          <p:cNvSpPr txBox="1"/>
          <p:nvPr/>
        </p:nvSpPr>
        <p:spPr>
          <a:xfrm>
            <a:off x="3978234" y="5118265"/>
            <a:ext cx="1725881" cy="6463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Interaktív</a:t>
            </a:r>
            <a:r>
              <a:rPr lang="en-US" dirty="0"/>
              <a:t> </a:t>
            </a:r>
            <a:r>
              <a:rPr lang="en-US" dirty="0" err="1"/>
              <a:t>térkép</a:t>
            </a:r>
            <a:r>
              <a:rPr lang="en-US" dirty="0"/>
              <a:t>:</a:t>
            </a:r>
            <a:endParaRPr lang="en-GB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DE41D34-B597-8CAF-9507-AECD8D613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823706"/>
              </p:ext>
            </p:extLst>
          </p:nvPr>
        </p:nvGraphicFramePr>
        <p:xfrm>
          <a:off x="5810305" y="5235959"/>
          <a:ext cx="6477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646920" imgH="529200" progId="Package">
                  <p:embed/>
                </p:oleObj>
              </mc:Choice>
              <mc:Fallback>
                <p:oleObj name="Packager Shell Object" showAsIcon="1" r:id="rId3" imgW="64692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0305" y="5235959"/>
                        <a:ext cx="647700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652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01" y="875030"/>
            <a:ext cx="2910851" cy="5068570"/>
          </a:xfrm>
        </p:spPr>
        <p:txBody>
          <a:bodyPr/>
          <a:lstStyle/>
          <a:p>
            <a:r>
              <a:rPr lang="en-US" dirty="0" err="1"/>
              <a:t>Gépek</a:t>
            </a:r>
            <a:r>
              <a:rPr lang="en-US" dirty="0"/>
              <a:t> </a:t>
            </a:r>
            <a:r>
              <a:rPr lang="en-US" dirty="0" err="1"/>
              <a:t>útvonala</a:t>
            </a:r>
            <a:endParaRPr lang="en-US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204C4BA-C5E6-49BE-B63B-C4673918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501" y="6356350"/>
            <a:ext cx="2992582" cy="365125"/>
          </a:xfrm>
        </p:spPr>
        <p:txBody>
          <a:bodyPr/>
          <a:lstStyle/>
          <a:p>
            <a:r>
              <a:rPr lang="es-ES" dirty="0"/>
              <a:t>San Francisco </a:t>
            </a:r>
            <a:r>
              <a:rPr lang="es-ES" dirty="0" err="1"/>
              <a:t>Landolás</a:t>
            </a:r>
            <a:r>
              <a:rPr lang="es-ES" dirty="0"/>
              <a:t> &amp; </a:t>
            </a:r>
            <a:r>
              <a:rPr lang="es-ES" dirty="0" err="1"/>
              <a:t>Lakossági</a:t>
            </a:r>
            <a:r>
              <a:rPr lang="es-ES" dirty="0"/>
              <a:t> </a:t>
            </a:r>
            <a:r>
              <a:rPr lang="es-ES" dirty="0" err="1"/>
              <a:t>panaszok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2022.12.08.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14</a:t>
            </a:fld>
            <a:endParaRPr lang="en-US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D1FF66-66D7-DC11-DD71-8267B5D1448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597506" y="876300"/>
            <a:ext cx="6016413" cy="4749800"/>
          </a:xfrm>
        </p:spPr>
      </p:pic>
    </p:spTree>
    <p:extLst>
      <p:ext uri="{BB962C8B-B14F-4D97-AF65-F5344CB8AC3E}">
        <p14:creationId xmlns:p14="http://schemas.microsoft.com/office/powerpoint/2010/main" val="154401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Adathalmazok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09243" y="1764139"/>
            <a:ext cx="4756714" cy="597604"/>
          </a:xfrm>
        </p:spPr>
        <p:txBody>
          <a:bodyPr/>
          <a:lstStyle/>
          <a:p>
            <a:r>
              <a:rPr lang="en-US" dirty="0" err="1"/>
              <a:t>Landolás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09243" y="2374900"/>
            <a:ext cx="4756714" cy="3365500"/>
          </a:xfrm>
        </p:spPr>
        <p:txBody>
          <a:bodyPr/>
          <a:lstStyle/>
          <a:p>
            <a:r>
              <a:rPr lang="en-US" dirty="0" err="1"/>
              <a:t>Légitársaság</a:t>
            </a:r>
            <a:endParaRPr lang="en-US" dirty="0"/>
          </a:p>
          <a:p>
            <a:r>
              <a:rPr lang="en-US" dirty="0" err="1"/>
              <a:t>Repülőgép</a:t>
            </a:r>
            <a:r>
              <a:rPr lang="en-US" dirty="0"/>
              <a:t> </a:t>
            </a:r>
            <a:r>
              <a:rPr lang="en-US" dirty="0" err="1"/>
              <a:t>típus</a:t>
            </a:r>
            <a:endParaRPr lang="en-US" dirty="0"/>
          </a:p>
          <a:p>
            <a:r>
              <a:rPr lang="en-US" dirty="0" err="1"/>
              <a:t>Kiinduló</a:t>
            </a:r>
            <a:r>
              <a:rPr lang="en-US" dirty="0"/>
              <a:t> </a:t>
            </a:r>
            <a:r>
              <a:rPr lang="en-US" dirty="0" err="1"/>
              <a:t>térség</a:t>
            </a:r>
            <a:endParaRPr lang="en-US" dirty="0"/>
          </a:p>
          <a:p>
            <a:r>
              <a:rPr lang="en-US" dirty="0" err="1"/>
              <a:t>Hónapra</a:t>
            </a:r>
            <a:r>
              <a:rPr lang="en-US" dirty="0"/>
              <a:t> </a:t>
            </a:r>
            <a:r>
              <a:rPr lang="en-US" dirty="0" err="1"/>
              <a:t>lebontva</a:t>
            </a:r>
            <a:endParaRPr lang="en-US" dirty="0"/>
          </a:p>
          <a:p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hónapban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landolás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teher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ADD5DF7-575E-4C10-815E-CDBBFAB583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7467" y="1764031"/>
            <a:ext cx="4756714" cy="597604"/>
          </a:xfrm>
        </p:spPr>
        <p:txBody>
          <a:bodyPr/>
          <a:lstStyle/>
          <a:p>
            <a:r>
              <a:rPr lang="en-US" dirty="0" err="1"/>
              <a:t>Panasz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13BE1C0-386B-47CB-BDCE-A24D9918AE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7467" y="2374900"/>
            <a:ext cx="4756714" cy="3365500"/>
          </a:xfrm>
        </p:spPr>
        <p:txBody>
          <a:bodyPr/>
          <a:lstStyle/>
          <a:p>
            <a:r>
              <a:rPr lang="en-US" dirty="0" err="1"/>
              <a:t>Térségenként</a:t>
            </a:r>
            <a:endParaRPr lang="en-US" dirty="0"/>
          </a:p>
          <a:p>
            <a:r>
              <a:rPr lang="en-US" dirty="0" err="1"/>
              <a:t>Havi</a:t>
            </a:r>
            <a:r>
              <a:rPr lang="en-US" dirty="0"/>
              <a:t> </a:t>
            </a:r>
            <a:r>
              <a:rPr lang="en-US" dirty="0" err="1"/>
              <a:t>bontásban</a:t>
            </a:r>
            <a:endParaRPr lang="en-US" dirty="0"/>
          </a:p>
          <a:p>
            <a:r>
              <a:rPr lang="en-US" dirty="0" err="1"/>
              <a:t>Bejelentések</a:t>
            </a:r>
            <a:r>
              <a:rPr lang="en-US" dirty="0"/>
              <a:t> </a:t>
            </a:r>
            <a:r>
              <a:rPr lang="en-US" dirty="0" err="1"/>
              <a:t>száma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dirty="0"/>
              <a:t>San Francisco </a:t>
            </a:r>
            <a:r>
              <a:rPr lang="en-US" dirty="0" err="1"/>
              <a:t>Landolás</a:t>
            </a:r>
            <a:r>
              <a:rPr lang="en-US" dirty="0"/>
              <a:t> &amp; </a:t>
            </a:r>
            <a:r>
              <a:rPr lang="en-US" dirty="0" err="1"/>
              <a:t>Lakossági</a:t>
            </a:r>
            <a:r>
              <a:rPr lang="en-US" dirty="0"/>
              <a:t> </a:t>
            </a:r>
            <a:r>
              <a:rPr lang="en-US" dirty="0" err="1"/>
              <a:t>panaszok</a:t>
            </a:r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2022.12.08.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4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 uiExpand="1" build="p"/>
      <p:bldP spid="16" grpId="0" build="p"/>
      <p:bldP spid="1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/>
          <a:p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tisztítása</a:t>
            </a:r>
            <a:r>
              <a:rPr lang="en-US" dirty="0"/>
              <a:t>, </a:t>
            </a:r>
            <a:r>
              <a:rPr lang="en-US" dirty="0" err="1"/>
              <a:t>egyeztetése</a:t>
            </a:r>
            <a:endParaRPr lang="en-US" dirty="0"/>
          </a:p>
        </p:txBody>
      </p:sp>
      <p:pic>
        <p:nvPicPr>
          <p:cNvPr id="8" name="Picture Placeholder 7" descr="A picture containing mountain, sky, outdoor, nature">
            <a:extLst>
              <a:ext uri="{FF2B5EF4-FFF2-40B4-BE49-F238E27FC236}">
                <a16:creationId xmlns:a16="http://schemas.microsoft.com/office/drawing/2014/main" id="{7B7F6341-D9BE-4D3C-92A1-37FAA11DE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6000"/>
            <a:ext cx="5067300" cy="4572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San Francisco </a:t>
            </a:r>
            <a:r>
              <a:rPr lang="en-US" dirty="0" err="1"/>
              <a:t>Landolás</a:t>
            </a:r>
            <a:r>
              <a:rPr lang="en-US" dirty="0"/>
              <a:t> &amp; </a:t>
            </a:r>
            <a:r>
              <a:rPr lang="en-US" dirty="0" err="1"/>
              <a:t>Lakossági</a:t>
            </a:r>
            <a:r>
              <a:rPr lang="en-US" dirty="0"/>
              <a:t> </a:t>
            </a:r>
            <a:r>
              <a:rPr lang="en-US" dirty="0" err="1"/>
              <a:t>panaszok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oszlop</a:t>
            </a:r>
            <a:r>
              <a:rPr lang="en-US" dirty="0"/>
              <a:t> a </a:t>
            </a:r>
            <a:r>
              <a:rPr lang="en-US" dirty="0" err="1"/>
              <a:t>panaszokban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Szűrés</a:t>
            </a:r>
            <a:r>
              <a:rPr lang="en-US" dirty="0"/>
              <a:t> </a:t>
            </a:r>
            <a:r>
              <a:rPr lang="en-US" dirty="0" err="1"/>
              <a:t>közös</a:t>
            </a:r>
            <a:r>
              <a:rPr lang="en-US" dirty="0"/>
              <a:t> </a:t>
            </a:r>
            <a:r>
              <a:rPr lang="en-US" dirty="0" err="1"/>
              <a:t>végpontra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Periódus</a:t>
            </a:r>
            <a:r>
              <a:rPr lang="en-US" dirty="0"/>
              <a:t> </a:t>
            </a:r>
            <a:r>
              <a:rPr lang="en-US" dirty="0" err="1"/>
              <a:t>tovább</a:t>
            </a:r>
            <a:r>
              <a:rPr lang="en-US" dirty="0"/>
              <a:t> </a:t>
            </a:r>
            <a:r>
              <a:rPr lang="en-US" dirty="0" err="1"/>
              <a:t>vizsgálata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2022.12.08.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00" y="875030"/>
            <a:ext cx="2940735" cy="5068570"/>
          </a:xfrm>
        </p:spPr>
        <p:txBody>
          <a:bodyPr/>
          <a:lstStyle/>
          <a:p>
            <a:r>
              <a:rPr lang="en-US" dirty="0" err="1"/>
              <a:t>Panaszok</a:t>
            </a:r>
            <a:endParaRPr lang="en-US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204C4BA-C5E6-49BE-B63B-C4673918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501" y="6356350"/>
            <a:ext cx="2992582" cy="365125"/>
          </a:xfrm>
        </p:spPr>
        <p:txBody>
          <a:bodyPr/>
          <a:lstStyle/>
          <a:p>
            <a:r>
              <a:rPr lang="es-ES" dirty="0"/>
              <a:t>San Francisco </a:t>
            </a:r>
            <a:r>
              <a:rPr lang="es-ES" dirty="0" err="1"/>
              <a:t>Landolás</a:t>
            </a:r>
            <a:r>
              <a:rPr lang="es-ES" dirty="0"/>
              <a:t> &amp; </a:t>
            </a:r>
            <a:r>
              <a:rPr lang="es-ES" dirty="0" err="1"/>
              <a:t>Lakossági</a:t>
            </a:r>
            <a:r>
              <a:rPr lang="es-ES" dirty="0"/>
              <a:t> </a:t>
            </a:r>
            <a:r>
              <a:rPr lang="es-ES" dirty="0" err="1"/>
              <a:t>panaszok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2022.12.08.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A3A7F4-E1FF-08A2-F0F0-DC1D84B7B7E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912799" y="1276092"/>
            <a:ext cx="5385827" cy="3950216"/>
          </a:xfrm>
        </p:spPr>
      </p:pic>
      <p:sp>
        <p:nvSpPr>
          <p:cNvPr id="7" name="Callout: Up Arrow 6">
            <a:extLst>
              <a:ext uri="{FF2B5EF4-FFF2-40B4-BE49-F238E27FC236}">
                <a16:creationId xmlns:a16="http://schemas.microsoft.com/office/drawing/2014/main" id="{57E5CDE9-8EC1-D057-7B56-488A4713635A}"/>
              </a:ext>
            </a:extLst>
          </p:cNvPr>
          <p:cNvSpPr/>
          <p:nvPr/>
        </p:nvSpPr>
        <p:spPr>
          <a:xfrm>
            <a:off x="7950530" y="5074045"/>
            <a:ext cx="1656608" cy="863617"/>
          </a:xfrm>
          <a:prstGeom prst="up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Panaszok</a:t>
            </a:r>
            <a:r>
              <a:rPr lang="en-US" dirty="0"/>
              <a:t> </a:t>
            </a:r>
            <a:r>
              <a:rPr lang="en-US" dirty="0" err="1"/>
              <a:t>kezdete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8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EEF7-F8EC-6718-8EC7-00D31353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panasz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AF033B-7570-D55F-D4A2-ECFBEBFCBD2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46113" y="2632199"/>
            <a:ext cx="10899775" cy="219844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19CCB-C9EE-7E3E-010D-5CD36E95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San Francisco </a:t>
            </a:r>
            <a:r>
              <a:rPr lang="es-ES" dirty="0" err="1"/>
              <a:t>Landolás</a:t>
            </a:r>
            <a:r>
              <a:rPr lang="es-ES" dirty="0"/>
              <a:t> &amp; </a:t>
            </a:r>
            <a:r>
              <a:rPr lang="es-ES" dirty="0" err="1"/>
              <a:t>Lakossági</a:t>
            </a:r>
            <a:r>
              <a:rPr lang="es-ES" dirty="0"/>
              <a:t> </a:t>
            </a:r>
            <a:r>
              <a:rPr lang="es-ES" dirty="0" err="1"/>
              <a:t>panaszok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41585-5906-3B50-A5E6-96FBE0A0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2022.12.08.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8C37-905F-DB3E-6DB5-D7A897B6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Callout: Up Arrow 8">
            <a:extLst>
              <a:ext uri="{FF2B5EF4-FFF2-40B4-BE49-F238E27FC236}">
                <a16:creationId xmlns:a16="http://schemas.microsoft.com/office/drawing/2014/main" id="{8E6ECFA3-EEAD-F872-8DD1-35E56DF48ECD}"/>
              </a:ext>
            </a:extLst>
          </p:cNvPr>
          <p:cNvSpPr/>
          <p:nvPr/>
        </p:nvSpPr>
        <p:spPr>
          <a:xfrm>
            <a:off x="534390" y="4830639"/>
            <a:ext cx="1656608" cy="863617"/>
          </a:xfrm>
          <a:prstGeom prst="up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 </a:t>
            </a:r>
            <a:r>
              <a:rPr lang="en-US" dirty="0" err="1"/>
              <a:t>május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kezdés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94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EEF7-F8EC-6718-8EC7-00D31353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landolás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19CCB-C9EE-7E3E-010D-5CD36E95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San Francisco </a:t>
            </a:r>
            <a:r>
              <a:rPr lang="es-ES" dirty="0" err="1"/>
              <a:t>Landolás</a:t>
            </a:r>
            <a:r>
              <a:rPr lang="es-ES" dirty="0"/>
              <a:t> &amp; </a:t>
            </a:r>
            <a:r>
              <a:rPr lang="es-ES" dirty="0" err="1"/>
              <a:t>Lakossági</a:t>
            </a:r>
            <a:r>
              <a:rPr lang="es-ES" dirty="0"/>
              <a:t> </a:t>
            </a:r>
            <a:r>
              <a:rPr lang="es-ES" dirty="0" err="1"/>
              <a:t>panaszok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41585-5906-3B50-A5E6-96FBE0A0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2022.12.08.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8C37-905F-DB3E-6DB5-D7A897B6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57194A3-ABCD-5790-32F2-B5E50B6523E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46113" y="2626847"/>
            <a:ext cx="10899775" cy="2209144"/>
          </a:xfrm>
        </p:spPr>
      </p:pic>
    </p:spTree>
    <p:extLst>
      <p:ext uri="{BB962C8B-B14F-4D97-AF65-F5344CB8AC3E}">
        <p14:creationId xmlns:p14="http://schemas.microsoft.com/office/powerpoint/2010/main" val="48850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92" y="875030"/>
            <a:ext cx="2544021" cy="5068570"/>
          </a:xfrm>
        </p:spPr>
        <p:txBody>
          <a:bodyPr/>
          <a:lstStyle/>
          <a:p>
            <a:r>
              <a:rPr lang="en-US" dirty="0" err="1"/>
              <a:t>Aktív</a:t>
            </a:r>
            <a:r>
              <a:rPr lang="en-US" dirty="0"/>
              <a:t> </a:t>
            </a:r>
            <a:r>
              <a:rPr lang="en-US" dirty="0" err="1"/>
              <a:t>társasá-gok</a:t>
            </a:r>
            <a:endParaRPr lang="en-US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204C4BA-C5E6-49BE-B63B-C4673918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501" y="6356350"/>
            <a:ext cx="2992582" cy="365125"/>
          </a:xfrm>
        </p:spPr>
        <p:txBody>
          <a:bodyPr/>
          <a:lstStyle/>
          <a:p>
            <a:r>
              <a:rPr lang="es-ES" dirty="0"/>
              <a:t>San Francisco </a:t>
            </a:r>
            <a:r>
              <a:rPr lang="es-ES" dirty="0" err="1"/>
              <a:t>Landolás</a:t>
            </a:r>
            <a:r>
              <a:rPr lang="es-ES" dirty="0"/>
              <a:t> &amp; </a:t>
            </a:r>
            <a:r>
              <a:rPr lang="es-ES" dirty="0" err="1"/>
              <a:t>Lakossági</a:t>
            </a:r>
            <a:r>
              <a:rPr lang="es-ES" dirty="0"/>
              <a:t> </a:t>
            </a:r>
            <a:r>
              <a:rPr lang="es-ES" dirty="0" err="1"/>
              <a:t>panaszok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2022.12.08.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7</a:t>
            </a:fld>
            <a:endParaRPr lang="en-US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7753D5-79E7-3B83-5EB6-094C54965F5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302000" y="1229671"/>
            <a:ext cx="8607425" cy="4043057"/>
          </a:xfrm>
        </p:spPr>
      </p:pic>
    </p:spTree>
    <p:extLst>
      <p:ext uri="{BB962C8B-B14F-4D97-AF65-F5344CB8AC3E}">
        <p14:creationId xmlns:p14="http://schemas.microsoft.com/office/powerpoint/2010/main" val="112338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92" y="875030"/>
            <a:ext cx="2544021" cy="5068570"/>
          </a:xfrm>
        </p:spPr>
        <p:txBody>
          <a:bodyPr/>
          <a:lstStyle/>
          <a:p>
            <a:r>
              <a:rPr lang="en-US" dirty="0" err="1"/>
              <a:t>Társasá-gok</a:t>
            </a:r>
            <a:endParaRPr lang="en-US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204C4BA-C5E6-49BE-B63B-C4673918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501" y="6356350"/>
            <a:ext cx="2992582" cy="365125"/>
          </a:xfrm>
        </p:spPr>
        <p:txBody>
          <a:bodyPr/>
          <a:lstStyle/>
          <a:p>
            <a:r>
              <a:rPr lang="es-ES" dirty="0"/>
              <a:t>San Francisco </a:t>
            </a:r>
            <a:r>
              <a:rPr lang="es-ES" dirty="0" err="1"/>
              <a:t>Landolás</a:t>
            </a:r>
            <a:r>
              <a:rPr lang="es-ES" dirty="0"/>
              <a:t> &amp; </a:t>
            </a:r>
            <a:r>
              <a:rPr lang="es-ES" dirty="0" err="1"/>
              <a:t>Lakossági</a:t>
            </a:r>
            <a:r>
              <a:rPr lang="es-ES" dirty="0"/>
              <a:t> </a:t>
            </a:r>
            <a:r>
              <a:rPr lang="es-ES" dirty="0" err="1"/>
              <a:t>panaszok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2022.12.08.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8</a:t>
            </a:fld>
            <a:endParaRPr lang="en-US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70C6F-9839-BD95-BEAF-55F514951C4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302000" y="1092214"/>
            <a:ext cx="8607425" cy="4317972"/>
          </a:xfrm>
        </p:spPr>
      </p:pic>
    </p:spTree>
    <p:extLst>
      <p:ext uri="{BB962C8B-B14F-4D97-AF65-F5344CB8AC3E}">
        <p14:creationId xmlns:p14="http://schemas.microsoft.com/office/powerpoint/2010/main" val="353859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875030"/>
            <a:ext cx="2384425" cy="5068570"/>
          </a:xfrm>
        </p:spPr>
        <p:txBody>
          <a:bodyPr/>
          <a:lstStyle/>
          <a:p>
            <a:r>
              <a:rPr lang="en-US" dirty="0" err="1"/>
              <a:t>Induló</a:t>
            </a:r>
            <a:r>
              <a:rPr lang="en-US" dirty="0"/>
              <a:t> </a:t>
            </a:r>
            <a:r>
              <a:rPr lang="en-US" dirty="0" err="1"/>
              <a:t>régió</a:t>
            </a:r>
            <a:endParaRPr lang="en-US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204C4BA-C5E6-49BE-B63B-C4673918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501" y="6356350"/>
            <a:ext cx="2992582" cy="365125"/>
          </a:xfrm>
        </p:spPr>
        <p:txBody>
          <a:bodyPr/>
          <a:lstStyle/>
          <a:p>
            <a:r>
              <a:rPr lang="es-ES" dirty="0"/>
              <a:t>San Francisco </a:t>
            </a:r>
            <a:r>
              <a:rPr lang="es-ES" dirty="0" err="1"/>
              <a:t>Landolás</a:t>
            </a:r>
            <a:r>
              <a:rPr lang="es-ES" dirty="0"/>
              <a:t> &amp; </a:t>
            </a:r>
            <a:r>
              <a:rPr lang="es-ES" dirty="0" err="1"/>
              <a:t>Lakossági</a:t>
            </a:r>
            <a:r>
              <a:rPr lang="es-ES" dirty="0"/>
              <a:t> </a:t>
            </a:r>
            <a:r>
              <a:rPr lang="es-ES" dirty="0" err="1"/>
              <a:t>panaszok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2022.12.08.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9</a:t>
            </a:fld>
            <a:endParaRPr lang="en-US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BCD33D-9A31-6972-2B48-6D5E98AAEA8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480886" y="876300"/>
            <a:ext cx="8249652" cy="4749800"/>
          </a:xfrm>
        </p:spPr>
      </p:pic>
    </p:spTree>
    <p:extLst>
      <p:ext uri="{BB962C8B-B14F-4D97-AF65-F5344CB8AC3E}">
        <p14:creationId xmlns:p14="http://schemas.microsoft.com/office/powerpoint/2010/main" val="4115393919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{327C1414-4124-445C-B8AA-20993C7F8234}tf89117832_win32</Template>
  <TotalTime>168</TotalTime>
  <Words>190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ColorBlockVTI</vt:lpstr>
      <vt:lpstr>Package</vt:lpstr>
      <vt:lpstr>San Francisco Landolás &amp; Lakossági panaszok</vt:lpstr>
      <vt:lpstr>Adathalmazok</vt:lpstr>
      <vt:lpstr>Adatok tisztítása, egyeztetése</vt:lpstr>
      <vt:lpstr>Panaszok</vt:lpstr>
      <vt:lpstr>Összes panasz</vt:lpstr>
      <vt:lpstr>Összes landolás</vt:lpstr>
      <vt:lpstr>Aktív társasá-gok</vt:lpstr>
      <vt:lpstr>Társasá-gok</vt:lpstr>
      <vt:lpstr>Induló régió</vt:lpstr>
      <vt:lpstr>Rendel-tetés</vt:lpstr>
      <vt:lpstr>Típus</vt:lpstr>
      <vt:lpstr>Modell</vt:lpstr>
      <vt:lpstr>E175 területekre gyakorolt hatása</vt:lpstr>
      <vt:lpstr>Gépek útvonala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Francisco Landolás &amp; Lakossági panaszok</dc:title>
  <dc:creator>Rippl Balázs Róbert</dc:creator>
  <cp:lastModifiedBy>Rippl Balázs Róbert</cp:lastModifiedBy>
  <cp:revision>3</cp:revision>
  <dcterms:created xsi:type="dcterms:W3CDTF">2022-12-05T15:49:42Z</dcterms:created>
  <dcterms:modified xsi:type="dcterms:W3CDTF">2022-12-05T19:09:24Z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