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27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E0A7D-38B7-4558-BEC4-751D02C2A23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94CBA-E270-49E7-8F59-D257A917C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E2DC-DF47-4B11-8892-2BC706A4165B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2867-0460-4E46-9AF3-4BB3CBF5D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3573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/>
              <a:t>C Program to Display the ATM </a:t>
            </a:r>
            <a:r>
              <a:rPr lang="en-US" sz="3100" b="1" dirty="0" smtClean="0"/>
              <a:t>Transaction</a:t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>BY   </a:t>
            </a:r>
            <a:r>
              <a:rPr lang="en-US" sz="3100" b="1" spc="300" dirty="0" smtClean="0"/>
              <a:t>RIPUDAMAN VERMA </a:t>
            </a:r>
            <a:r>
              <a:rPr lang="en-US" sz="3100" b="1" dirty="0" smtClean="0"/>
              <a:t>(RA2111042010052)</a:t>
            </a:r>
            <a:br>
              <a:rPr lang="en-US" sz="3100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This is a C program to display the ATM transaction.</a:t>
            </a:r>
          </a:p>
          <a:p>
            <a:r>
              <a:rPr lang="en-US" b="1" dirty="0"/>
              <a:t>Problem Description</a:t>
            </a:r>
          </a:p>
          <a:p>
            <a:r>
              <a:rPr lang="en-US" dirty="0"/>
              <a:t>This C Program performs ATM transaction. The types of ATM transaction are</a:t>
            </a:r>
            <a:br>
              <a:rPr lang="en-US" dirty="0"/>
            </a:br>
            <a:r>
              <a:rPr lang="en-US" dirty="0"/>
              <a:t>1) Balance checking</a:t>
            </a:r>
            <a:br>
              <a:rPr lang="en-US" dirty="0"/>
            </a:br>
            <a:r>
              <a:rPr lang="en-US" dirty="0"/>
              <a:t>2) Cash withdrawal</a:t>
            </a:r>
            <a:br>
              <a:rPr lang="en-US" dirty="0"/>
            </a:br>
            <a:r>
              <a:rPr lang="en-US" dirty="0"/>
              <a:t>3) Cash deposition.</a:t>
            </a:r>
          </a:p>
          <a:p>
            <a:r>
              <a:rPr lang="en-US" b="1" dirty="0"/>
              <a:t>Problem Solution</a:t>
            </a:r>
          </a:p>
          <a:p>
            <a:r>
              <a:rPr lang="en-US" dirty="0"/>
              <a:t>1. Firstly initialize the ATM pin and amount with some random number.</a:t>
            </a:r>
            <a:br>
              <a:rPr lang="en-US" dirty="0"/>
            </a:br>
            <a:r>
              <a:rPr lang="en-US" dirty="0"/>
              <a:t>2. Take the ATM pin as input.</a:t>
            </a:r>
            <a:br>
              <a:rPr lang="en-US" dirty="0"/>
            </a:br>
            <a:r>
              <a:rPr lang="en-US" dirty="0"/>
              <a:t>3. If the input pin is equal to the initialized pin, then do the further operations.</a:t>
            </a:r>
            <a:br>
              <a:rPr lang="en-US" dirty="0"/>
            </a:br>
            <a:r>
              <a:rPr lang="en-US" dirty="0"/>
              <a:t>4. Use switch statement to do the operations like Balance checking, Cash withdrawal, Cash deposition etc.</a:t>
            </a:r>
            <a:br>
              <a:rPr lang="en-US" dirty="0"/>
            </a:br>
            <a:r>
              <a:rPr lang="en-US" dirty="0"/>
              <a:t>5. Use while loop to terminate or restart the process.</a:t>
            </a:r>
          </a:p>
          <a:p>
            <a:r>
              <a:rPr lang="en-US" b="1" dirty="0"/>
              <a:t>Program/Source Code</a:t>
            </a:r>
          </a:p>
          <a:p>
            <a:r>
              <a:rPr lang="en-US" dirty="0"/>
              <a:t>Here is source code of the C Program to display the ATM transaction. The C program is successfully compiled and run on a Linux system. The program output is also shown below.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357554" y="1000108"/>
            <a:ext cx="65" cy="138499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480" y="0"/>
            <a:ext cx="67151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amount=25000, deposit, withdraw;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choice, pin;</a:t>
            </a:r>
          </a:p>
          <a:p>
            <a:r>
              <a:rPr lang="en-US" dirty="0" smtClean="0"/>
              <a:t>char transaction;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	while(pin != 1234)	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nENTER</a:t>
            </a:r>
            <a:r>
              <a:rPr lang="en-US" dirty="0" smtClean="0"/>
              <a:t> YOUR SECRET PIN NUMBER:");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("%d", &amp;pin);</a:t>
            </a:r>
          </a:p>
          <a:p>
            <a:r>
              <a:rPr lang="en-US" dirty="0" smtClean="0"/>
              <a:t>	if(pin != 1234)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("PLEASE ENTER VALID PIN NUMBER\n"); </a:t>
            </a:r>
          </a:p>
          <a:p>
            <a:r>
              <a:rPr lang="en-US" dirty="0" smtClean="0"/>
              <a:t>   }		</a:t>
            </a:r>
          </a:p>
          <a:p>
            <a:r>
              <a:rPr lang="en-US" dirty="0" smtClean="0"/>
              <a:t>	do    {	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printf</a:t>
            </a:r>
            <a:r>
              <a:rPr lang="en-US" dirty="0" smtClean="0"/>
              <a:t>("\n NAMASKAAR  Welcome to ATM </a:t>
            </a:r>
            <a:r>
              <a:rPr lang="en-US" dirty="0" err="1" smtClean="0"/>
              <a:t>ServiceS</a:t>
            </a:r>
            <a:r>
              <a:rPr lang="en-US" dirty="0" smtClean="0"/>
              <a:t>\n");		 </a:t>
            </a:r>
            <a:r>
              <a:rPr lang="en-US" dirty="0" err="1" smtClean="0"/>
              <a:t>printf</a:t>
            </a:r>
            <a:r>
              <a:rPr lang="en-US" dirty="0" smtClean="0"/>
              <a:t>("1. CHECK BALANCE\n");		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("2. WITHDRAW CASH\n");		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("3. DEPOSIT CASH\n");		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("4. EXIT\n");	</a:t>
            </a:r>
          </a:p>
          <a:p>
            <a:r>
              <a:rPr lang="en-US" dirty="0" smtClean="0"/>
              <a:t>	// </a:t>
            </a:r>
            <a:r>
              <a:rPr lang="en-US" dirty="0" err="1" smtClean="0"/>
              <a:t>printf</a:t>
            </a:r>
            <a:r>
              <a:rPr lang="en-US" dirty="0" smtClean="0"/>
              <a:t>("**?***?\n\n");	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printf</a:t>
            </a:r>
            <a:r>
              <a:rPr lang="en-US" dirty="0" smtClean="0"/>
              <a:t>("Enter your choice: ");	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scanf</a:t>
            </a:r>
            <a:r>
              <a:rPr lang="en-US" dirty="0" smtClean="0"/>
              <a:t>("%d", &amp;choice);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480" y="357166"/>
            <a:ext cx="54292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		switch (choice)		{		case 1:			</a:t>
            </a:r>
            <a:r>
              <a:rPr lang="en-US" dirty="0" err="1" smtClean="0"/>
              <a:t>printf</a:t>
            </a:r>
            <a:r>
              <a:rPr lang="en-US" dirty="0" smtClean="0"/>
              <a:t>("\n YOUR BALANCE IN Rs : %d ", amount);			</a:t>
            </a:r>
          </a:p>
          <a:p>
            <a:r>
              <a:rPr lang="en-US" dirty="0" smtClean="0"/>
              <a:t>break;					case 2:	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("\n ENTER THE AMOUNT TO WITHDRAW: ");			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("%d", &amp;withdraw);	</a:t>
            </a:r>
          </a:p>
          <a:p>
            <a:r>
              <a:rPr lang="en-US" dirty="0" smtClean="0"/>
              <a:t>if (withdraw &gt; amount)			</a:t>
            </a:r>
          </a:p>
          <a:p>
            <a:r>
              <a:rPr lang="en-US" dirty="0" smtClean="0"/>
              <a:t>{		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("\n INSUFFICENT BALANCE");			}			else	{		</a:t>
            </a:r>
          </a:p>
          <a:p>
            <a:r>
              <a:rPr lang="en-US" dirty="0" smtClean="0"/>
              <a:t>amount = amount - withdraw;				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("\n\n PLEASE COLLECT CASH");				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YOUR CURRENT BALANCE IS %d: ", amount);			}			break;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612845"/>
            <a:ext cx="70009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case 3:			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ENTER THE AMOUNT TO DEPOSIT: ");			</a:t>
            </a:r>
            <a:r>
              <a:rPr lang="en-US" dirty="0" err="1" smtClean="0"/>
              <a:t>scanf</a:t>
            </a:r>
            <a:r>
              <a:rPr lang="en-US" dirty="0" smtClean="0"/>
              <a:t>("%d", &amp;deposit);           </a:t>
            </a:r>
          </a:p>
          <a:p>
            <a:r>
              <a:rPr lang="en-US" dirty="0" smtClean="0"/>
              <a:t> amount = amount + deposit;			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("YOUR BALANCE IS %d: ", amount);			break;				</a:t>
            </a:r>
          </a:p>
          <a:p>
            <a:r>
              <a:rPr lang="en-US" dirty="0" smtClean="0"/>
              <a:t>	case 4:	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("\n THANK U FOR USING OUR ATM SERVICE");			break;					default:			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INVALID CHOICE");		}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("\n\n\n DO U WISH TO HAVE ANOTHER TRANSCATION?(y/n): \n");		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(" %c", &amp;transaction);		</a:t>
            </a:r>
          </a:p>
          <a:p>
            <a:r>
              <a:rPr lang="en-US" dirty="0" smtClean="0"/>
              <a:t>if(transaction == 'n')	    {    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(" \n THANK YOU FOR USING OUR ATM SERVICE");			}    }   </a:t>
            </a:r>
          </a:p>
          <a:p>
            <a:r>
              <a:rPr lang="en-US" dirty="0" smtClean="0"/>
              <a:t> while(transaction == 'y');  </a:t>
            </a:r>
          </a:p>
          <a:p>
            <a:r>
              <a:rPr lang="en-US" dirty="0" smtClean="0"/>
              <a:t>  return 0;}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4889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Runtime Test Cases</a:t>
            </a:r>
            <a:br>
              <a:rPr lang="en-US" b="1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IN" dirty="0" smtClean="0"/>
              <a:t>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ENTER YOUR SECRET PIN NUMBER:1234</a:t>
            </a:r>
          </a:p>
          <a:p>
            <a:endParaRPr lang="en-US" dirty="0" smtClean="0"/>
          </a:p>
          <a:p>
            <a:r>
              <a:rPr lang="en-US" dirty="0" smtClean="0"/>
              <a:t> NAMASKAAR  Welcome to ATM </a:t>
            </a:r>
            <a:r>
              <a:rPr lang="en-US" dirty="0" err="1" smtClean="0"/>
              <a:t>ServiceS</a:t>
            </a:r>
            <a:endParaRPr lang="en-US" dirty="0" smtClean="0"/>
          </a:p>
          <a:p>
            <a:r>
              <a:rPr lang="en-US" dirty="0" smtClean="0"/>
              <a:t>1. CHECK BALANCE</a:t>
            </a:r>
          </a:p>
          <a:p>
            <a:r>
              <a:rPr lang="en-US" dirty="0" smtClean="0"/>
              <a:t>2. WITHDRAW CASH</a:t>
            </a:r>
          </a:p>
          <a:p>
            <a:r>
              <a:rPr lang="en-US" dirty="0" smtClean="0"/>
              <a:t>3. DEPOSIT CASH</a:t>
            </a:r>
          </a:p>
          <a:p>
            <a:r>
              <a:rPr lang="en-US" dirty="0" smtClean="0"/>
              <a:t>4. EXIT</a:t>
            </a:r>
          </a:p>
          <a:p>
            <a:r>
              <a:rPr lang="en-US" dirty="0" smtClean="0"/>
              <a:t>Enter your choice: 2</a:t>
            </a:r>
          </a:p>
          <a:p>
            <a:endParaRPr lang="en-US" dirty="0" smtClean="0"/>
          </a:p>
          <a:p>
            <a:r>
              <a:rPr lang="en-US" dirty="0" smtClean="0"/>
              <a:t> ENTER THE AMOUNT TO WITHDRAW: 5000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PLEASE COLLECT CASH</a:t>
            </a:r>
          </a:p>
          <a:p>
            <a:r>
              <a:rPr lang="en-US" dirty="0" smtClean="0"/>
              <a:t> YOUR CURRENT BALANCE IS 20000: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DO U WISH TO HAVE ANOTHER TRANSCATION?(y/n): </a:t>
            </a:r>
          </a:p>
          <a:p>
            <a:r>
              <a:rPr lang="en-US" dirty="0" smtClean="0"/>
              <a:t>n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THANK YOU FOR USING OUR ATM SERVIC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136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 Program to Display the ATM Transaction  BY   RIPUDAMAN VERMA (RA2111042010052)  </vt:lpstr>
      <vt:lpstr>Slide 2</vt:lpstr>
      <vt:lpstr>Slide 3</vt:lpstr>
      <vt:lpstr>Slide 4</vt:lpstr>
      <vt:lpstr>Runtime Test Cases       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 to Display the ATM Transaction BY   RIPUDAMAN VERMA (RA2111042010052)</dc:title>
  <dc:creator>RIPUDAMAN VERMA</dc:creator>
  <cp:lastModifiedBy>RIPUDAMAN VERMA</cp:lastModifiedBy>
  <cp:revision>8</cp:revision>
  <dcterms:created xsi:type="dcterms:W3CDTF">2022-01-25T05:22:11Z</dcterms:created>
  <dcterms:modified xsi:type="dcterms:W3CDTF">2022-01-25T06:26:12Z</dcterms:modified>
</cp:coreProperties>
</file>