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Hind"/>
      <p:regular r:id="rId12"/>
      <p:bold r:id="rId13"/>
    </p:embeddedFont>
    <p:embeddedFont>
      <p:font typeface="Fira Sans Extra Condensed Medium"/>
      <p:regular r:id="rId14"/>
      <p:bold r:id="rId15"/>
      <p:italic r:id="rId16"/>
      <p:boldItalic r:id="rId17"/>
    </p:embeddedFont>
    <p:embeddedFont>
      <p:font typeface="Pathway Gothic On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Hind-bold.fntdata"/><Relationship Id="rId12" Type="http://schemas.openxmlformats.org/officeDocument/2006/relationships/font" Target="fonts/Hind-regular.fntdata"/><Relationship Id="rId15" Type="http://schemas.openxmlformats.org/officeDocument/2006/relationships/font" Target="fonts/FiraSansExtraCondensedMedium-bold.fntdata"/><Relationship Id="rId14" Type="http://schemas.openxmlformats.org/officeDocument/2006/relationships/font" Target="fonts/FiraSansExtraCondensedMedium-regular.fntdata"/><Relationship Id="rId17" Type="http://schemas.openxmlformats.org/officeDocument/2006/relationships/font" Target="fonts/FiraSansExtraCondensedMedium-boldItalic.fntdata"/><Relationship Id="rId16" Type="http://schemas.openxmlformats.org/officeDocument/2006/relationships/font" Target="fonts/FiraSansExtraCondensedMedium-italic.fntdata"/><Relationship Id="rId19" Type="http://schemas.openxmlformats.org/officeDocument/2006/relationships/font" Target="fonts/Oswald-regular.fntdata"/><Relationship Id="rId18" Type="http://schemas.openxmlformats.org/officeDocument/2006/relationships/font" Target="fonts/PathwayGothicOn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6fe0c27f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6fe0c27f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e255cb496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e255cb496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e255cb496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e255cb496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e255cb496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e255cb496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6fe0c27f63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6fe0c27f63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6fe0c27f6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6fe0c27f6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000950" y="-247650"/>
            <a:ext cx="2849429" cy="2773686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417975" y="3172675"/>
            <a:ext cx="4528136" cy="2346245"/>
          </a:xfrm>
          <a:custGeom>
            <a:rect b="b" l="l" r="r" t="t"/>
            <a:pathLst>
              <a:path extrusionOk="0" h="47768" w="95864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40050" y="-2"/>
            <a:ext cx="2437096" cy="3777791"/>
            <a:chOff x="-340050" y="-2"/>
            <a:chExt cx="2437096" cy="3777791"/>
          </a:xfrm>
        </p:grpSpPr>
        <p:sp>
          <p:nvSpPr>
            <p:cNvPr id="12" name="Google Shape;12;p2"/>
            <p:cNvSpPr/>
            <p:nvPr/>
          </p:nvSpPr>
          <p:spPr>
            <a:xfrm flipH="1" rot="10800000">
              <a:off x="-340050" y="0"/>
              <a:ext cx="2437096" cy="3777788"/>
            </a:xfrm>
            <a:custGeom>
              <a:rect b="b" l="l" r="r" t="t"/>
              <a:pathLst>
                <a:path extrusionOk="0" h="100333" w="64726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1002179" y="1828604"/>
              <a:ext cx="605716" cy="749134"/>
            </a:xfrm>
            <a:custGeom>
              <a:rect b="b" l="l" r="r" t="t"/>
              <a:pathLst>
                <a:path extrusionOk="0" h="19896" w="16087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 rot="10800000">
              <a:off x="-340050" y="-2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 rot="10800000">
              <a:off x="-340050" y="24557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 rot="10800000">
              <a:off x="657989" y="28221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 rot="10800000">
              <a:off x="-168727" y="179194"/>
              <a:ext cx="850947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 rot="10800000">
              <a:off x="989941" y="553203"/>
              <a:ext cx="316356" cy="478224"/>
            </a:xfrm>
            <a:custGeom>
              <a:rect b="b" l="l" r="r" t="t"/>
              <a:pathLst>
                <a:path extrusionOk="0" h="12701" w="8402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 rot="10800000">
              <a:off x="-196290" y="9848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 rot="3212468">
            <a:off x="7269903" y="1631707"/>
            <a:ext cx="2726333" cy="4689975"/>
            <a:chOff x="7706147" y="1873398"/>
            <a:chExt cx="2107599" cy="3625597"/>
          </a:xfrm>
        </p:grpSpPr>
        <p:sp>
          <p:nvSpPr>
            <p:cNvPr id="21" name="Google Shape;21;p2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2"/>
          <p:cNvSpPr txBox="1"/>
          <p:nvPr>
            <p:ph type="ctrTitle"/>
          </p:nvPr>
        </p:nvSpPr>
        <p:spPr>
          <a:xfrm>
            <a:off x="2307950" y="368575"/>
            <a:ext cx="4528200" cy="24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3171600" y="3073525"/>
            <a:ext cx="2800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" name="Google Shape;28;p2"/>
          <p:cNvSpPr/>
          <p:nvPr/>
        </p:nvSpPr>
        <p:spPr>
          <a:xfrm>
            <a:off x="1676503" y="1276348"/>
            <a:ext cx="466639" cy="475690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274403" y="-2"/>
            <a:ext cx="466639" cy="475690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8206129" y="2908331"/>
            <a:ext cx="339188" cy="345781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/>
          <p:nvPr/>
        </p:nvSpPr>
        <p:spPr>
          <a:xfrm flipH="1" rot="5400000">
            <a:off x="5766962" y="-544422"/>
            <a:ext cx="3966072" cy="3860646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1"/>
          <p:cNvGrpSpPr/>
          <p:nvPr/>
        </p:nvGrpSpPr>
        <p:grpSpPr>
          <a:xfrm flipH="1" rot="8404183">
            <a:off x="-1467602" y="419547"/>
            <a:ext cx="4042620" cy="6266545"/>
            <a:chOff x="-340050" y="-2"/>
            <a:chExt cx="2437096" cy="3777791"/>
          </a:xfrm>
        </p:grpSpPr>
        <p:sp>
          <p:nvSpPr>
            <p:cNvPr id="127" name="Google Shape;127;p11"/>
            <p:cNvSpPr/>
            <p:nvPr/>
          </p:nvSpPr>
          <p:spPr>
            <a:xfrm flipH="1" rot="10800000">
              <a:off x="-340050" y="0"/>
              <a:ext cx="2437096" cy="3777788"/>
            </a:xfrm>
            <a:custGeom>
              <a:rect b="b" l="l" r="r" t="t"/>
              <a:pathLst>
                <a:path extrusionOk="0" h="100333" w="64726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flipH="1" rot="10800000">
              <a:off x="1002179" y="1828604"/>
              <a:ext cx="605716" cy="749134"/>
            </a:xfrm>
            <a:custGeom>
              <a:rect b="b" l="l" r="r" t="t"/>
              <a:pathLst>
                <a:path extrusionOk="0" h="19896" w="16087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 flipH="1" rot="10800000">
              <a:off x="-340050" y="-2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 flipH="1" rot="10800000">
              <a:off x="-340050" y="24557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 flipH="1" rot="10800000">
              <a:off x="657989" y="28221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 flipH="1" rot="10800000">
              <a:off x="-168727" y="179194"/>
              <a:ext cx="850947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 flipH="1" rot="10800000">
              <a:off x="989941" y="553203"/>
              <a:ext cx="316356" cy="478224"/>
            </a:xfrm>
            <a:custGeom>
              <a:rect b="b" l="l" r="r" t="t"/>
              <a:pathLst>
                <a:path extrusionOk="0" h="12701" w="8402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1"/>
            <p:cNvSpPr/>
            <p:nvPr/>
          </p:nvSpPr>
          <p:spPr>
            <a:xfrm flipH="1" rot="10800000">
              <a:off x="-196290" y="9848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11"/>
          <p:cNvGrpSpPr/>
          <p:nvPr/>
        </p:nvGrpSpPr>
        <p:grpSpPr>
          <a:xfrm rot="-5082426">
            <a:off x="7188157" y="-2495591"/>
            <a:ext cx="3626205" cy="4508527"/>
            <a:chOff x="374425" y="237975"/>
            <a:chExt cx="4197075" cy="5218300"/>
          </a:xfrm>
        </p:grpSpPr>
        <p:sp>
          <p:nvSpPr>
            <p:cNvPr id="136" name="Google Shape;136;p11"/>
            <p:cNvSpPr/>
            <p:nvPr/>
          </p:nvSpPr>
          <p:spPr>
            <a:xfrm>
              <a:off x="374425" y="237975"/>
              <a:ext cx="4197075" cy="5218300"/>
            </a:xfrm>
            <a:custGeom>
              <a:rect b="b" l="l" r="r" t="t"/>
              <a:pathLst>
                <a:path extrusionOk="0" h="208732" w="167883">
                  <a:moveTo>
                    <a:pt x="78853" y="1"/>
                  </a:moveTo>
                  <a:cubicBezTo>
                    <a:pt x="67656" y="1"/>
                    <a:pt x="56451" y="2617"/>
                    <a:pt x="46518" y="7813"/>
                  </a:cubicBezTo>
                  <a:lnTo>
                    <a:pt x="46606" y="7843"/>
                  </a:lnTo>
                  <a:cubicBezTo>
                    <a:pt x="33003" y="16655"/>
                    <a:pt x="31998" y="24522"/>
                    <a:pt x="21914" y="37179"/>
                  </a:cubicBezTo>
                  <a:cubicBezTo>
                    <a:pt x="13722" y="47440"/>
                    <a:pt x="6832" y="58944"/>
                    <a:pt x="3401" y="71601"/>
                  </a:cubicBezTo>
                  <a:cubicBezTo>
                    <a:pt x="1" y="84258"/>
                    <a:pt x="326" y="98216"/>
                    <a:pt x="5974" y="110045"/>
                  </a:cubicBezTo>
                  <a:cubicBezTo>
                    <a:pt x="8044" y="114422"/>
                    <a:pt x="10824" y="118443"/>
                    <a:pt x="12746" y="122879"/>
                  </a:cubicBezTo>
                  <a:cubicBezTo>
                    <a:pt x="20494" y="140682"/>
                    <a:pt x="13693" y="160998"/>
                    <a:pt x="12983" y="180398"/>
                  </a:cubicBezTo>
                  <a:cubicBezTo>
                    <a:pt x="12864" y="183739"/>
                    <a:pt x="12953" y="187170"/>
                    <a:pt x="14136" y="190304"/>
                  </a:cubicBezTo>
                  <a:cubicBezTo>
                    <a:pt x="15910" y="195006"/>
                    <a:pt x="20021" y="198466"/>
                    <a:pt x="24309" y="201098"/>
                  </a:cubicBezTo>
                  <a:cubicBezTo>
                    <a:pt x="30785" y="205061"/>
                    <a:pt x="38060" y="207545"/>
                    <a:pt x="45601" y="208432"/>
                  </a:cubicBezTo>
                  <a:cubicBezTo>
                    <a:pt x="47311" y="208624"/>
                    <a:pt x="49040" y="208731"/>
                    <a:pt x="50766" y="208731"/>
                  </a:cubicBezTo>
                  <a:cubicBezTo>
                    <a:pt x="54888" y="208731"/>
                    <a:pt x="58997" y="208121"/>
                    <a:pt x="62812" y="206599"/>
                  </a:cubicBezTo>
                  <a:cubicBezTo>
                    <a:pt x="82241" y="198762"/>
                    <a:pt x="86411" y="171555"/>
                    <a:pt x="104243" y="160584"/>
                  </a:cubicBezTo>
                  <a:cubicBezTo>
                    <a:pt x="112553" y="155498"/>
                    <a:pt x="122696" y="154640"/>
                    <a:pt x="131923" y="151624"/>
                  </a:cubicBezTo>
                  <a:cubicBezTo>
                    <a:pt x="145467" y="147217"/>
                    <a:pt x="157680" y="137399"/>
                    <a:pt x="162796" y="124092"/>
                  </a:cubicBezTo>
                  <a:cubicBezTo>
                    <a:pt x="167882" y="110784"/>
                    <a:pt x="164748" y="94135"/>
                    <a:pt x="153658" y="85175"/>
                  </a:cubicBezTo>
                  <a:cubicBezTo>
                    <a:pt x="147271" y="79999"/>
                    <a:pt x="138813" y="77515"/>
                    <a:pt x="133401" y="71364"/>
                  </a:cubicBezTo>
                  <a:cubicBezTo>
                    <a:pt x="120389" y="56489"/>
                    <a:pt x="132248" y="30347"/>
                    <a:pt x="119887" y="14940"/>
                  </a:cubicBezTo>
                  <a:cubicBezTo>
                    <a:pt x="116604" y="10829"/>
                    <a:pt x="111932" y="8050"/>
                    <a:pt x="107111" y="5920"/>
                  </a:cubicBezTo>
                  <a:cubicBezTo>
                    <a:pt x="98255" y="1966"/>
                    <a:pt x="88558" y="1"/>
                    <a:pt x="78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562200" y="370825"/>
              <a:ext cx="3586425" cy="4947375"/>
            </a:xfrm>
            <a:custGeom>
              <a:rect b="b" l="l" r="r" t="t"/>
              <a:pathLst>
                <a:path extrusionOk="0" h="197895" w="143457">
                  <a:moveTo>
                    <a:pt x="64073" y="0"/>
                  </a:moveTo>
                  <a:cubicBezTo>
                    <a:pt x="51238" y="0"/>
                    <a:pt x="38437" y="6359"/>
                    <a:pt x="29958" y="16191"/>
                  </a:cubicBezTo>
                  <a:cubicBezTo>
                    <a:pt x="19607" y="28227"/>
                    <a:pt x="15349" y="44728"/>
                    <a:pt x="16177" y="60609"/>
                  </a:cubicBezTo>
                  <a:cubicBezTo>
                    <a:pt x="17094" y="77761"/>
                    <a:pt x="23511" y="94972"/>
                    <a:pt x="19726" y="111740"/>
                  </a:cubicBezTo>
                  <a:cubicBezTo>
                    <a:pt x="16443" y="126141"/>
                    <a:pt x="799" y="139478"/>
                    <a:pt x="385" y="153703"/>
                  </a:cubicBezTo>
                  <a:cubicBezTo>
                    <a:pt x="1" y="166922"/>
                    <a:pt x="14698" y="174758"/>
                    <a:pt x="24516" y="180318"/>
                  </a:cubicBezTo>
                  <a:cubicBezTo>
                    <a:pt x="37232" y="187534"/>
                    <a:pt x="51486" y="191615"/>
                    <a:pt x="65681" y="194661"/>
                  </a:cubicBezTo>
                  <a:lnTo>
                    <a:pt x="57745" y="191661"/>
                  </a:lnTo>
                  <a:lnTo>
                    <a:pt x="57745" y="191661"/>
                  </a:lnTo>
                  <a:cubicBezTo>
                    <a:pt x="68215" y="195529"/>
                    <a:pt x="82806" y="197894"/>
                    <a:pt x="97007" y="197894"/>
                  </a:cubicBezTo>
                  <a:cubicBezTo>
                    <a:pt x="109580" y="197894"/>
                    <a:pt x="121847" y="196040"/>
                    <a:pt x="130681" y="191733"/>
                  </a:cubicBezTo>
                  <a:cubicBezTo>
                    <a:pt x="136654" y="188835"/>
                    <a:pt x="141652" y="182950"/>
                    <a:pt x="141504" y="176296"/>
                  </a:cubicBezTo>
                  <a:cubicBezTo>
                    <a:pt x="141416" y="172540"/>
                    <a:pt x="139700" y="168992"/>
                    <a:pt x="138695" y="165354"/>
                  </a:cubicBezTo>
                  <a:cubicBezTo>
                    <a:pt x="135531" y="154087"/>
                    <a:pt x="139020" y="142199"/>
                    <a:pt x="141149" y="130666"/>
                  </a:cubicBezTo>
                  <a:cubicBezTo>
                    <a:pt x="143249" y="119133"/>
                    <a:pt x="143456" y="105855"/>
                    <a:pt x="135412" y="97338"/>
                  </a:cubicBezTo>
                  <a:cubicBezTo>
                    <a:pt x="129853" y="91423"/>
                    <a:pt x="121573" y="89176"/>
                    <a:pt x="113884" y="86514"/>
                  </a:cubicBezTo>
                  <a:cubicBezTo>
                    <a:pt x="106225" y="83853"/>
                    <a:pt x="98122" y="79949"/>
                    <a:pt x="94751" y="72556"/>
                  </a:cubicBezTo>
                  <a:cubicBezTo>
                    <a:pt x="89546" y="61023"/>
                    <a:pt x="98358" y="48218"/>
                    <a:pt x="99393" y="35591"/>
                  </a:cubicBezTo>
                  <a:cubicBezTo>
                    <a:pt x="100665" y="19769"/>
                    <a:pt x="88126" y="4628"/>
                    <a:pt x="72660" y="991"/>
                  </a:cubicBezTo>
                  <a:cubicBezTo>
                    <a:pt x="69828" y="319"/>
                    <a:pt x="66950" y="0"/>
                    <a:pt x="64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1524050" y="838275"/>
              <a:ext cx="1187350" cy="527800"/>
            </a:xfrm>
            <a:custGeom>
              <a:rect b="b" l="l" r="r" t="t"/>
              <a:pathLst>
                <a:path extrusionOk="0" h="21112" w="47494">
                  <a:moveTo>
                    <a:pt x="13488" y="1"/>
                  </a:moveTo>
                  <a:cubicBezTo>
                    <a:pt x="9425" y="1"/>
                    <a:pt x="5544" y="780"/>
                    <a:pt x="2130" y="3969"/>
                  </a:cubicBezTo>
                  <a:cubicBezTo>
                    <a:pt x="1242" y="4798"/>
                    <a:pt x="414" y="5833"/>
                    <a:pt x="296" y="7045"/>
                  </a:cubicBezTo>
                  <a:cubicBezTo>
                    <a:pt x="0" y="9884"/>
                    <a:pt x="3460" y="11481"/>
                    <a:pt x="6299" y="11777"/>
                  </a:cubicBezTo>
                  <a:cubicBezTo>
                    <a:pt x="7760" y="11919"/>
                    <a:pt x="9261" y="11945"/>
                    <a:pt x="10769" y="11945"/>
                  </a:cubicBezTo>
                  <a:cubicBezTo>
                    <a:pt x="11616" y="11945"/>
                    <a:pt x="12465" y="11937"/>
                    <a:pt x="13311" y="11937"/>
                  </a:cubicBezTo>
                  <a:cubicBezTo>
                    <a:pt x="17521" y="11937"/>
                    <a:pt x="21651" y="12137"/>
                    <a:pt x="24989" y="14527"/>
                  </a:cubicBezTo>
                  <a:cubicBezTo>
                    <a:pt x="26409" y="15562"/>
                    <a:pt x="27591" y="16922"/>
                    <a:pt x="28922" y="18046"/>
                  </a:cubicBezTo>
                  <a:cubicBezTo>
                    <a:pt x="31164" y="19927"/>
                    <a:pt x="34057" y="21112"/>
                    <a:pt x="36955" y="21112"/>
                  </a:cubicBezTo>
                  <a:cubicBezTo>
                    <a:pt x="37383" y="21112"/>
                    <a:pt x="37811" y="21086"/>
                    <a:pt x="38237" y="21033"/>
                  </a:cubicBezTo>
                  <a:cubicBezTo>
                    <a:pt x="41579" y="20619"/>
                    <a:pt x="44714" y="18401"/>
                    <a:pt x="45867" y="15266"/>
                  </a:cubicBezTo>
                  <a:cubicBezTo>
                    <a:pt x="47494" y="10830"/>
                    <a:pt x="44862" y="5714"/>
                    <a:pt x="40869" y="3230"/>
                  </a:cubicBezTo>
                  <a:cubicBezTo>
                    <a:pt x="37623" y="1186"/>
                    <a:pt x="33751" y="570"/>
                    <a:pt x="29889" y="570"/>
                  </a:cubicBezTo>
                  <a:cubicBezTo>
                    <a:pt x="29002" y="570"/>
                    <a:pt x="28115" y="602"/>
                    <a:pt x="27237" y="657"/>
                  </a:cubicBezTo>
                  <a:cubicBezTo>
                    <a:pt x="26626" y="697"/>
                    <a:pt x="26013" y="714"/>
                    <a:pt x="25398" y="714"/>
                  </a:cubicBezTo>
                  <a:cubicBezTo>
                    <a:pt x="21428" y="714"/>
                    <a:pt x="17375" y="1"/>
                    <a:pt x="13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1"/>
            <p:cNvSpPr/>
            <p:nvPr/>
          </p:nvSpPr>
          <p:spPr>
            <a:xfrm>
              <a:off x="3029275" y="1578900"/>
              <a:ext cx="971475" cy="730575"/>
            </a:xfrm>
            <a:custGeom>
              <a:rect b="b" l="l" r="r" t="t"/>
              <a:pathLst>
                <a:path extrusionOk="0" h="29223" w="38859">
                  <a:moveTo>
                    <a:pt x="15210" y="1"/>
                  </a:moveTo>
                  <a:cubicBezTo>
                    <a:pt x="9319" y="1"/>
                    <a:pt x="3114" y="6346"/>
                    <a:pt x="1124" y="11162"/>
                  </a:cubicBezTo>
                  <a:cubicBezTo>
                    <a:pt x="444" y="12789"/>
                    <a:pt x="1" y="14711"/>
                    <a:pt x="799" y="16278"/>
                  </a:cubicBezTo>
                  <a:cubicBezTo>
                    <a:pt x="1391" y="17284"/>
                    <a:pt x="2278" y="18082"/>
                    <a:pt x="3342" y="18526"/>
                  </a:cubicBezTo>
                  <a:cubicBezTo>
                    <a:pt x="7926" y="20684"/>
                    <a:pt x="13752" y="18614"/>
                    <a:pt x="18158" y="21098"/>
                  </a:cubicBezTo>
                  <a:cubicBezTo>
                    <a:pt x="19785" y="21986"/>
                    <a:pt x="21056" y="23435"/>
                    <a:pt x="22476" y="24647"/>
                  </a:cubicBezTo>
                  <a:cubicBezTo>
                    <a:pt x="25935" y="27608"/>
                    <a:pt x="30323" y="29223"/>
                    <a:pt x="34857" y="29223"/>
                  </a:cubicBezTo>
                  <a:cubicBezTo>
                    <a:pt x="35440" y="29223"/>
                    <a:pt x="36025" y="29196"/>
                    <a:pt x="36611" y="29142"/>
                  </a:cubicBezTo>
                  <a:cubicBezTo>
                    <a:pt x="37114" y="29142"/>
                    <a:pt x="37617" y="28965"/>
                    <a:pt x="38060" y="28699"/>
                  </a:cubicBezTo>
                  <a:cubicBezTo>
                    <a:pt x="38593" y="28255"/>
                    <a:pt x="38740" y="27516"/>
                    <a:pt x="38800" y="26835"/>
                  </a:cubicBezTo>
                  <a:cubicBezTo>
                    <a:pt x="38829" y="26569"/>
                    <a:pt x="38859" y="26303"/>
                    <a:pt x="38859" y="26037"/>
                  </a:cubicBezTo>
                  <a:cubicBezTo>
                    <a:pt x="34600" y="23671"/>
                    <a:pt x="30401" y="21335"/>
                    <a:pt x="27207" y="17727"/>
                  </a:cubicBezTo>
                  <a:cubicBezTo>
                    <a:pt x="23363" y="13321"/>
                    <a:pt x="21677" y="7909"/>
                    <a:pt x="20908" y="2083"/>
                  </a:cubicBezTo>
                  <a:cubicBezTo>
                    <a:pt x="19844" y="1344"/>
                    <a:pt x="18690" y="753"/>
                    <a:pt x="17478" y="339"/>
                  </a:cubicBezTo>
                  <a:cubicBezTo>
                    <a:pt x="16734" y="108"/>
                    <a:pt x="15975" y="1"/>
                    <a:pt x="15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1"/>
            <p:cNvSpPr/>
            <p:nvPr/>
          </p:nvSpPr>
          <p:spPr>
            <a:xfrm>
              <a:off x="375175" y="1847600"/>
              <a:ext cx="487950" cy="1146975"/>
            </a:xfrm>
            <a:custGeom>
              <a:rect b="b" l="l" r="r" t="t"/>
              <a:pathLst>
                <a:path extrusionOk="0" h="45879" w="19518">
                  <a:moveTo>
                    <a:pt x="5737" y="0"/>
                  </a:moveTo>
                  <a:cubicBezTo>
                    <a:pt x="4850" y="2366"/>
                    <a:pt x="4052" y="4791"/>
                    <a:pt x="3401" y="7245"/>
                  </a:cubicBezTo>
                  <a:cubicBezTo>
                    <a:pt x="0" y="19873"/>
                    <a:pt x="296" y="33772"/>
                    <a:pt x="5915" y="45601"/>
                  </a:cubicBezTo>
                  <a:cubicBezTo>
                    <a:pt x="6860" y="45777"/>
                    <a:pt x="7809" y="45879"/>
                    <a:pt x="8745" y="45879"/>
                  </a:cubicBezTo>
                  <a:cubicBezTo>
                    <a:pt x="10329" y="45879"/>
                    <a:pt x="11877" y="45586"/>
                    <a:pt x="13308" y="44861"/>
                  </a:cubicBezTo>
                  <a:cubicBezTo>
                    <a:pt x="18453" y="42259"/>
                    <a:pt x="19518" y="34807"/>
                    <a:pt x="16827" y="29691"/>
                  </a:cubicBezTo>
                  <a:cubicBezTo>
                    <a:pt x="15585" y="27325"/>
                    <a:pt x="13692" y="25196"/>
                    <a:pt x="13308" y="22564"/>
                  </a:cubicBezTo>
                  <a:cubicBezTo>
                    <a:pt x="12627" y="17625"/>
                    <a:pt x="17566" y="12953"/>
                    <a:pt x="16235" y="8162"/>
                  </a:cubicBezTo>
                  <a:cubicBezTo>
                    <a:pt x="15821" y="6654"/>
                    <a:pt x="14757" y="5087"/>
                    <a:pt x="13367" y="3726"/>
                  </a:cubicBezTo>
                  <a:cubicBezTo>
                    <a:pt x="11267" y="1686"/>
                    <a:pt x="8399" y="178"/>
                    <a:pt x="5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1"/>
          <p:cNvSpPr/>
          <p:nvPr/>
        </p:nvSpPr>
        <p:spPr>
          <a:xfrm>
            <a:off x="7794735" y="2094848"/>
            <a:ext cx="629274" cy="644951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/>
          <p:nvPr/>
        </p:nvSpPr>
        <p:spPr>
          <a:xfrm>
            <a:off x="2114520" y="793215"/>
            <a:ext cx="367483" cy="376620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"/>
          <p:cNvSpPr txBox="1"/>
          <p:nvPr>
            <p:ph hasCustomPrompt="1" type="title"/>
          </p:nvPr>
        </p:nvSpPr>
        <p:spPr>
          <a:xfrm>
            <a:off x="1909950" y="678850"/>
            <a:ext cx="5324100" cy="14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4" name="Google Shape;144;p11"/>
          <p:cNvSpPr txBox="1"/>
          <p:nvPr>
            <p:ph idx="1" type="subTitle"/>
          </p:nvPr>
        </p:nvSpPr>
        <p:spPr>
          <a:xfrm flipH="1">
            <a:off x="3528600" y="2002625"/>
            <a:ext cx="20868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1"/>
          <p:cNvSpPr txBox="1"/>
          <p:nvPr>
            <p:ph hasCustomPrompt="1" idx="2" type="title"/>
          </p:nvPr>
        </p:nvSpPr>
        <p:spPr>
          <a:xfrm>
            <a:off x="3248850" y="2805175"/>
            <a:ext cx="2646300" cy="10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6" name="Google Shape;146;p11"/>
          <p:cNvSpPr txBox="1"/>
          <p:nvPr>
            <p:ph idx="3" type="subTitle"/>
          </p:nvPr>
        </p:nvSpPr>
        <p:spPr>
          <a:xfrm flipH="1">
            <a:off x="3880200" y="3559625"/>
            <a:ext cx="13836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9_2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"/>
          <p:cNvSpPr/>
          <p:nvPr/>
        </p:nvSpPr>
        <p:spPr>
          <a:xfrm rot="5400000">
            <a:off x="5468968" y="1499747"/>
            <a:ext cx="4256056" cy="4142923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3"/>
          <p:cNvSpPr/>
          <p:nvPr/>
        </p:nvSpPr>
        <p:spPr>
          <a:xfrm>
            <a:off x="7974354" y="2157706"/>
            <a:ext cx="339188" cy="345781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"/>
          <p:cNvSpPr/>
          <p:nvPr/>
        </p:nvSpPr>
        <p:spPr>
          <a:xfrm>
            <a:off x="8040018" y="3210327"/>
            <a:ext cx="953208" cy="971699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3"/>
          <p:cNvSpPr/>
          <p:nvPr/>
        </p:nvSpPr>
        <p:spPr>
          <a:xfrm>
            <a:off x="-419885" y="820373"/>
            <a:ext cx="916686" cy="934431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"/>
          <p:cNvSpPr/>
          <p:nvPr/>
        </p:nvSpPr>
        <p:spPr>
          <a:xfrm>
            <a:off x="536849" y="346049"/>
            <a:ext cx="419412" cy="427572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"/>
          <p:cNvSpPr txBox="1"/>
          <p:nvPr>
            <p:ph idx="1" type="subTitle"/>
          </p:nvPr>
        </p:nvSpPr>
        <p:spPr>
          <a:xfrm flipH="1">
            <a:off x="1207125" y="1573636"/>
            <a:ext cx="24651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3">
            <a:hlinkClick/>
          </p:cNvPr>
          <p:cNvSpPr txBox="1"/>
          <p:nvPr>
            <p:ph hasCustomPrompt="1" type="title"/>
          </p:nvPr>
        </p:nvSpPr>
        <p:spPr>
          <a:xfrm>
            <a:off x="4464199" y="1382958"/>
            <a:ext cx="7002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6" name="Google Shape;156;p13">
            <a:hlinkClick/>
          </p:cNvPr>
          <p:cNvSpPr txBox="1"/>
          <p:nvPr>
            <p:ph idx="2" type="subTitle"/>
          </p:nvPr>
        </p:nvSpPr>
        <p:spPr>
          <a:xfrm flipH="1">
            <a:off x="965925" y="1186011"/>
            <a:ext cx="27063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7" name="Google Shape;157;p13"/>
          <p:cNvSpPr txBox="1"/>
          <p:nvPr>
            <p:ph idx="3" type="title"/>
          </p:nvPr>
        </p:nvSpPr>
        <p:spPr>
          <a:xfrm>
            <a:off x="2643625" y="346050"/>
            <a:ext cx="3856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8" name="Google Shape;158;p13"/>
          <p:cNvSpPr txBox="1"/>
          <p:nvPr>
            <p:ph idx="4" type="subTitle"/>
          </p:nvPr>
        </p:nvSpPr>
        <p:spPr>
          <a:xfrm flipH="1">
            <a:off x="5471775" y="2759330"/>
            <a:ext cx="24651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3">
            <a:hlinkClick/>
          </p:cNvPr>
          <p:cNvSpPr txBox="1"/>
          <p:nvPr>
            <p:ph idx="5" type="subTitle"/>
          </p:nvPr>
        </p:nvSpPr>
        <p:spPr>
          <a:xfrm flipH="1">
            <a:off x="5471775" y="2371705"/>
            <a:ext cx="27063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0" name="Google Shape;160;p13"/>
          <p:cNvSpPr txBox="1"/>
          <p:nvPr>
            <p:ph idx="6" type="subTitle"/>
          </p:nvPr>
        </p:nvSpPr>
        <p:spPr>
          <a:xfrm flipH="1">
            <a:off x="1207125" y="3952110"/>
            <a:ext cx="24651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3">
            <a:hlinkClick/>
          </p:cNvPr>
          <p:cNvSpPr txBox="1"/>
          <p:nvPr>
            <p:ph idx="7" type="subTitle"/>
          </p:nvPr>
        </p:nvSpPr>
        <p:spPr>
          <a:xfrm flipH="1">
            <a:off x="965925" y="3564485"/>
            <a:ext cx="27063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2" name="Google Shape;162;p13">
            <a:hlinkClick/>
          </p:cNvPr>
          <p:cNvSpPr txBox="1"/>
          <p:nvPr>
            <p:ph hasCustomPrompt="1" idx="8" type="title"/>
          </p:nvPr>
        </p:nvSpPr>
        <p:spPr>
          <a:xfrm>
            <a:off x="3978424" y="2614383"/>
            <a:ext cx="7002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3" name="Google Shape;163;p13">
            <a:hlinkClick/>
          </p:cNvPr>
          <p:cNvSpPr txBox="1"/>
          <p:nvPr>
            <p:ph hasCustomPrompt="1" idx="9" type="title"/>
          </p:nvPr>
        </p:nvSpPr>
        <p:spPr>
          <a:xfrm>
            <a:off x="4464199" y="3836283"/>
            <a:ext cx="7002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/>
          <p:nvPr/>
        </p:nvSpPr>
        <p:spPr>
          <a:xfrm rot="-5400000">
            <a:off x="-283022" y="-743135"/>
            <a:ext cx="6088519" cy="5926676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14"/>
          <p:cNvGrpSpPr/>
          <p:nvPr/>
        </p:nvGrpSpPr>
        <p:grpSpPr>
          <a:xfrm rot="4477095">
            <a:off x="-651132" y="-3055029"/>
            <a:ext cx="4042701" cy="6266671"/>
            <a:chOff x="-340050" y="-2"/>
            <a:chExt cx="2437096" cy="3777791"/>
          </a:xfrm>
        </p:grpSpPr>
        <p:sp>
          <p:nvSpPr>
            <p:cNvPr id="167" name="Google Shape;167;p14"/>
            <p:cNvSpPr/>
            <p:nvPr/>
          </p:nvSpPr>
          <p:spPr>
            <a:xfrm flipH="1" rot="10800000">
              <a:off x="-340050" y="0"/>
              <a:ext cx="2437096" cy="3777788"/>
            </a:xfrm>
            <a:custGeom>
              <a:rect b="b" l="l" r="r" t="t"/>
              <a:pathLst>
                <a:path extrusionOk="0" h="100333" w="64726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 flipH="1" rot="10800000">
              <a:off x="1002179" y="1828604"/>
              <a:ext cx="605716" cy="749134"/>
            </a:xfrm>
            <a:custGeom>
              <a:rect b="b" l="l" r="r" t="t"/>
              <a:pathLst>
                <a:path extrusionOk="0" h="19896" w="16087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 flipH="1" rot="10800000">
              <a:off x="-340050" y="-2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 flipH="1" rot="10800000">
              <a:off x="-340050" y="24557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rgbClr val="8F8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 flipH="1" rot="10800000">
              <a:off x="657989" y="28221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 flipH="1" rot="10800000">
              <a:off x="-168727" y="179194"/>
              <a:ext cx="850947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rgbClr val="8F8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 flipH="1" rot="10800000">
              <a:off x="989941" y="553203"/>
              <a:ext cx="316356" cy="478224"/>
            </a:xfrm>
            <a:custGeom>
              <a:rect b="b" l="l" r="r" t="t"/>
              <a:pathLst>
                <a:path extrusionOk="0" h="12701" w="8402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 flipH="1" rot="10800000">
              <a:off x="-196290" y="9848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14"/>
          <p:cNvSpPr txBox="1"/>
          <p:nvPr>
            <p:ph type="ctrTitle"/>
          </p:nvPr>
        </p:nvSpPr>
        <p:spPr>
          <a:xfrm flipH="1">
            <a:off x="3545176" y="3172154"/>
            <a:ext cx="40431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0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76" name="Google Shape;176;p14"/>
          <p:cNvSpPr txBox="1"/>
          <p:nvPr>
            <p:ph idx="1" type="subTitle"/>
          </p:nvPr>
        </p:nvSpPr>
        <p:spPr>
          <a:xfrm flipH="1" rot="-194">
            <a:off x="2266875" y="1736675"/>
            <a:ext cx="5321400" cy="13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7" name="Google Shape;177;p14"/>
          <p:cNvSpPr/>
          <p:nvPr/>
        </p:nvSpPr>
        <p:spPr>
          <a:xfrm flipH="1" rot="-1256095">
            <a:off x="3977005" y="-884325"/>
            <a:ext cx="1786840" cy="1295050"/>
          </a:xfrm>
          <a:custGeom>
            <a:rect b="b" l="l" r="r" t="t"/>
            <a:pathLst>
              <a:path extrusionOk="0" h="15740" w="19229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 txBox="1"/>
          <p:nvPr>
            <p:ph type="ctrTitle"/>
          </p:nvPr>
        </p:nvSpPr>
        <p:spPr>
          <a:xfrm flipH="1">
            <a:off x="6992626" y="1101750"/>
            <a:ext cx="1299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80" name="Google Shape;180;p15"/>
          <p:cNvSpPr txBox="1"/>
          <p:nvPr>
            <p:ph idx="1" type="subTitle"/>
          </p:nvPr>
        </p:nvSpPr>
        <p:spPr>
          <a:xfrm flipH="1">
            <a:off x="6358430" y="2097460"/>
            <a:ext cx="19341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81" name="Google Shape;181;p15"/>
          <p:cNvSpPr txBox="1"/>
          <p:nvPr>
            <p:ph idx="2" type="ctrTitle"/>
          </p:nvPr>
        </p:nvSpPr>
        <p:spPr>
          <a:xfrm flipH="1">
            <a:off x="866500" y="2161800"/>
            <a:ext cx="15606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82" name="Google Shape;182;p15"/>
          <p:cNvSpPr txBox="1"/>
          <p:nvPr>
            <p:ph idx="3" type="subTitle"/>
          </p:nvPr>
        </p:nvSpPr>
        <p:spPr>
          <a:xfrm flipH="1">
            <a:off x="866507" y="3414881"/>
            <a:ext cx="18513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83" name="Google Shape;183;p15"/>
          <p:cNvSpPr txBox="1"/>
          <p:nvPr>
            <p:ph idx="4"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4" name="Google Shape;184;p15"/>
          <p:cNvSpPr txBox="1"/>
          <p:nvPr>
            <p:ph idx="5" type="subTitle"/>
          </p:nvPr>
        </p:nvSpPr>
        <p:spPr>
          <a:xfrm flipH="1">
            <a:off x="1060704" y="2999232"/>
            <a:ext cx="7863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5"/>
          <p:cNvSpPr txBox="1"/>
          <p:nvPr>
            <p:ph idx="6" type="subTitle"/>
          </p:nvPr>
        </p:nvSpPr>
        <p:spPr>
          <a:xfrm flipH="1">
            <a:off x="7306056" y="1682496"/>
            <a:ext cx="7863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13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/>
          <p:nvPr/>
        </p:nvSpPr>
        <p:spPr>
          <a:xfrm flipH="1" rot="-5400000">
            <a:off x="-254813" y="1351053"/>
            <a:ext cx="3966072" cy="3860646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8" name="Google Shape;188;p16"/>
          <p:cNvSpPr txBox="1"/>
          <p:nvPr>
            <p:ph idx="1" type="body"/>
          </p:nvPr>
        </p:nvSpPr>
        <p:spPr>
          <a:xfrm>
            <a:off x="713225" y="963575"/>
            <a:ext cx="3858900" cy="364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79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unito Light"/>
              <a:buChar char="●"/>
              <a:defRPr sz="1000">
                <a:solidFill>
                  <a:schemeClr val="lt2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9" name="Google Shape;189;p16"/>
          <p:cNvSpPr txBox="1"/>
          <p:nvPr>
            <p:ph idx="2" type="body"/>
          </p:nvPr>
        </p:nvSpPr>
        <p:spPr>
          <a:xfrm>
            <a:off x="4572000" y="963575"/>
            <a:ext cx="3858900" cy="3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Hind Light"/>
              <a:buChar char="●"/>
              <a:defRPr sz="1000">
                <a:solidFill>
                  <a:schemeClr val="lt2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0" name="Google Shape;190;p16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2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/>
          <p:nvPr/>
        </p:nvSpPr>
        <p:spPr>
          <a:xfrm rot="5400000">
            <a:off x="5413687" y="1351053"/>
            <a:ext cx="3966072" cy="3860646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 txBox="1"/>
          <p:nvPr>
            <p:ph type="ctrTitle"/>
          </p:nvPr>
        </p:nvSpPr>
        <p:spPr>
          <a:xfrm flipH="1">
            <a:off x="3799328" y="1468875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4" name="Google Shape;194;p17"/>
          <p:cNvSpPr txBox="1"/>
          <p:nvPr>
            <p:ph idx="1" type="subTitle"/>
          </p:nvPr>
        </p:nvSpPr>
        <p:spPr>
          <a:xfrm flipH="1">
            <a:off x="3653978" y="1887118"/>
            <a:ext cx="18513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5" name="Google Shape;195;p17"/>
          <p:cNvSpPr txBox="1"/>
          <p:nvPr>
            <p:ph idx="2" type="ctrTitle"/>
          </p:nvPr>
        </p:nvSpPr>
        <p:spPr>
          <a:xfrm flipH="1">
            <a:off x="6040355" y="1468875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6" name="Google Shape;196;p17"/>
          <p:cNvSpPr txBox="1"/>
          <p:nvPr>
            <p:ph idx="3" type="subTitle"/>
          </p:nvPr>
        </p:nvSpPr>
        <p:spPr>
          <a:xfrm flipH="1">
            <a:off x="5853605" y="1886198"/>
            <a:ext cx="19341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7" name="Google Shape;197;p17"/>
          <p:cNvSpPr txBox="1"/>
          <p:nvPr>
            <p:ph idx="4" type="ctrTitle"/>
          </p:nvPr>
        </p:nvSpPr>
        <p:spPr>
          <a:xfrm flipH="1">
            <a:off x="1535728" y="1468875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7"/>
          <p:cNvSpPr txBox="1"/>
          <p:nvPr>
            <p:ph idx="5" type="subTitle"/>
          </p:nvPr>
        </p:nvSpPr>
        <p:spPr>
          <a:xfrm flipH="1">
            <a:off x="1390378" y="1884068"/>
            <a:ext cx="18513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9" name="Google Shape;199;p17"/>
          <p:cNvSpPr txBox="1"/>
          <p:nvPr>
            <p:ph idx="6"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0" name="Google Shape;200;p17"/>
          <p:cNvSpPr/>
          <p:nvPr/>
        </p:nvSpPr>
        <p:spPr>
          <a:xfrm flipH="1" rot="-5400000">
            <a:off x="-3020038" y="1351053"/>
            <a:ext cx="3966072" cy="3860646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2_3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/>
          <p:nvPr/>
        </p:nvSpPr>
        <p:spPr>
          <a:xfrm flipH="1" rot="5400000">
            <a:off x="6518816" y="-160911"/>
            <a:ext cx="3217346" cy="3131823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"/>
          <p:cNvSpPr/>
          <p:nvPr/>
        </p:nvSpPr>
        <p:spPr>
          <a:xfrm flipH="1" rot="-5400000">
            <a:off x="-586834" y="2582289"/>
            <a:ext cx="3217346" cy="3131823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7096125" y="-140350"/>
            <a:ext cx="741220" cy="755698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209550" y="3875400"/>
            <a:ext cx="638169" cy="650635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609600" y="3013675"/>
            <a:ext cx="371460" cy="378716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8"/>
          <p:cNvSpPr/>
          <p:nvPr/>
        </p:nvSpPr>
        <p:spPr>
          <a:xfrm>
            <a:off x="8238275" y="1101762"/>
            <a:ext cx="371460" cy="378716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8"/>
          <p:cNvSpPr txBox="1"/>
          <p:nvPr>
            <p:ph type="ctrTitle"/>
          </p:nvPr>
        </p:nvSpPr>
        <p:spPr>
          <a:xfrm flipH="1">
            <a:off x="5195037" y="3392393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9" name="Google Shape;209;p18"/>
          <p:cNvSpPr txBox="1"/>
          <p:nvPr>
            <p:ph idx="1" type="subTitle"/>
          </p:nvPr>
        </p:nvSpPr>
        <p:spPr>
          <a:xfrm flipH="1">
            <a:off x="4895586" y="3811125"/>
            <a:ext cx="21594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0" name="Google Shape;210;p18"/>
          <p:cNvSpPr txBox="1"/>
          <p:nvPr>
            <p:ph idx="2" type="ctrTitle"/>
          </p:nvPr>
        </p:nvSpPr>
        <p:spPr>
          <a:xfrm flipH="1">
            <a:off x="5195037" y="1734343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1" name="Google Shape;211;p18"/>
          <p:cNvSpPr txBox="1"/>
          <p:nvPr>
            <p:ph idx="3" type="subTitle"/>
          </p:nvPr>
        </p:nvSpPr>
        <p:spPr>
          <a:xfrm flipH="1">
            <a:off x="4895586" y="2153075"/>
            <a:ext cx="21594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2" name="Google Shape;212;p18"/>
          <p:cNvSpPr txBox="1"/>
          <p:nvPr>
            <p:ph idx="4" type="ctrTitle"/>
          </p:nvPr>
        </p:nvSpPr>
        <p:spPr>
          <a:xfrm flipH="1">
            <a:off x="2395780" y="3392393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3" name="Google Shape;213;p18"/>
          <p:cNvSpPr txBox="1"/>
          <p:nvPr>
            <p:ph idx="5" type="subTitle"/>
          </p:nvPr>
        </p:nvSpPr>
        <p:spPr>
          <a:xfrm flipH="1">
            <a:off x="2096388" y="3811125"/>
            <a:ext cx="21594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4" name="Google Shape;214;p18"/>
          <p:cNvSpPr txBox="1"/>
          <p:nvPr>
            <p:ph idx="6" type="ctrTitle"/>
          </p:nvPr>
        </p:nvSpPr>
        <p:spPr>
          <a:xfrm flipH="1">
            <a:off x="2268430" y="1734343"/>
            <a:ext cx="1815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5" name="Google Shape;215;p18"/>
          <p:cNvSpPr txBox="1"/>
          <p:nvPr>
            <p:ph idx="7" type="subTitle"/>
          </p:nvPr>
        </p:nvSpPr>
        <p:spPr>
          <a:xfrm flipH="1">
            <a:off x="2096388" y="2153075"/>
            <a:ext cx="21594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6" name="Google Shape;216;p18"/>
          <p:cNvSpPr txBox="1"/>
          <p:nvPr>
            <p:ph idx="8" type="title"/>
          </p:nvPr>
        </p:nvSpPr>
        <p:spPr>
          <a:xfrm>
            <a:off x="2886075" y="346050"/>
            <a:ext cx="33720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/>
          <p:nvPr/>
        </p:nvSpPr>
        <p:spPr>
          <a:xfrm flipH="1" rot="-5400000">
            <a:off x="-211588" y="1271825"/>
            <a:ext cx="3923738" cy="3819438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9"/>
          <p:cNvSpPr txBox="1"/>
          <p:nvPr>
            <p:ph type="ctrTitle"/>
          </p:nvPr>
        </p:nvSpPr>
        <p:spPr>
          <a:xfrm flipH="1">
            <a:off x="1020837" y="1849951"/>
            <a:ext cx="1824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0" name="Google Shape;220;p19"/>
          <p:cNvSpPr txBox="1"/>
          <p:nvPr>
            <p:ph idx="1" type="subTitle"/>
          </p:nvPr>
        </p:nvSpPr>
        <p:spPr>
          <a:xfrm flipH="1">
            <a:off x="1056387" y="2282033"/>
            <a:ext cx="17529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1" name="Google Shape;221;p19"/>
          <p:cNvSpPr txBox="1"/>
          <p:nvPr>
            <p:ph idx="2" type="ctrTitle"/>
          </p:nvPr>
        </p:nvSpPr>
        <p:spPr>
          <a:xfrm flipH="1">
            <a:off x="6274369" y="1849951"/>
            <a:ext cx="1897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2" name="Google Shape;222;p19"/>
          <p:cNvSpPr txBox="1"/>
          <p:nvPr>
            <p:ph idx="3" type="subTitle"/>
          </p:nvPr>
        </p:nvSpPr>
        <p:spPr>
          <a:xfrm flipH="1">
            <a:off x="6346819" y="2282033"/>
            <a:ext cx="17529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3" name="Google Shape;223;p19"/>
          <p:cNvSpPr txBox="1"/>
          <p:nvPr>
            <p:ph idx="4" type="ctrTitle"/>
          </p:nvPr>
        </p:nvSpPr>
        <p:spPr>
          <a:xfrm flipH="1">
            <a:off x="3623100" y="1849951"/>
            <a:ext cx="1897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4" name="Google Shape;224;p19"/>
          <p:cNvSpPr txBox="1"/>
          <p:nvPr>
            <p:ph idx="5" type="subTitle"/>
          </p:nvPr>
        </p:nvSpPr>
        <p:spPr>
          <a:xfrm flipH="1">
            <a:off x="3623100" y="2282033"/>
            <a:ext cx="18978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5" name="Google Shape;225;p19"/>
          <p:cNvSpPr txBox="1"/>
          <p:nvPr>
            <p:ph idx="6" type="ctrTitle"/>
          </p:nvPr>
        </p:nvSpPr>
        <p:spPr>
          <a:xfrm flipH="1">
            <a:off x="1152537" y="3571175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6" name="Google Shape;226;p19"/>
          <p:cNvSpPr txBox="1"/>
          <p:nvPr>
            <p:ph idx="7" type="subTitle"/>
          </p:nvPr>
        </p:nvSpPr>
        <p:spPr>
          <a:xfrm flipH="1">
            <a:off x="1056387" y="3997634"/>
            <a:ext cx="17529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7" name="Google Shape;227;p19"/>
          <p:cNvSpPr txBox="1"/>
          <p:nvPr>
            <p:ph idx="8" type="ctrTitle"/>
          </p:nvPr>
        </p:nvSpPr>
        <p:spPr>
          <a:xfrm flipH="1">
            <a:off x="6442969" y="3571175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8" name="Google Shape;228;p19"/>
          <p:cNvSpPr txBox="1"/>
          <p:nvPr>
            <p:ph idx="9" type="subTitle"/>
          </p:nvPr>
        </p:nvSpPr>
        <p:spPr>
          <a:xfrm flipH="1">
            <a:off x="6274369" y="3997634"/>
            <a:ext cx="18978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9" name="Google Shape;229;p19"/>
          <p:cNvSpPr txBox="1"/>
          <p:nvPr>
            <p:ph idx="13" type="ctrTitle"/>
          </p:nvPr>
        </p:nvSpPr>
        <p:spPr>
          <a:xfrm flipH="1">
            <a:off x="3660000" y="3571175"/>
            <a:ext cx="1824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30" name="Google Shape;230;p19"/>
          <p:cNvSpPr txBox="1"/>
          <p:nvPr>
            <p:ph idx="14" type="subTitle"/>
          </p:nvPr>
        </p:nvSpPr>
        <p:spPr>
          <a:xfrm flipH="1">
            <a:off x="3623100" y="3997634"/>
            <a:ext cx="18978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1" name="Google Shape;231;p19"/>
          <p:cNvSpPr txBox="1"/>
          <p:nvPr>
            <p:ph idx="15"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SECTION_TITLE_AND_DESCRIPTION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/>
          <p:nvPr/>
        </p:nvSpPr>
        <p:spPr>
          <a:xfrm flipH="1" rot="-5400000">
            <a:off x="-788213" y="1351053"/>
            <a:ext cx="3966072" cy="3860646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0"/>
          <p:cNvSpPr txBox="1"/>
          <p:nvPr>
            <p:ph idx="1" type="subTitle"/>
          </p:nvPr>
        </p:nvSpPr>
        <p:spPr>
          <a:xfrm>
            <a:off x="1849500" y="1462225"/>
            <a:ext cx="54450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5" name="Google Shape;235;p20"/>
          <p:cNvSpPr txBox="1"/>
          <p:nvPr>
            <p:ph idx="2" type="body"/>
          </p:nvPr>
        </p:nvSpPr>
        <p:spPr>
          <a:xfrm>
            <a:off x="1489050" y="2459875"/>
            <a:ext cx="6165900" cy="23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athway Gothic One"/>
              <a:buAutoNum type="arabicPeriod"/>
              <a:defRPr sz="16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6" name="Google Shape;236;p20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/>
          <p:nvPr/>
        </p:nvSpPr>
        <p:spPr>
          <a:xfrm flipH="1" rot="5400000">
            <a:off x="5473768" y="-47003"/>
            <a:ext cx="4256056" cy="4142923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 flipH="1" rot="-6299885">
            <a:off x="-734243" y="-1909936"/>
            <a:ext cx="2563413" cy="4737495"/>
            <a:chOff x="-340050" y="-2"/>
            <a:chExt cx="2437096" cy="3777791"/>
          </a:xfrm>
        </p:grpSpPr>
        <p:sp>
          <p:nvSpPr>
            <p:cNvPr id="34" name="Google Shape;34;p3"/>
            <p:cNvSpPr/>
            <p:nvPr/>
          </p:nvSpPr>
          <p:spPr>
            <a:xfrm flipH="1" rot="10800000">
              <a:off x="-340050" y="0"/>
              <a:ext cx="2437096" cy="3777788"/>
            </a:xfrm>
            <a:custGeom>
              <a:rect b="b" l="l" r="r" t="t"/>
              <a:pathLst>
                <a:path extrusionOk="0" h="100333" w="64726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 rot="10800000">
              <a:off x="1002179" y="1828604"/>
              <a:ext cx="605716" cy="749134"/>
            </a:xfrm>
            <a:custGeom>
              <a:rect b="b" l="l" r="r" t="t"/>
              <a:pathLst>
                <a:path extrusionOk="0" h="19896" w="16087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 rot="10800000">
              <a:off x="-340050" y="-2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 rot="10800000">
              <a:off x="-340050" y="24557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 rot="10800000">
              <a:off x="657989" y="28221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 rot="10800000">
              <a:off x="-168727" y="179194"/>
              <a:ext cx="850947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flipH="1" rot="10800000">
              <a:off x="989941" y="553203"/>
              <a:ext cx="316356" cy="478224"/>
            </a:xfrm>
            <a:custGeom>
              <a:rect b="b" l="l" r="r" t="t"/>
              <a:pathLst>
                <a:path extrusionOk="0" h="12701" w="8402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 rot="10800000">
              <a:off x="-196290" y="9848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 rot="900046">
            <a:off x="6768618" y="-650661"/>
            <a:ext cx="3443561" cy="5923786"/>
            <a:chOff x="7706147" y="1873398"/>
            <a:chExt cx="2107599" cy="3625597"/>
          </a:xfrm>
        </p:grpSpPr>
        <p:sp>
          <p:nvSpPr>
            <p:cNvPr id="43" name="Google Shape;43;p3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3"/>
          <p:cNvSpPr txBox="1"/>
          <p:nvPr>
            <p:ph idx="1" type="subTitle"/>
          </p:nvPr>
        </p:nvSpPr>
        <p:spPr>
          <a:xfrm flipH="1">
            <a:off x="4168301" y="2468861"/>
            <a:ext cx="24651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"/>
          <p:cNvSpPr txBox="1"/>
          <p:nvPr>
            <p:ph hasCustomPrompt="1"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3"/>
          <p:cNvSpPr txBox="1"/>
          <p:nvPr>
            <p:ph idx="2" type="subTitle"/>
          </p:nvPr>
        </p:nvSpPr>
        <p:spPr>
          <a:xfrm flipH="1">
            <a:off x="4168150" y="1852625"/>
            <a:ext cx="36078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48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/>
          <p:nvPr/>
        </p:nvSpPr>
        <p:spPr>
          <a:xfrm rot="4185495">
            <a:off x="6761352" y="1351062"/>
            <a:ext cx="3966053" cy="3860629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1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_2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2" name="Google Shape;242;p22"/>
          <p:cNvSpPr/>
          <p:nvPr/>
        </p:nvSpPr>
        <p:spPr>
          <a:xfrm flipH="1" rot="-5400000">
            <a:off x="-254813" y="1351053"/>
            <a:ext cx="3966072" cy="3860646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8168279" y="292503"/>
            <a:ext cx="412825" cy="423109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"/>
          <p:cNvSpPr/>
          <p:nvPr/>
        </p:nvSpPr>
        <p:spPr>
          <a:xfrm>
            <a:off x="8581102" y="771181"/>
            <a:ext cx="241079" cy="247076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_4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7" name="Google Shape;247;p23"/>
          <p:cNvSpPr/>
          <p:nvPr/>
        </p:nvSpPr>
        <p:spPr>
          <a:xfrm rot="5400000">
            <a:off x="5272412" y="1271825"/>
            <a:ext cx="3923738" cy="3819438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3"/>
          <p:cNvSpPr/>
          <p:nvPr/>
        </p:nvSpPr>
        <p:spPr>
          <a:xfrm>
            <a:off x="7594301" y="4071975"/>
            <a:ext cx="310326" cy="318049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3"/>
          <p:cNvSpPr/>
          <p:nvPr/>
        </p:nvSpPr>
        <p:spPr>
          <a:xfrm>
            <a:off x="8024829" y="3907018"/>
            <a:ext cx="632225" cy="647949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"/>
          <p:cNvSpPr/>
          <p:nvPr/>
        </p:nvSpPr>
        <p:spPr>
          <a:xfrm>
            <a:off x="955275" y="797476"/>
            <a:ext cx="411953" cy="422198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4_1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3" name="Google Shape;253;p24"/>
          <p:cNvSpPr/>
          <p:nvPr/>
        </p:nvSpPr>
        <p:spPr>
          <a:xfrm rot="-1799972">
            <a:off x="7507554" y="3015631"/>
            <a:ext cx="6240356" cy="3109502"/>
          </a:xfrm>
          <a:custGeom>
            <a:rect b="b" l="l" r="r" t="t"/>
            <a:pathLst>
              <a:path extrusionOk="0" h="47768" w="95864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4"/>
          <p:cNvSpPr/>
          <p:nvPr/>
        </p:nvSpPr>
        <p:spPr>
          <a:xfrm rot="9000028">
            <a:off x="-4406946" y="-929294"/>
            <a:ext cx="6240356" cy="3109502"/>
          </a:xfrm>
          <a:custGeom>
            <a:rect b="b" l="l" r="r" t="t"/>
            <a:pathLst>
              <a:path extrusionOk="0" h="47768" w="95864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4_2_2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7" name="Google Shape;257;p25"/>
          <p:cNvSpPr/>
          <p:nvPr/>
        </p:nvSpPr>
        <p:spPr>
          <a:xfrm rot="1014904">
            <a:off x="-1318421" y="2597169"/>
            <a:ext cx="6240387" cy="3109518"/>
          </a:xfrm>
          <a:custGeom>
            <a:rect b="b" l="l" r="r" t="t"/>
            <a:pathLst>
              <a:path extrusionOk="0" h="47768" w="95864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5"/>
          <p:cNvSpPr/>
          <p:nvPr/>
        </p:nvSpPr>
        <p:spPr>
          <a:xfrm>
            <a:off x="8571976" y="1068075"/>
            <a:ext cx="310326" cy="318049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5"/>
          <p:cNvSpPr/>
          <p:nvPr/>
        </p:nvSpPr>
        <p:spPr>
          <a:xfrm>
            <a:off x="7975229" y="453793"/>
            <a:ext cx="632225" cy="647949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5"/>
          <p:cNvSpPr/>
          <p:nvPr/>
        </p:nvSpPr>
        <p:spPr>
          <a:xfrm>
            <a:off x="514025" y="4181301"/>
            <a:ext cx="411953" cy="422198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/>
          <p:nvPr/>
        </p:nvSpPr>
        <p:spPr>
          <a:xfrm rot="-5400000">
            <a:off x="-666288" y="-188447"/>
            <a:ext cx="3966072" cy="3860646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6"/>
          <p:cNvSpPr/>
          <p:nvPr/>
        </p:nvSpPr>
        <p:spPr>
          <a:xfrm>
            <a:off x="458179" y="346051"/>
            <a:ext cx="712907" cy="730677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6"/>
          <p:cNvSpPr/>
          <p:nvPr/>
        </p:nvSpPr>
        <p:spPr>
          <a:xfrm>
            <a:off x="281046" y="1250700"/>
            <a:ext cx="353321" cy="362123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6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ONLY_1_1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/>
          <p:nvPr/>
        </p:nvSpPr>
        <p:spPr>
          <a:xfrm rot="954221">
            <a:off x="-1260687" y="2820017"/>
            <a:ext cx="5561610" cy="2771175"/>
          </a:xfrm>
          <a:custGeom>
            <a:rect b="b" l="l" r="r" t="t"/>
            <a:pathLst>
              <a:path extrusionOk="0" h="47768" w="95864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7"/>
          <p:cNvSpPr txBox="1"/>
          <p:nvPr>
            <p:ph type="title"/>
          </p:nvPr>
        </p:nvSpPr>
        <p:spPr>
          <a:xfrm>
            <a:off x="3197100" y="603854"/>
            <a:ext cx="27498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9" name="Google Shape;269;p27"/>
          <p:cNvSpPr txBox="1"/>
          <p:nvPr>
            <p:ph idx="1" type="subTitle"/>
          </p:nvPr>
        </p:nvSpPr>
        <p:spPr>
          <a:xfrm>
            <a:off x="3091800" y="172525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0" name="Google Shape;270;p27"/>
          <p:cNvSpPr txBox="1"/>
          <p:nvPr/>
        </p:nvSpPr>
        <p:spPr>
          <a:xfrm>
            <a:off x="2876550" y="3571800"/>
            <a:ext cx="33909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CREDITS: This presentation template was created by </a:t>
            </a:r>
            <a:r>
              <a:rPr b="1" lang="en" sz="1000">
                <a:solidFill>
                  <a:schemeClr val="lt2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, including icons by </a:t>
            </a:r>
            <a:r>
              <a:rPr b="1" lang="en" sz="1000">
                <a:solidFill>
                  <a:schemeClr val="lt2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, and infographics &amp; images by </a:t>
            </a:r>
            <a:r>
              <a:rPr b="1" lang="en" sz="1000">
                <a:solidFill>
                  <a:schemeClr val="lt2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lt2"/>
              </a:solidFill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71" name="Google Shape;271;p27"/>
          <p:cNvGrpSpPr/>
          <p:nvPr/>
        </p:nvGrpSpPr>
        <p:grpSpPr>
          <a:xfrm>
            <a:off x="7066629" y="1334095"/>
            <a:ext cx="3626273" cy="4508611"/>
            <a:chOff x="6721529" y="1466845"/>
            <a:chExt cx="3626273" cy="4508611"/>
          </a:xfrm>
        </p:grpSpPr>
        <p:grpSp>
          <p:nvGrpSpPr>
            <p:cNvPr id="272" name="Google Shape;272;p27"/>
            <p:cNvGrpSpPr/>
            <p:nvPr/>
          </p:nvGrpSpPr>
          <p:grpSpPr>
            <a:xfrm>
              <a:off x="6721529" y="1466845"/>
              <a:ext cx="3626273" cy="4508611"/>
              <a:chOff x="374425" y="237975"/>
              <a:chExt cx="4197075" cy="5218300"/>
            </a:xfrm>
          </p:grpSpPr>
          <p:sp>
            <p:nvSpPr>
              <p:cNvPr id="273" name="Google Shape;273;p27"/>
              <p:cNvSpPr/>
              <p:nvPr/>
            </p:nvSpPr>
            <p:spPr>
              <a:xfrm>
                <a:off x="374425" y="237975"/>
                <a:ext cx="4197075" cy="5218300"/>
              </a:xfrm>
              <a:custGeom>
                <a:rect b="b" l="l" r="r" t="t"/>
                <a:pathLst>
                  <a:path extrusionOk="0" h="208732" w="167883">
                    <a:moveTo>
                      <a:pt x="78853" y="1"/>
                    </a:moveTo>
                    <a:cubicBezTo>
                      <a:pt x="67656" y="1"/>
                      <a:pt x="56451" y="2617"/>
                      <a:pt x="46518" y="7813"/>
                    </a:cubicBezTo>
                    <a:lnTo>
                      <a:pt x="46606" y="7843"/>
                    </a:lnTo>
                    <a:cubicBezTo>
                      <a:pt x="33003" y="16655"/>
                      <a:pt x="31998" y="24522"/>
                      <a:pt x="21914" y="37179"/>
                    </a:cubicBezTo>
                    <a:cubicBezTo>
                      <a:pt x="13722" y="47440"/>
                      <a:pt x="6832" y="58944"/>
                      <a:pt x="3401" y="71601"/>
                    </a:cubicBezTo>
                    <a:cubicBezTo>
                      <a:pt x="1" y="84258"/>
                      <a:pt x="326" y="98216"/>
                      <a:pt x="5974" y="110045"/>
                    </a:cubicBezTo>
                    <a:cubicBezTo>
                      <a:pt x="8044" y="114422"/>
                      <a:pt x="10824" y="118443"/>
                      <a:pt x="12746" y="122879"/>
                    </a:cubicBezTo>
                    <a:cubicBezTo>
                      <a:pt x="20494" y="140682"/>
                      <a:pt x="13693" y="160998"/>
                      <a:pt x="12983" y="180398"/>
                    </a:cubicBezTo>
                    <a:cubicBezTo>
                      <a:pt x="12864" y="183739"/>
                      <a:pt x="12953" y="187170"/>
                      <a:pt x="14136" y="190304"/>
                    </a:cubicBezTo>
                    <a:cubicBezTo>
                      <a:pt x="15910" y="195006"/>
                      <a:pt x="20021" y="198466"/>
                      <a:pt x="24309" y="201098"/>
                    </a:cubicBezTo>
                    <a:cubicBezTo>
                      <a:pt x="30785" y="205061"/>
                      <a:pt x="38060" y="207545"/>
                      <a:pt x="45601" y="208432"/>
                    </a:cubicBezTo>
                    <a:cubicBezTo>
                      <a:pt x="47311" y="208624"/>
                      <a:pt x="49040" y="208731"/>
                      <a:pt x="50766" y="208731"/>
                    </a:cubicBezTo>
                    <a:cubicBezTo>
                      <a:pt x="54888" y="208731"/>
                      <a:pt x="58997" y="208121"/>
                      <a:pt x="62812" y="206599"/>
                    </a:cubicBezTo>
                    <a:cubicBezTo>
                      <a:pt x="82241" y="198762"/>
                      <a:pt x="86411" y="171555"/>
                      <a:pt x="104243" y="160584"/>
                    </a:cubicBezTo>
                    <a:cubicBezTo>
                      <a:pt x="112553" y="155498"/>
                      <a:pt x="122696" y="154640"/>
                      <a:pt x="131923" y="151624"/>
                    </a:cubicBezTo>
                    <a:cubicBezTo>
                      <a:pt x="145467" y="147217"/>
                      <a:pt x="157680" y="137399"/>
                      <a:pt x="162796" y="124092"/>
                    </a:cubicBezTo>
                    <a:cubicBezTo>
                      <a:pt x="167882" y="110784"/>
                      <a:pt x="164748" y="94135"/>
                      <a:pt x="153658" y="85175"/>
                    </a:cubicBezTo>
                    <a:cubicBezTo>
                      <a:pt x="147271" y="79999"/>
                      <a:pt x="138813" y="77515"/>
                      <a:pt x="133401" y="71364"/>
                    </a:cubicBezTo>
                    <a:cubicBezTo>
                      <a:pt x="120389" y="56489"/>
                      <a:pt x="132248" y="30347"/>
                      <a:pt x="119887" y="14940"/>
                    </a:cubicBezTo>
                    <a:cubicBezTo>
                      <a:pt x="116604" y="10829"/>
                      <a:pt x="111932" y="8050"/>
                      <a:pt x="107111" y="5920"/>
                    </a:cubicBezTo>
                    <a:cubicBezTo>
                      <a:pt x="98255" y="1966"/>
                      <a:pt x="88558" y="1"/>
                      <a:pt x="788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27"/>
              <p:cNvSpPr/>
              <p:nvPr/>
            </p:nvSpPr>
            <p:spPr>
              <a:xfrm>
                <a:off x="562200" y="370825"/>
                <a:ext cx="3586425" cy="4947375"/>
              </a:xfrm>
              <a:custGeom>
                <a:rect b="b" l="l" r="r" t="t"/>
                <a:pathLst>
                  <a:path extrusionOk="0" h="197895" w="143457">
                    <a:moveTo>
                      <a:pt x="64073" y="0"/>
                    </a:moveTo>
                    <a:cubicBezTo>
                      <a:pt x="51238" y="0"/>
                      <a:pt x="38437" y="6359"/>
                      <a:pt x="29958" y="16191"/>
                    </a:cubicBezTo>
                    <a:cubicBezTo>
                      <a:pt x="19607" y="28227"/>
                      <a:pt x="15349" y="44728"/>
                      <a:pt x="16177" y="60609"/>
                    </a:cubicBezTo>
                    <a:cubicBezTo>
                      <a:pt x="17094" y="77761"/>
                      <a:pt x="23511" y="94972"/>
                      <a:pt x="19726" y="111740"/>
                    </a:cubicBezTo>
                    <a:cubicBezTo>
                      <a:pt x="16443" y="126141"/>
                      <a:pt x="799" y="139478"/>
                      <a:pt x="385" y="153703"/>
                    </a:cubicBezTo>
                    <a:cubicBezTo>
                      <a:pt x="1" y="166922"/>
                      <a:pt x="14698" y="174758"/>
                      <a:pt x="24516" y="180318"/>
                    </a:cubicBezTo>
                    <a:cubicBezTo>
                      <a:pt x="37232" y="187534"/>
                      <a:pt x="51486" y="191615"/>
                      <a:pt x="65681" y="194661"/>
                    </a:cubicBezTo>
                    <a:lnTo>
                      <a:pt x="57745" y="191661"/>
                    </a:lnTo>
                    <a:lnTo>
                      <a:pt x="57745" y="191661"/>
                    </a:lnTo>
                    <a:cubicBezTo>
                      <a:pt x="68215" y="195529"/>
                      <a:pt x="82806" y="197894"/>
                      <a:pt x="97007" y="197894"/>
                    </a:cubicBezTo>
                    <a:cubicBezTo>
                      <a:pt x="109580" y="197894"/>
                      <a:pt x="121847" y="196040"/>
                      <a:pt x="130681" y="191733"/>
                    </a:cubicBezTo>
                    <a:cubicBezTo>
                      <a:pt x="136654" y="188835"/>
                      <a:pt x="141652" y="182950"/>
                      <a:pt x="141504" y="176296"/>
                    </a:cubicBezTo>
                    <a:cubicBezTo>
                      <a:pt x="141416" y="172540"/>
                      <a:pt x="139700" y="168992"/>
                      <a:pt x="138695" y="165354"/>
                    </a:cubicBezTo>
                    <a:cubicBezTo>
                      <a:pt x="135531" y="154087"/>
                      <a:pt x="139020" y="142199"/>
                      <a:pt x="141149" y="130666"/>
                    </a:cubicBezTo>
                    <a:cubicBezTo>
                      <a:pt x="143249" y="119133"/>
                      <a:pt x="143456" y="105855"/>
                      <a:pt x="135412" y="97338"/>
                    </a:cubicBezTo>
                    <a:cubicBezTo>
                      <a:pt x="129853" y="91423"/>
                      <a:pt x="121573" y="89176"/>
                      <a:pt x="113884" y="86514"/>
                    </a:cubicBezTo>
                    <a:cubicBezTo>
                      <a:pt x="106225" y="83853"/>
                      <a:pt x="98122" y="79949"/>
                      <a:pt x="94751" y="72556"/>
                    </a:cubicBezTo>
                    <a:cubicBezTo>
                      <a:pt x="89546" y="61023"/>
                      <a:pt x="98358" y="48218"/>
                      <a:pt x="99393" y="35591"/>
                    </a:cubicBezTo>
                    <a:cubicBezTo>
                      <a:pt x="100665" y="19769"/>
                      <a:pt x="88126" y="4628"/>
                      <a:pt x="72660" y="991"/>
                    </a:cubicBezTo>
                    <a:cubicBezTo>
                      <a:pt x="69828" y="319"/>
                      <a:pt x="66950" y="0"/>
                      <a:pt x="64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7"/>
              <p:cNvSpPr/>
              <p:nvPr/>
            </p:nvSpPr>
            <p:spPr>
              <a:xfrm>
                <a:off x="1524050" y="838275"/>
                <a:ext cx="1187350" cy="527800"/>
              </a:xfrm>
              <a:custGeom>
                <a:rect b="b" l="l" r="r" t="t"/>
                <a:pathLst>
                  <a:path extrusionOk="0" h="21112" w="47494">
                    <a:moveTo>
                      <a:pt x="13488" y="1"/>
                    </a:moveTo>
                    <a:cubicBezTo>
                      <a:pt x="9425" y="1"/>
                      <a:pt x="5544" y="780"/>
                      <a:pt x="2130" y="3969"/>
                    </a:cubicBezTo>
                    <a:cubicBezTo>
                      <a:pt x="1242" y="4798"/>
                      <a:pt x="414" y="5833"/>
                      <a:pt x="296" y="7045"/>
                    </a:cubicBezTo>
                    <a:cubicBezTo>
                      <a:pt x="0" y="9884"/>
                      <a:pt x="3460" y="11481"/>
                      <a:pt x="6299" y="11777"/>
                    </a:cubicBezTo>
                    <a:cubicBezTo>
                      <a:pt x="7760" y="11919"/>
                      <a:pt x="9261" y="11945"/>
                      <a:pt x="10769" y="11945"/>
                    </a:cubicBezTo>
                    <a:cubicBezTo>
                      <a:pt x="11616" y="11945"/>
                      <a:pt x="12465" y="11937"/>
                      <a:pt x="13311" y="11937"/>
                    </a:cubicBezTo>
                    <a:cubicBezTo>
                      <a:pt x="17521" y="11937"/>
                      <a:pt x="21651" y="12137"/>
                      <a:pt x="24989" y="14527"/>
                    </a:cubicBezTo>
                    <a:cubicBezTo>
                      <a:pt x="26409" y="15562"/>
                      <a:pt x="27591" y="16922"/>
                      <a:pt x="28922" y="18046"/>
                    </a:cubicBezTo>
                    <a:cubicBezTo>
                      <a:pt x="31164" y="19927"/>
                      <a:pt x="34057" y="21112"/>
                      <a:pt x="36955" y="21112"/>
                    </a:cubicBezTo>
                    <a:cubicBezTo>
                      <a:pt x="37383" y="21112"/>
                      <a:pt x="37811" y="21086"/>
                      <a:pt x="38237" y="21033"/>
                    </a:cubicBezTo>
                    <a:cubicBezTo>
                      <a:pt x="41579" y="20619"/>
                      <a:pt x="44714" y="18401"/>
                      <a:pt x="45867" y="15266"/>
                    </a:cubicBezTo>
                    <a:cubicBezTo>
                      <a:pt x="47494" y="10830"/>
                      <a:pt x="44862" y="5714"/>
                      <a:pt x="40869" y="3230"/>
                    </a:cubicBezTo>
                    <a:cubicBezTo>
                      <a:pt x="37623" y="1186"/>
                      <a:pt x="33751" y="570"/>
                      <a:pt x="29889" y="570"/>
                    </a:cubicBezTo>
                    <a:cubicBezTo>
                      <a:pt x="29002" y="570"/>
                      <a:pt x="28115" y="602"/>
                      <a:pt x="27237" y="657"/>
                    </a:cubicBezTo>
                    <a:cubicBezTo>
                      <a:pt x="26626" y="697"/>
                      <a:pt x="26013" y="714"/>
                      <a:pt x="25398" y="714"/>
                    </a:cubicBezTo>
                    <a:cubicBezTo>
                      <a:pt x="21428" y="714"/>
                      <a:pt x="17375" y="1"/>
                      <a:pt x="134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7"/>
              <p:cNvSpPr/>
              <p:nvPr/>
            </p:nvSpPr>
            <p:spPr>
              <a:xfrm>
                <a:off x="3029275" y="1578900"/>
                <a:ext cx="971475" cy="730575"/>
              </a:xfrm>
              <a:custGeom>
                <a:rect b="b" l="l" r="r" t="t"/>
                <a:pathLst>
                  <a:path extrusionOk="0" h="29223" w="38859">
                    <a:moveTo>
                      <a:pt x="15210" y="1"/>
                    </a:moveTo>
                    <a:cubicBezTo>
                      <a:pt x="9319" y="1"/>
                      <a:pt x="3114" y="6346"/>
                      <a:pt x="1124" y="11162"/>
                    </a:cubicBezTo>
                    <a:cubicBezTo>
                      <a:pt x="444" y="12789"/>
                      <a:pt x="1" y="14711"/>
                      <a:pt x="799" y="16278"/>
                    </a:cubicBezTo>
                    <a:cubicBezTo>
                      <a:pt x="1391" y="17284"/>
                      <a:pt x="2278" y="18082"/>
                      <a:pt x="3342" y="18526"/>
                    </a:cubicBezTo>
                    <a:cubicBezTo>
                      <a:pt x="7926" y="20684"/>
                      <a:pt x="13752" y="18614"/>
                      <a:pt x="18158" y="21098"/>
                    </a:cubicBezTo>
                    <a:cubicBezTo>
                      <a:pt x="19785" y="21986"/>
                      <a:pt x="21056" y="23435"/>
                      <a:pt x="22476" y="24647"/>
                    </a:cubicBezTo>
                    <a:cubicBezTo>
                      <a:pt x="25935" y="27608"/>
                      <a:pt x="30323" y="29223"/>
                      <a:pt x="34857" y="29223"/>
                    </a:cubicBezTo>
                    <a:cubicBezTo>
                      <a:pt x="35440" y="29223"/>
                      <a:pt x="36025" y="29196"/>
                      <a:pt x="36611" y="29142"/>
                    </a:cubicBezTo>
                    <a:cubicBezTo>
                      <a:pt x="37114" y="29142"/>
                      <a:pt x="37617" y="28965"/>
                      <a:pt x="38060" y="28699"/>
                    </a:cubicBezTo>
                    <a:cubicBezTo>
                      <a:pt x="38593" y="28255"/>
                      <a:pt x="38740" y="27516"/>
                      <a:pt x="38800" y="26835"/>
                    </a:cubicBezTo>
                    <a:cubicBezTo>
                      <a:pt x="38829" y="26569"/>
                      <a:pt x="38859" y="26303"/>
                      <a:pt x="38859" y="26037"/>
                    </a:cubicBezTo>
                    <a:cubicBezTo>
                      <a:pt x="34600" y="23671"/>
                      <a:pt x="30401" y="21335"/>
                      <a:pt x="27207" y="17727"/>
                    </a:cubicBezTo>
                    <a:cubicBezTo>
                      <a:pt x="23363" y="13321"/>
                      <a:pt x="21677" y="7909"/>
                      <a:pt x="20908" y="2083"/>
                    </a:cubicBezTo>
                    <a:cubicBezTo>
                      <a:pt x="19844" y="1344"/>
                      <a:pt x="18690" y="753"/>
                      <a:pt x="17478" y="339"/>
                    </a:cubicBezTo>
                    <a:cubicBezTo>
                      <a:pt x="16734" y="108"/>
                      <a:pt x="15975" y="1"/>
                      <a:pt x="15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7"/>
              <p:cNvSpPr/>
              <p:nvPr/>
            </p:nvSpPr>
            <p:spPr>
              <a:xfrm>
                <a:off x="375175" y="1847600"/>
                <a:ext cx="487950" cy="1146975"/>
              </a:xfrm>
              <a:custGeom>
                <a:rect b="b" l="l" r="r" t="t"/>
                <a:pathLst>
                  <a:path extrusionOk="0" h="45879" w="19518">
                    <a:moveTo>
                      <a:pt x="5737" y="0"/>
                    </a:moveTo>
                    <a:cubicBezTo>
                      <a:pt x="4850" y="2366"/>
                      <a:pt x="4052" y="4791"/>
                      <a:pt x="3401" y="7245"/>
                    </a:cubicBezTo>
                    <a:cubicBezTo>
                      <a:pt x="0" y="19873"/>
                      <a:pt x="296" y="33772"/>
                      <a:pt x="5915" y="45601"/>
                    </a:cubicBezTo>
                    <a:cubicBezTo>
                      <a:pt x="6860" y="45777"/>
                      <a:pt x="7809" y="45879"/>
                      <a:pt x="8745" y="45879"/>
                    </a:cubicBezTo>
                    <a:cubicBezTo>
                      <a:pt x="10329" y="45879"/>
                      <a:pt x="11877" y="45586"/>
                      <a:pt x="13308" y="44861"/>
                    </a:cubicBezTo>
                    <a:cubicBezTo>
                      <a:pt x="18453" y="42259"/>
                      <a:pt x="19518" y="34807"/>
                      <a:pt x="16827" y="29691"/>
                    </a:cubicBezTo>
                    <a:cubicBezTo>
                      <a:pt x="15585" y="27325"/>
                      <a:pt x="13692" y="25196"/>
                      <a:pt x="13308" y="22564"/>
                    </a:cubicBezTo>
                    <a:cubicBezTo>
                      <a:pt x="12627" y="17625"/>
                      <a:pt x="17566" y="12953"/>
                      <a:pt x="16235" y="8162"/>
                    </a:cubicBezTo>
                    <a:cubicBezTo>
                      <a:pt x="15821" y="6654"/>
                      <a:pt x="14757" y="5087"/>
                      <a:pt x="13367" y="3726"/>
                    </a:cubicBezTo>
                    <a:cubicBezTo>
                      <a:pt x="11267" y="1686"/>
                      <a:pt x="8399" y="178"/>
                      <a:pt x="57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8" name="Google Shape;278;p27"/>
            <p:cNvSpPr/>
            <p:nvPr/>
          </p:nvSpPr>
          <p:spPr>
            <a:xfrm flipH="1" rot="7625530">
              <a:off x="6865436" y="3769068"/>
              <a:ext cx="1769117" cy="786365"/>
            </a:xfrm>
            <a:custGeom>
              <a:rect b="b" l="l" r="r" t="t"/>
              <a:pathLst>
                <a:path extrusionOk="0" h="21112" w="47494">
                  <a:moveTo>
                    <a:pt x="13488" y="1"/>
                  </a:moveTo>
                  <a:cubicBezTo>
                    <a:pt x="9425" y="1"/>
                    <a:pt x="5544" y="780"/>
                    <a:pt x="2130" y="3969"/>
                  </a:cubicBezTo>
                  <a:cubicBezTo>
                    <a:pt x="1242" y="4798"/>
                    <a:pt x="414" y="5833"/>
                    <a:pt x="296" y="7045"/>
                  </a:cubicBezTo>
                  <a:cubicBezTo>
                    <a:pt x="0" y="9884"/>
                    <a:pt x="3460" y="11481"/>
                    <a:pt x="6299" y="11777"/>
                  </a:cubicBezTo>
                  <a:cubicBezTo>
                    <a:pt x="7760" y="11919"/>
                    <a:pt x="9261" y="11945"/>
                    <a:pt x="10769" y="11945"/>
                  </a:cubicBezTo>
                  <a:cubicBezTo>
                    <a:pt x="11616" y="11945"/>
                    <a:pt x="12465" y="11937"/>
                    <a:pt x="13311" y="11937"/>
                  </a:cubicBezTo>
                  <a:cubicBezTo>
                    <a:pt x="17521" y="11937"/>
                    <a:pt x="21651" y="12137"/>
                    <a:pt x="24989" y="14527"/>
                  </a:cubicBezTo>
                  <a:cubicBezTo>
                    <a:pt x="26409" y="15562"/>
                    <a:pt x="27591" y="16922"/>
                    <a:pt x="28922" y="18046"/>
                  </a:cubicBezTo>
                  <a:cubicBezTo>
                    <a:pt x="31164" y="19927"/>
                    <a:pt x="34057" y="21112"/>
                    <a:pt x="36955" y="21112"/>
                  </a:cubicBezTo>
                  <a:cubicBezTo>
                    <a:pt x="37383" y="21112"/>
                    <a:pt x="37811" y="21086"/>
                    <a:pt x="38237" y="21033"/>
                  </a:cubicBezTo>
                  <a:cubicBezTo>
                    <a:pt x="41579" y="20619"/>
                    <a:pt x="44714" y="18401"/>
                    <a:pt x="45867" y="15266"/>
                  </a:cubicBezTo>
                  <a:cubicBezTo>
                    <a:pt x="47494" y="10830"/>
                    <a:pt x="44862" y="5714"/>
                    <a:pt x="40869" y="3230"/>
                  </a:cubicBezTo>
                  <a:cubicBezTo>
                    <a:pt x="37623" y="1186"/>
                    <a:pt x="33751" y="570"/>
                    <a:pt x="29889" y="570"/>
                  </a:cubicBezTo>
                  <a:cubicBezTo>
                    <a:pt x="29002" y="570"/>
                    <a:pt x="28115" y="602"/>
                    <a:pt x="27237" y="657"/>
                  </a:cubicBezTo>
                  <a:cubicBezTo>
                    <a:pt x="26626" y="697"/>
                    <a:pt x="26013" y="714"/>
                    <a:pt x="25398" y="714"/>
                  </a:cubicBezTo>
                  <a:cubicBezTo>
                    <a:pt x="21428" y="714"/>
                    <a:pt x="17375" y="1"/>
                    <a:pt x="13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" name="Google Shape;279;p27"/>
          <p:cNvGrpSpPr/>
          <p:nvPr/>
        </p:nvGrpSpPr>
        <p:grpSpPr>
          <a:xfrm flipH="1" rot="2700000">
            <a:off x="-275050" y="-1561386"/>
            <a:ext cx="2726350" cy="4690004"/>
            <a:chOff x="7706147" y="1873398"/>
            <a:chExt cx="2107599" cy="3625597"/>
          </a:xfrm>
        </p:grpSpPr>
        <p:sp>
          <p:nvSpPr>
            <p:cNvPr id="280" name="Google Shape;280;p27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Google Shape;285;p27"/>
          <p:cNvSpPr/>
          <p:nvPr/>
        </p:nvSpPr>
        <p:spPr>
          <a:xfrm>
            <a:off x="1443525" y="2561550"/>
            <a:ext cx="384329" cy="393895"/>
          </a:xfrm>
          <a:custGeom>
            <a:rect b="b" l="l" r="r" t="t"/>
            <a:pathLst>
              <a:path extrusionOk="0" h="7685" w="7498">
                <a:moveTo>
                  <a:pt x="3968" y="0"/>
                </a:moveTo>
                <a:cubicBezTo>
                  <a:pt x="3959" y="0"/>
                  <a:pt x="3950" y="1"/>
                  <a:pt x="3940" y="1"/>
                </a:cubicBezTo>
                <a:cubicBezTo>
                  <a:pt x="3899" y="1"/>
                  <a:pt x="3867" y="1"/>
                  <a:pt x="3834" y="9"/>
                </a:cubicBezTo>
                <a:cubicBezTo>
                  <a:pt x="3745" y="17"/>
                  <a:pt x="3663" y="33"/>
                  <a:pt x="3582" y="58"/>
                </a:cubicBezTo>
                <a:cubicBezTo>
                  <a:pt x="3541" y="74"/>
                  <a:pt x="3501" y="90"/>
                  <a:pt x="3468" y="107"/>
                </a:cubicBezTo>
                <a:cubicBezTo>
                  <a:pt x="3305" y="180"/>
                  <a:pt x="3199" y="286"/>
                  <a:pt x="3208" y="400"/>
                </a:cubicBezTo>
                <a:cubicBezTo>
                  <a:pt x="3208" y="579"/>
                  <a:pt x="3427" y="717"/>
                  <a:pt x="3729" y="758"/>
                </a:cubicBezTo>
                <a:lnTo>
                  <a:pt x="3745" y="1523"/>
                </a:lnTo>
                <a:cubicBezTo>
                  <a:pt x="3668" y="1515"/>
                  <a:pt x="3590" y="1512"/>
                  <a:pt x="3514" y="1512"/>
                </a:cubicBezTo>
                <a:cubicBezTo>
                  <a:pt x="2925" y="1512"/>
                  <a:pt x="2351" y="1729"/>
                  <a:pt x="1905" y="2125"/>
                </a:cubicBezTo>
                <a:lnTo>
                  <a:pt x="1156" y="1645"/>
                </a:lnTo>
                <a:cubicBezTo>
                  <a:pt x="1246" y="1458"/>
                  <a:pt x="1238" y="1279"/>
                  <a:pt x="1140" y="1214"/>
                </a:cubicBezTo>
                <a:cubicBezTo>
                  <a:pt x="1110" y="1200"/>
                  <a:pt x="1078" y="1194"/>
                  <a:pt x="1047" y="1194"/>
                </a:cubicBezTo>
                <a:cubicBezTo>
                  <a:pt x="983" y="1194"/>
                  <a:pt x="920" y="1219"/>
                  <a:pt x="871" y="1263"/>
                </a:cubicBezTo>
                <a:cubicBezTo>
                  <a:pt x="855" y="1271"/>
                  <a:pt x="830" y="1295"/>
                  <a:pt x="806" y="1311"/>
                </a:cubicBezTo>
                <a:cubicBezTo>
                  <a:pt x="765" y="1352"/>
                  <a:pt x="725" y="1393"/>
                  <a:pt x="692" y="1442"/>
                </a:cubicBezTo>
                <a:cubicBezTo>
                  <a:pt x="676" y="1458"/>
                  <a:pt x="660" y="1482"/>
                  <a:pt x="651" y="1499"/>
                </a:cubicBezTo>
                <a:cubicBezTo>
                  <a:pt x="497" y="1735"/>
                  <a:pt x="472" y="1987"/>
                  <a:pt x="594" y="2068"/>
                </a:cubicBezTo>
                <a:cubicBezTo>
                  <a:pt x="621" y="2085"/>
                  <a:pt x="650" y="2092"/>
                  <a:pt x="681" y="2092"/>
                </a:cubicBezTo>
                <a:cubicBezTo>
                  <a:pt x="776" y="2092"/>
                  <a:pt x="891" y="2022"/>
                  <a:pt x="1001" y="1906"/>
                </a:cubicBezTo>
                <a:lnTo>
                  <a:pt x="1693" y="2345"/>
                </a:lnTo>
                <a:cubicBezTo>
                  <a:pt x="1156" y="2964"/>
                  <a:pt x="969" y="3811"/>
                  <a:pt x="1205" y="4600"/>
                </a:cubicBezTo>
                <a:cubicBezTo>
                  <a:pt x="1205" y="4608"/>
                  <a:pt x="1205" y="4616"/>
                  <a:pt x="1213" y="4625"/>
                </a:cubicBezTo>
                <a:cubicBezTo>
                  <a:pt x="1221" y="4673"/>
                  <a:pt x="1238" y="4722"/>
                  <a:pt x="1254" y="4763"/>
                </a:cubicBezTo>
                <a:lnTo>
                  <a:pt x="489" y="5113"/>
                </a:lnTo>
                <a:cubicBezTo>
                  <a:pt x="402" y="4973"/>
                  <a:pt x="289" y="4888"/>
                  <a:pt x="197" y="4888"/>
                </a:cubicBezTo>
                <a:cubicBezTo>
                  <a:pt x="176" y="4888"/>
                  <a:pt x="156" y="4892"/>
                  <a:pt x="139" y="4901"/>
                </a:cubicBezTo>
                <a:cubicBezTo>
                  <a:pt x="8" y="4958"/>
                  <a:pt x="0" y="5194"/>
                  <a:pt x="106" y="5439"/>
                </a:cubicBezTo>
                <a:cubicBezTo>
                  <a:pt x="114" y="5463"/>
                  <a:pt x="122" y="5479"/>
                  <a:pt x="139" y="5496"/>
                </a:cubicBezTo>
                <a:cubicBezTo>
                  <a:pt x="163" y="5544"/>
                  <a:pt x="196" y="5593"/>
                  <a:pt x="228" y="5642"/>
                </a:cubicBezTo>
                <a:cubicBezTo>
                  <a:pt x="244" y="5658"/>
                  <a:pt x="269" y="5675"/>
                  <a:pt x="285" y="5699"/>
                </a:cubicBezTo>
                <a:cubicBezTo>
                  <a:pt x="329" y="5750"/>
                  <a:pt x="398" y="5780"/>
                  <a:pt x="468" y="5780"/>
                </a:cubicBezTo>
                <a:cubicBezTo>
                  <a:pt x="489" y="5780"/>
                  <a:pt x="509" y="5778"/>
                  <a:pt x="529" y="5772"/>
                </a:cubicBezTo>
                <a:cubicBezTo>
                  <a:pt x="627" y="5732"/>
                  <a:pt x="660" y="5561"/>
                  <a:pt x="603" y="5365"/>
                </a:cubicBezTo>
                <a:lnTo>
                  <a:pt x="1376" y="5023"/>
                </a:lnTo>
                <a:lnTo>
                  <a:pt x="1376" y="5032"/>
                </a:lnTo>
                <a:cubicBezTo>
                  <a:pt x="1408" y="5089"/>
                  <a:pt x="1441" y="5146"/>
                  <a:pt x="1482" y="5203"/>
                </a:cubicBezTo>
                <a:cubicBezTo>
                  <a:pt x="1490" y="5219"/>
                  <a:pt x="1498" y="5235"/>
                  <a:pt x="1514" y="5251"/>
                </a:cubicBezTo>
                <a:cubicBezTo>
                  <a:pt x="1539" y="5300"/>
                  <a:pt x="1571" y="5349"/>
                  <a:pt x="1612" y="5390"/>
                </a:cubicBezTo>
                <a:lnTo>
                  <a:pt x="1636" y="5422"/>
                </a:lnTo>
                <a:cubicBezTo>
                  <a:pt x="1677" y="5479"/>
                  <a:pt x="1718" y="5528"/>
                  <a:pt x="1767" y="5577"/>
                </a:cubicBezTo>
                <a:lnTo>
                  <a:pt x="1807" y="5610"/>
                </a:lnTo>
                <a:cubicBezTo>
                  <a:pt x="1840" y="5650"/>
                  <a:pt x="1881" y="5691"/>
                  <a:pt x="1921" y="5724"/>
                </a:cubicBezTo>
                <a:cubicBezTo>
                  <a:pt x="1938" y="5740"/>
                  <a:pt x="1946" y="5748"/>
                  <a:pt x="1962" y="5756"/>
                </a:cubicBezTo>
                <a:cubicBezTo>
                  <a:pt x="2011" y="5805"/>
                  <a:pt x="2068" y="5846"/>
                  <a:pt x="2125" y="5886"/>
                </a:cubicBezTo>
                <a:lnTo>
                  <a:pt x="2157" y="5911"/>
                </a:lnTo>
                <a:cubicBezTo>
                  <a:pt x="2206" y="5943"/>
                  <a:pt x="2255" y="5968"/>
                  <a:pt x="2304" y="6000"/>
                </a:cubicBezTo>
                <a:lnTo>
                  <a:pt x="2353" y="6025"/>
                </a:lnTo>
                <a:lnTo>
                  <a:pt x="2450" y="6074"/>
                </a:lnTo>
                <a:lnTo>
                  <a:pt x="2231" y="6847"/>
                </a:lnTo>
                <a:cubicBezTo>
                  <a:pt x="2187" y="6842"/>
                  <a:pt x="2144" y="6840"/>
                  <a:pt x="2103" y="6840"/>
                </a:cubicBezTo>
                <a:cubicBezTo>
                  <a:pt x="1861" y="6840"/>
                  <a:pt x="1671" y="6921"/>
                  <a:pt x="1636" y="7067"/>
                </a:cubicBezTo>
                <a:cubicBezTo>
                  <a:pt x="1604" y="7181"/>
                  <a:pt x="1677" y="7311"/>
                  <a:pt x="1807" y="7417"/>
                </a:cubicBezTo>
                <a:cubicBezTo>
                  <a:pt x="1840" y="7441"/>
                  <a:pt x="1881" y="7466"/>
                  <a:pt x="1913" y="7490"/>
                </a:cubicBezTo>
                <a:cubicBezTo>
                  <a:pt x="1986" y="7531"/>
                  <a:pt x="2068" y="7571"/>
                  <a:pt x="2149" y="7604"/>
                </a:cubicBezTo>
                <a:cubicBezTo>
                  <a:pt x="2182" y="7612"/>
                  <a:pt x="2214" y="7620"/>
                  <a:pt x="2255" y="7637"/>
                </a:cubicBezTo>
                <a:cubicBezTo>
                  <a:pt x="2375" y="7669"/>
                  <a:pt x="2493" y="7685"/>
                  <a:pt x="2601" y="7685"/>
                </a:cubicBezTo>
                <a:cubicBezTo>
                  <a:pt x="2845" y="7685"/>
                  <a:pt x="3038" y="7604"/>
                  <a:pt x="3077" y="7457"/>
                </a:cubicBezTo>
                <a:cubicBezTo>
                  <a:pt x="3118" y="7295"/>
                  <a:pt x="2947" y="7091"/>
                  <a:pt x="2670" y="6969"/>
                </a:cubicBezTo>
                <a:lnTo>
                  <a:pt x="2874" y="6236"/>
                </a:lnTo>
                <a:cubicBezTo>
                  <a:pt x="2914" y="6245"/>
                  <a:pt x="2963" y="6261"/>
                  <a:pt x="3020" y="6269"/>
                </a:cubicBezTo>
                <a:cubicBezTo>
                  <a:pt x="3185" y="6304"/>
                  <a:pt x="3353" y="6322"/>
                  <a:pt x="3523" y="6322"/>
                </a:cubicBezTo>
                <a:cubicBezTo>
                  <a:pt x="3673" y="6322"/>
                  <a:pt x="3824" y="6308"/>
                  <a:pt x="3973" y="6277"/>
                </a:cubicBezTo>
                <a:cubicBezTo>
                  <a:pt x="4103" y="6253"/>
                  <a:pt x="4233" y="6220"/>
                  <a:pt x="4363" y="6171"/>
                </a:cubicBezTo>
                <a:cubicBezTo>
                  <a:pt x="4404" y="6155"/>
                  <a:pt x="4445" y="6139"/>
                  <a:pt x="4486" y="6114"/>
                </a:cubicBezTo>
                <a:cubicBezTo>
                  <a:pt x="4575" y="6082"/>
                  <a:pt x="4657" y="6041"/>
                  <a:pt x="4738" y="5992"/>
                </a:cubicBezTo>
                <a:lnTo>
                  <a:pt x="5332" y="6668"/>
                </a:lnTo>
                <a:cubicBezTo>
                  <a:pt x="5169" y="6863"/>
                  <a:pt x="5112" y="7067"/>
                  <a:pt x="5210" y="7173"/>
                </a:cubicBezTo>
                <a:cubicBezTo>
                  <a:pt x="5248" y="7216"/>
                  <a:pt x="5307" y="7237"/>
                  <a:pt x="5377" y="7237"/>
                </a:cubicBezTo>
                <a:cubicBezTo>
                  <a:pt x="5516" y="7237"/>
                  <a:pt x="5702" y="7156"/>
                  <a:pt x="5869" y="7010"/>
                </a:cubicBezTo>
                <a:lnTo>
                  <a:pt x="5935" y="6953"/>
                </a:lnTo>
                <a:cubicBezTo>
                  <a:pt x="5983" y="6896"/>
                  <a:pt x="6024" y="6847"/>
                  <a:pt x="6065" y="6782"/>
                </a:cubicBezTo>
                <a:cubicBezTo>
                  <a:pt x="6081" y="6757"/>
                  <a:pt x="6097" y="6725"/>
                  <a:pt x="6114" y="6700"/>
                </a:cubicBezTo>
                <a:cubicBezTo>
                  <a:pt x="6171" y="6570"/>
                  <a:pt x="6179" y="6448"/>
                  <a:pt x="6114" y="6375"/>
                </a:cubicBezTo>
                <a:cubicBezTo>
                  <a:pt x="6076" y="6331"/>
                  <a:pt x="6016" y="6309"/>
                  <a:pt x="5944" y="6309"/>
                </a:cubicBezTo>
                <a:cubicBezTo>
                  <a:pt x="5844" y="6309"/>
                  <a:pt x="5719" y="6351"/>
                  <a:pt x="5601" y="6432"/>
                </a:cubicBezTo>
                <a:lnTo>
                  <a:pt x="5031" y="5789"/>
                </a:lnTo>
                <a:cubicBezTo>
                  <a:pt x="5055" y="5772"/>
                  <a:pt x="5072" y="5748"/>
                  <a:pt x="5096" y="5732"/>
                </a:cubicBezTo>
                <a:cubicBezTo>
                  <a:pt x="5308" y="5553"/>
                  <a:pt x="5479" y="5333"/>
                  <a:pt x="5617" y="5097"/>
                </a:cubicBezTo>
                <a:cubicBezTo>
                  <a:pt x="5658" y="5032"/>
                  <a:pt x="5690" y="4958"/>
                  <a:pt x="5715" y="4885"/>
                </a:cubicBezTo>
                <a:lnTo>
                  <a:pt x="6260" y="5007"/>
                </a:lnTo>
                <a:cubicBezTo>
                  <a:pt x="6244" y="5162"/>
                  <a:pt x="6301" y="5284"/>
                  <a:pt x="6382" y="5308"/>
                </a:cubicBezTo>
                <a:cubicBezTo>
                  <a:pt x="6390" y="5310"/>
                  <a:pt x="6398" y="5311"/>
                  <a:pt x="6406" y="5311"/>
                </a:cubicBezTo>
                <a:cubicBezTo>
                  <a:pt x="6506" y="5311"/>
                  <a:pt x="6613" y="5171"/>
                  <a:pt x="6651" y="4983"/>
                </a:cubicBezTo>
                <a:cubicBezTo>
                  <a:pt x="6659" y="4958"/>
                  <a:pt x="6659" y="4942"/>
                  <a:pt x="6667" y="4926"/>
                </a:cubicBezTo>
                <a:cubicBezTo>
                  <a:pt x="6667" y="4885"/>
                  <a:pt x="6675" y="4836"/>
                  <a:pt x="6667" y="4796"/>
                </a:cubicBezTo>
                <a:cubicBezTo>
                  <a:pt x="6667" y="4771"/>
                  <a:pt x="6667" y="4747"/>
                  <a:pt x="6659" y="4730"/>
                </a:cubicBezTo>
                <a:cubicBezTo>
                  <a:pt x="6643" y="4641"/>
                  <a:pt x="6602" y="4576"/>
                  <a:pt x="6545" y="4568"/>
                </a:cubicBezTo>
                <a:cubicBezTo>
                  <a:pt x="6538" y="4566"/>
                  <a:pt x="6531" y="4566"/>
                  <a:pt x="6524" y="4566"/>
                </a:cubicBezTo>
                <a:cubicBezTo>
                  <a:pt x="6442" y="4566"/>
                  <a:pt x="6362" y="4652"/>
                  <a:pt x="6309" y="4787"/>
                </a:cubicBezTo>
                <a:lnTo>
                  <a:pt x="5804" y="4673"/>
                </a:lnTo>
                <a:cubicBezTo>
                  <a:pt x="5829" y="4592"/>
                  <a:pt x="5853" y="4511"/>
                  <a:pt x="5869" y="4421"/>
                </a:cubicBezTo>
                <a:cubicBezTo>
                  <a:pt x="5886" y="4340"/>
                  <a:pt x="5902" y="4250"/>
                  <a:pt x="5910" y="4169"/>
                </a:cubicBezTo>
                <a:lnTo>
                  <a:pt x="5910" y="4087"/>
                </a:lnTo>
                <a:cubicBezTo>
                  <a:pt x="5910" y="4030"/>
                  <a:pt x="5918" y="3965"/>
                  <a:pt x="5918" y="3908"/>
                </a:cubicBezTo>
                <a:lnTo>
                  <a:pt x="5918" y="3819"/>
                </a:lnTo>
                <a:cubicBezTo>
                  <a:pt x="5918" y="3770"/>
                  <a:pt x="5918" y="3721"/>
                  <a:pt x="5910" y="3664"/>
                </a:cubicBezTo>
                <a:cubicBezTo>
                  <a:pt x="5910" y="3631"/>
                  <a:pt x="5902" y="3599"/>
                  <a:pt x="5894" y="3566"/>
                </a:cubicBezTo>
                <a:cubicBezTo>
                  <a:pt x="5886" y="3534"/>
                  <a:pt x="5886" y="3509"/>
                  <a:pt x="5878" y="3485"/>
                </a:cubicBezTo>
                <a:lnTo>
                  <a:pt x="6724" y="3176"/>
                </a:lnTo>
                <a:cubicBezTo>
                  <a:pt x="6857" y="3407"/>
                  <a:pt x="7033" y="3554"/>
                  <a:pt x="7183" y="3554"/>
                </a:cubicBezTo>
                <a:cubicBezTo>
                  <a:pt x="7207" y="3554"/>
                  <a:pt x="7231" y="3550"/>
                  <a:pt x="7253" y="3542"/>
                </a:cubicBezTo>
                <a:cubicBezTo>
                  <a:pt x="7449" y="3485"/>
                  <a:pt x="7498" y="3110"/>
                  <a:pt x="7359" y="2728"/>
                </a:cubicBezTo>
                <a:cubicBezTo>
                  <a:pt x="7343" y="2695"/>
                  <a:pt x="7335" y="2655"/>
                  <a:pt x="7319" y="2622"/>
                </a:cubicBezTo>
                <a:cubicBezTo>
                  <a:pt x="7278" y="2541"/>
                  <a:pt x="7237" y="2467"/>
                  <a:pt x="7188" y="2394"/>
                </a:cubicBezTo>
                <a:cubicBezTo>
                  <a:pt x="7164" y="2361"/>
                  <a:pt x="7139" y="2329"/>
                  <a:pt x="7107" y="2305"/>
                </a:cubicBezTo>
                <a:cubicBezTo>
                  <a:pt x="7009" y="2200"/>
                  <a:pt x="6906" y="2138"/>
                  <a:pt x="6811" y="2138"/>
                </a:cubicBezTo>
                <a:cubicBezTo>
                  <a:pt x="6787" y="2138"/>
                  <a:pt x="6763" y="2142"/>
                  <a:pt x="6741" y="2150"/>
                </a:cubicBezTo>
                <a:cubicBezTo>
                  <a:pt x="6578" y="2215"/>
                  <a:pt x="6521" y="2467"/>
                  <a:pt x="6570" y="2760"/>
                </a:cubicBezTo>
                <a:lnTo>
                  <a:pt x="5756" y="3062"/>
                </a:lnTo>
                <a:cubicBezTo>
                  <a:pt x="5747" y="3021"/>
                  <a:pt x="5731" y="2980"/>
                  <a:pt x="5715" y="2948"/>
                </a:cubicBezTo>
                <a:lnTo>
                  <a:pt x="5674" y="2874"/>
                </a:lnTo>
                <a:cubicBezTo>
                  <a:pt x="5650" y="2817"/>
                  <a:pt x="5625" y="2769"/>
                  <a:pt x="5601" y="2720"/>
                </a:cubicBezTo>
                <a:lnTo>
                  <a:pt x="5560" y="2655"/>
                </a:lnTo>
                <a:cubicBezTo>
                  <a:pt x="5528" y="2606"/>
                  <a:pt x="5495" y="2557"/>
                  <a:pt x="5454" y="2508"/>
                </a:cubicBezTo>
                <a:cubicBezTo>
                  <a:pt x="5446" y="2500"/>
                  <a:pt x="5438" y="2484"/>
                  <a:pt x="5430" y="2467"/>
                </a:cubicBezTo>
                <a:cubicBezTo>
                  <a:pt x="5381" y="2402"/>
                  <a:pt x="5324" y="2337"/>
                  <a:pt x="5267" y="2272"/>
                </a:cubicBezTo>
                <a:lnTo>
                  <a:pt x="5650" y="1954"/>
                </a:lnTo>
                <a:cubicBezTo>
                  <a:pt x="5730" y="2024"/>
                  <a:pt x="5819" y="2068"/>
                  <a:pt x="5890" y="2068"/>
                </a:cubicBezTo>
                <a:cubicBezTo>
                  <a:pt x="5919" y="2068"/>
                  <a:pt x="5946" y="2061"/>
                  <a:pt x="5967" y="2044"/>
                </a:cubicBezTo>
                <a:cubicBezTo>
                  <a:pt x="6049" y="1971"/>
                  <a:pt x="6008" y="1784"/>
                  <a:pt x="5878" y="1621"/>
                </a:cubicBezTo>
                <a:cubicBezTo>
                  <a:pt x="5861" y="1613"/>
                  <a:pt x="5853" y="1596"/>
                  <a:pt x="5837" y="1580"/>
                </a:cubicBezTo>
                <a:cubicBezTo>
                  <a:pt x="5804" y="1547"/>
                  <a:pt x="5772" y="1523"/>
                  <a:pt x="5739" y="1499"/>
                </a:cubicBezTo>
                <a:cubicBezTo>
                  <a:pt x="5723" y="1482"/>
                  <a:pt x="5699" y="1474"/>
                  <a:pt x="5682" y="1466"/>
                </a:cubicBezTo>
                <a:cubicBezTo>
                  <a:pt x="5651" y="1444"/>
                  <a:pt x="5612" y="1431"/>
                  <a:pt x="5573" y="1431"/>
                </a:cubicBezTo>
                <a:cubicBezTo>
                  <a:pt x="5541" y="1431"/>
                  <a:pt x="5508" y="1440"/>
                  <a:pt x="5479" y="1458"/>
                </a:cubicBezTo>
                <a:cubicBezTo>
                  <a:pt x="5414" y="1515"/>
                  <a:pt x="5430" y="1645"/>
                  <a:pt x="5503" y="1784"/>
                </a:cubicBezTo>
                <a:lnTo>
                  <a:pt x="5096" y="2117"/>
                </a:lnTo>
                <a:cubicBezTo>
                  <a:pt x="4836" y="1881"/>
                  <a:pt x="4526" y="1710"/>
                  <a:pt x="4193" y="1613"/>
                </a:cubicBezTo>
                <a:lnTo>
                  <a:pt x="4176" y="750"/>
                </a:lnTo>
                <a:cubicBezTo>
                  <a:pt x="4477" y="701"/>
                  <a:pt x="4697" y="546"/>
                  <a:pt x="4689" y="375"/>
                </a:cubicBezTo>
                <a:cubicBezTo>
                  <a:pt x="4689" y="168"/>
                  <a:pt x="4363" y="0"/>
                  <a:pt x="39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">
    <p:bg>
      <p:bgPr>
        <a:solidFill>
          <a:schemeClr val="lt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"/>
          <p:cNvSpPr/>
          <p:nvPr/>
        </p:nvSpPr>
        <p:spPr>
          <a:xfrm flipH="1" rot="5400000">
            <a:off x="6518816" y="-160911"/>
            <a:ext cx="3217346" cy="3131823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8"/>
          <p:cNvSpPr/>
          <p:nvPr/>
        </p:nvSpPr>
        <p:spPr>
          <a:xfrm flipH="1" rot="-5400000">
            <a:off x="-586834" y="2582289"/>
            <a:ext cx="3217346" cy="3131823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8"/>
          <p:cNvSpPr/>
          <p:nvPr/>
        </p:nvSpPr>
        <p:spPr>
          <a:xfrm>
            <a:off x="7096125" y="-140350"/>
            <a:ext cx="741220" cy="755698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8"/>
          <p:cNvSpPr/>
          <p:nvPr/>
        </p:nvSpPr>
        <p:spPr>
          <a:xfrm>
            <a:off x="209550" y="3875400"/>
            <a:ext cx="638169" cy="650635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8"/>
          <p:cNvSpPr/>
          <p:nvPr/>
        </p:nvSpPr>
        <p:spPr>
          <a:xfrm>
            <a:off x="609600" y="3013675"/>
            <a:ext cx="371460" cy="378716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8"/>
          <p:cNvSpPr/>
          <p:nvPr/>
        </p:nvSpPr>
        <p:spPr>
          <a:xfrm>
            <a:off x="8238275" y="1101762"/>
            <a:ext cx="371460" cy="378716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">
    <p:bg>
      <p:bgPr>
        <a:solidFill>
          <a:schemeClr val="lt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"/>
          <p:cNvSpPr/>
          <p:nvPr/>
        </p:nvSpPr>
        <p:spPr>
          <a:xfrm rot="-5400000">
            <a:off x="-881930" y="-47003"/>
            <a:ext cx="4256056" cy="4142923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5" name="Google Shape;295;p29"/>
          <p:cNvGrpSpPr/>
          <p:nvPr/>
        </p:nvGrpSpPr>
        <p:grpSpPr>
          <a:xfrm rot="6299885">
            <a:off x="7018723" y="-1909936"/>
            <a:ext cx="2563413" cy="4737495"/>
            <a:chOff x="-340050" y="-2"/>
            <a:chExt cx="2437096" cy="3777791"/>
          </a:xfrm>
        </p:grpSpPr>
        <p:sp>
          <p:nvSpPr>
            <p:cNvPr id="296" name="Google Shape;296;p29"/>
            <p:cNvSpPr/>
            <p:nvPr/>
          </p:nvSpPr>
          <p:spPr>
            <a:xfrm flipH="1" rot="10800000">
              <a:off x="-340050" y="0"/>
              <a:ext cx="2437096" cy="3777788"/>
            </a:xfrm>
            <a:custGeom>
              <a:rect b="b" l="l" r="r" t="t"/>
              <a:pathLst>
                <a:path extrusionOk="0" h="100333" w="64726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 flipH="1" rot="10800000">
              <a:off x="1002179" y="1828604"/>
              <a:ext cx="605716" cy="749134"/>
            </a:xfrm>
            <a:custGeom>
              <a:rect b="b" l="l" r="r" t="t"/>
              <a:pathLst>
                <a:path extrusionOk="0" h="19896" w="16087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 flipH="1" rot="10800000">
              <a:off x="-340050" y="-2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 flipH="1" rot="10800000">
              <a:off x="-340050" y="24557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9"/>
            <p:cNvSpPr/>
            <p:nvPr/>
          </p:nvSpPr>
          <p:spPr>
            <a:xfrm flipH="1" rot="10800000">
              <a:off x="657989" y="28221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9"/>
            <p:cNvSpPr/>
            <p:nvPr/>
          </p:nvSpPr>
          <p:spPr>
            <a:xfrm flipH="1" rot="10800000">
              <a:off x="-168727" y="179194"/>
              <a:ext cx="850947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 flipH="1" rot="10800000">
              <a:off x="989941" y="553203"/>
              <a:ext cx="316356" cy="478224"/>
            </a:xfrm>
            <a:custGeom>
              <a:rect b="b" l="l" r="r" t="t"/>
              <a:pathLst>
                <a:path extrusionOk="0" h="12701" w="8402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9"/>
            <p:cNvSpPr/>
            <p:nvPr/>
          </p:nvSpPr>
          <p:spPr>
            <a:xfrm flipH="1" rot="10800000">
              <a:off x="-196290" y="9848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" name="Google Shape;304;p29"/>
          <p:cNvGrpSpPr/>
          <p:nvPr/>
        </p:nvGrpSpPr>
        <p:grpSpPr>
          <a:xfrm flipH="1" rot="-900046">
            <a:off x="-1364285" y="-650661"/>
            <a:ext cx="3443561" cy="5923786"/>
            <a:chOff x="7706147" y="1873398"/>
            <a:chExt cx="2107599" cy="3625597"/>
          </a:xfrm>
        </p:grpSpPr>
        <p:sp>
          <p:nvSpPr>
            <p:cNvPr id="305" name="Google Shape;305;p29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0" name="Google Shape;310;p29"/>
          <p:cNvSpPr/>
          <p:nvPr/>
        </p:nvSpPr>
        <p:spPr>
          <a:xfrm rot="5400000">
            <a:off x="5272412" y="1271825"/>
            <a:ext cx="3923738" cy="3819438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9"/>
          <p:cNvSpPr/>
          <p:nvPr/>
        </p:nvSpPr>
        <p:spPr>
          <a:xfrm>
            <a:off x="7594301" y="4071975"/>
            <a:ext cx="310326" cy="318049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9"/>
          <p:cNvSpPr/>
          <p:nvPr/>
        </p:nvSpPr>
        <p:spPr>
          <a:xfrm>
            <a:off x="8024829" y="3907018"/>
            <a:ext cx="632225" cy="647949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9"/>
          <p:cNvSpPr/>
          <p:nvPr/>
        </p:nvSpPr>
        <p:spPr>
          <a:xfrm>
            <a:off x="1379129" y="270343"/>
            <a:ext cx="632225" cy="647949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/>
          <p:nvPr/>
        </p:nvSpPr>
        <p:spPr>
          <a:xfrm flipH="1">
            <a:off x="-741332" y="-713203"/>
            <a:ext cx="4256056" cy="4142923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166049" y="476298"/>
            <a:ext cx="304208" cy="310086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899477" y="-215697"/>
            <a:ext cx="741377" cy="755698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7462202" y="4507253"/>
            <a:ext cx="741377" cy="755698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4"/>
          <p:cNvSpPr txBox="1"/>
          <p:nvPr>
            <p:ph idx="1" type="body"/>
          </p:nvPr>
        </p:nvSpPr>
        <p:spPr>
          <a:xfrm>
            <a:off x="720000" y="1221400"/>
            <a:ext cx="7704000" cy="3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xygen Light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 txBox="1"/>
          <p:nvPr>
            <p:ph type="ctrTitle"/>
          </p:nvPr>
        </p:nvSpPr>
        <p:spPr>
          <a:xfrm flipH="1">
            <a:off x="2139575" y="1085125"/>
            <a:ext cx="786600" cy="4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" name="Google Shape;60;p5"/>
          <p:cNvSpPr txBox="1"/>
          <p:nvPr>
            <p:ph idx="1" type="subTitle"/>
          </p:nvPr>
        </p:nvSpPr>
        <p:spPr>
          <a:xfrm flipH="1">
            <a:off x="1007475" y="1812749"/>
            <a:ext cx="3050700" cy="14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athway Gothic One"/>
              <a:buAutoNum type="arabicPeriod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/>
        </p:txBody>
      </p:sp>
      <p:sp>
        <p:nvSpPr>
          <p:cNvPr id="61" name="Google Shape;61;p5"/>
          <p:cNvSpPr txBox="1"/>
          <p:nvPr>
            <p:ph idx="2" type="ctrTitle"/>
          </p:nvPr>
        </p:nvSpPr>
        <p:spPr>
          <a:xfrm flipH="1">
            <a:off x="6217875" y="1085075"/>
            <a:ext cx="786600" cy="4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2" name="Google Shape;62;p5"/>
          <p:cNvSpPr txBox="1"/>
          <p:nvPr>
            <p:ph idx="3" type="subTitle"/>
          </p:nvPr>
        </p:nvSpPr>
        <p:spPr>
          <a:xfrm flipH="1">
            <a:off x="5085825" y="1812749"/>
            <a:ext cx="3050700" cy="14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athway Gothic One"/>
              <a:buAutoNum type="arabicPeriod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/>
        </p:txBody>
      </p:sp>
      <p:sp>
        <p:nvSpPr>
          <p:cNvPr id="63" name="Google Shape;63;p5"/>
          <p:cNvSpPr txBox="1"/>
          <p:nvPr>
            <p:ph idx="4" type="title"/>
          </p:nvPr>
        </p:nvSpPr>
        <p:spPr>
          <a:xfrm>
            <a:off x="470250" y="346050"/>
            <a:ext cx="8203500" cy="6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/>
          <p:nvPr>
            <p:ph idx="1" type="subTitle"/>
          </p:nvPr>
        </p:nvSpPr>
        <p:spPr>
          <a:xfrm>
            <a:off x="1829250" y="1725150"/>
            <a:ext cx="5485500" cy="169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68" name="Google Shape;68;p7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7"/>
          <p:cNvSpPr/>
          <p:nvPr/>
        </p:nvSpPr>
        <p:spPr>
          <a:xfrm rot="-5400000">
            <a:off x="-586834" y="14585"/>
            <a:ext cx="3217346" cy="3131823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 rot="5400000">
            <a:off x="6518816" y="2582289"/>
            <a:ext cx="3217346" cy="3131823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 flipH="1">
            <a:off x="1311983" y="-140350"/>
            <a:ext cx="741220" cy="755698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 flipH="1">
            <a:off x="8301608" y="3875400"/>
            <a:ext cx="638169" cy="650635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 flipH="1">
            <a:off x="7394468" y="4106100"/>
            <a:ext cx="371460" cy="378716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/>
          <p:nvPr/>
        </p:nvSpPr>
        <p:spPr>
          <a:xfrm flipH="1">
            <a:off x="539593" y="1101762"/>
            <a:ext cx="371460" cy="378716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7"/>
          <p:cNvGrpSpPr/>
          <p:nvPr/>
        </p:nvGrpSpPr>
        <p:grpSpPr>
          <a:xfrm rot="-4500115">
            <a:off x="708507" y="2054189"/>
            <a:ext cx="2563413" cy="4737495"/>
            <a:chOff x="-340050" y="-2"/>
            <a:chExt cx="2437096" cy="3777791"/>
          </a:xfrm>
        </p:grpSpPr>
        <p:sp>
          <p:nvSpPr>
            <p:cNvPr id="76" name="Google Shape;76;p7"/>
            <p:cNvSpPr/>
            <p:nvPr/>
          </p:nvSpPr>
          <p:spPr>
            <a:xfrm flipH="1" rot="10800000">
              <a:off x="-340050" y="0"/>
              <a:ext cx="2437096" cy="3777788"/>
            </a:xfrm>
            <a:custGeom>
              <a:rect b="b" l="l" r="r" t="t"/>
              <a:pathLst>
                <a:path extrusionOk="0" h="100333" w="64726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 flipH="1" rot="10800000">
              <a:off x="1002179" y="1828604"/>
              <a:ext cx="605716" cy="749134"/>
            </a:xfrm>
            <a:custGeom>
              <a:rect b="b" l="l" r="r" t="t"/>
              <a:pathLst>
                <a:path extrusionOk="0" h="19896" w="16087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 flipH="1" rot="10800000">
              <a:off x="-340050" y="-2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 flipH="1" rot="10800000">
              <a:off x="-340050" y="24557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 flipH="1" rot="10800000">
              <a:off x="657989" y="28221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 flipH="1" rot="10800000">
              <a:off x="-168727" y="179194"/>
              <a:ext cx="850947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 flipH="1" rot="10800000">
              <a:off x="989941" y="553203"/>
              <a:ext cx="316356" cy="478224"/>
            </a:xfrm>
            <a:custGeom>
              <a:rect b="b" l="l" r="r" t="t"/>
              <a:pathLst>
                <a:path extrusionOk="0" h="12701" w="8402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 flipH="1" rot="10800000">
              <a:off x="-196290" y="9848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" name="Google Shape;84;p7"/>
          <p:cNvGrpSpPr/>
          <p:nvPr/>
        </p:nvGrpSpPr>
        <p:grpSpPr>
          <a:xfrm flipH="1" rot="-2701135">
            <a:off x="6740820" y="-1677862"/>
            <a:ext cx="2610607" cy="4786438"/>
            <a:chOff x="-340050" y="-2"/>
            <a:chExt cx="2437096" cy="3777791"/>
          </a:xfrm>
        </p:grpSpPr>
        <p:sp>
          <p:nvSpPr>
            <p:cNvPr id="85" name="Google Shape;85;p7"/>
            <p:cNvSpPr/>
            <p:nvPr/>
          </p:nvSpPr>
          <p:spPr>
            <a:xfrm flipH="1" rot="10800000">
              <a:off x="-340050" y="0"/>
              <a:ext cx="2437096" cy="3777788"/>
            </a:xfrm>
            <a:custGeom>
              <a:rect b="b" l="l" r="r" t="t"/>
              <a:pathLst>
                <a:path extrusionOk="0" h="100333" w="64726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 flipH="1" rot="10800000">
              <a:off x="1002179" y="1828604"/>
              <a:ext cx="605716" cy="749134"/>
            </a:xfrm>
            <a:custGeom>
              <a:rect b="b" l="l" r="r" t="t"/>
              <a:pathLst>
                <a:path extrusionOk="0" h="19896" w="16087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 flipH="1" rot="10800000">
              <a:off x="-340050" y="-2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 flipH="1" rot="10800000">
              <a:off x="-340050" y="24557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 flipH="1" rot="10800000">
              <a:off x="657989" y="28221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 flipH="1" rot="10800000">
              <a:off x="-168727" y="179194"/>
              <a:ext cx="850947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 flipH="1" rot="10800000">
              <a:off x="989941" y="553203"/>
              <a:ext cx="316356" cy="478224"/>
            </a:xfrm>
            <a:custGeom>
              <a:rect b="b" l="l" r="r" t="t"/>
              <a:pathLst>
                <a:path extrusionOk="0" h="12701" w="8402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 flipH="1" rot="10800000">
              <a:off x="-196290" y="9848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7"/>
          <p:cNvSpPr/>
          <p:nvPr/>
        </p:nvSpPr>
        <p:spPr>
          <a:xfrm flipH="1">
            <a:off x="2274393" y="3418350"/>
            <a:ext cx="371460" cy="378716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8"/>
          <p:cNvGrpSpPr/>
          <p:nvPr/>
        </p:nvGrpSpPr>
        <p:grpSpPr>
          <a:xfrm flipH="1">
            <a:off x="5807015" y="-636946"/>
            <a:ext cx="4224355" cy="5857441"/>
            <a:chOff x="2397737" y="2494825"/>
            <a:chExt cx="1808913" cy="2508325"/>
          </a:xfrm>
        </p:grpSpPr>
        <p:sp>
          <p:nvSpPr>
            <p:cNvPr id="96" name="Google Shape;96;p8"/>
            <p:cNvSpPr/>
            <p:nvPr/>
          </p:nvSpPr>
          <p:spPr>
            <a:xfrm>
              <a:off x="2588500" y="2494825"/>
              <a:ext cx="1618150" cy="2508325"/>
            </a:xfrm>
            <a:custGeom>
              <a:rect b="b" l="l" r="r" t="t"/>
              <a:pathLst>
                <a:path extrusionOk="0" h="100333" w="64726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3479675" y="3291600"/>
              <a:ext cx="402175" cy="497400"/>
            </a:xfrm>
            <a:custGeom>
              <a:rect b="b" l="l" r="r" t="t"/>
              <a:pathLst>
                <a:path extrusionOk="0" h="19896" w="16087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2397737" y="2595675"/>
              <a:ext cx="1399375" cy="2407275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588500" y="2924525"/>
              <a:ext cx="360850" cy="448075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3251150" y="2735850"/>
              <a:ext cx="480725" cy="39350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2702250" y="4516700"/>
              <a:ext cx="565000" cy="367425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3471550" y="4318275"/>
              <a:ext cx="210050" cy="317525"/>
            </a:xfrm>
            <a:custGeom>
              <a:rect b="b" l="l" r="r" t="t"/>
              <a:pathLst>
                <a:path extrusionOk="0" h="12701" w="8402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2683950" y="3624150"/>
              <a:ext cx="613625" cy="725100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8"/>
          <p:cNvSpPr/>
          <p:nvPr/>
        </p:nvSpPr>
        <p:spPr>
          <a:xfrm rot="10800000">
            <a:off x="-343975" y="1842925"/>
            <a:ext cx="4344379" cy="4229085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 rot="-1893416">
            <a:off x="611114" y="3819618"/>
            <a:ext cx="647272" cy="659916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8"/>
          <p:cNvSpPr/>
          <p:nvPr/>
        </p:nvSpPr>
        <p:spPr>
          <a:xfrm rot="-1893416">
            <a:off x="1456235" y="4261915"/>
            <a:ext cx="385362" cy="394973"/>
          </a:xfrm>
          <a:custGeom>
            <a:rect b="b" l="l" r="r" t="t"/>
            <a:pathLst>
              <a:path extrusionOk="0" h="7685" w="7498">
                <a:moveTo>
                  <a:pt x="3968" y="0"/>
                </a:moveTo>
                <a:cubicBezTo>
                  <a:pt x="3959" y="0"/>
                  <a:pt x="3950" y="1"/>
                  <a:pt x="3940" y="1"/>
                </a:cubicBezTo>
                <a:cubicBezTo>
                  <a:pt x="3899" y="1"/>
                  <a:pt x="3867" y="1"/>
                  <a:pt x="3834" y="9"/>
                </a:cubicBezTo>
                <a:cubicBezTo>
                  <a:pt x="3745" y="17"/>
                  <a:pt x="3663" y="33"/>
                  <a:pt x="3582" y="58"/>
                </a:cubicBezTo>
                <a:cubicBezTo>
                  <a:pt x="3541" y="74"/>
                  <a:pt x="3501" y="90"/>
                  <a:pt x="3468" y="107"/>
                </a:cubicBezTo>
                <a:cubicBezTo>
                  <a:pt x="3305" y="180"/>
                  <a:pt x="3199" y="286"/>
                  <a:pt x="3208" y="400"/>
                </a:cubicBezTo>
                <a:cubicBezTo>
                  <a:pt x="3208" y="579"/>
                  <a:pt x="3427" y="717"/>
                  <a:pt x="3729" y="758"/>
                </a:cubicBezTo>
                <a:lnTo>
                  <a:pt x="3745" y="1523"/>
                </a:lnTo>
                <a:cubicBezTo>
                  <a:pt x="3668" y="1515"/>
                  <a:pt x="3590" y="1512"/>
                  <a:pt x="3514" y="1512"/>
                </a:cubicBezTo>
                <a:cubicBezTo>
                  <a:pt x="2925" y="1512"/>
                  <a:pt x="2351" y="1729"/>
                  <a:pt x="1905" y="2125"/>
                </a:cubicBezTo>
                <a:lnTo>
                  <a:pt x="1156" y="1645"/>
                </a:lnTo>
                <a:cubicBezTo>
                  <a:pt x="1246" y="1458"/>
                  <a:pt x="1238" y="1279"/>
                  <a:pt x="1140" y="1214"/>
                </a:cubicBezTo>
                <a:cubicBezTo>
                  <a:pt x="1110" y="1200"/>
                  <a:pt x="1078" y="1194"/>
                  <a:pt x="1047" y="1194"/>
                </a:cubicBezTo>
                <a:cubicBezTo>
                  <a:pt x="983" y="1194"/>
                  <a:pt x="920" y="1219"/>
                  <a:pt x="871" y="1263"/>
                </a:cubicBezTo>
                <a:cubicBezTo>
                  <a:pt x="855" y="1271"/>
                  <a:pt x="830" y="1295"/>
                  <a:pt x="806" y="1311"/>
                </a:cubicBezTo>
                <a:cubicBezTo>
                  <a:pt x="765" y="1352"/>
                  <a:pt x="725" y="1393"/>
                  <a:pt x="692" y="1442"/>
                </a:cubicBezTo>
                <a:cubicBezTo>
                  <a:pt x="676" y="1458"/>
                  <a:pt x="660" y="1482"/>
                  <a:pt x="651" y="1499"/>
                </a:cubicBezTo>
                <a:cubicBezTo>
                  <a:pt x="497" y="1735"/>
                  <a:pt x="472" y="1987"/>
                  <a:pt x="594" y="2068"/>
                </a:cubicBezTo>
                <a:cubicBezTo>
                  <a:pt x="621" y="2085"/>
                  <a:pt x="650" y="2092"/>
                  <a:pt x="681" y="2092"/>
                </a:cubicBezTo>
                <a:cubicBezTo>
                  <a:pt x="776" y="2092"/>
                  <a:pt x="891" y="2022"/>
                  <a:pt x="1001" y="1906"/>
                </a:cubicBezTo>
                <a:lnTo>
                  <a:pt x="1693" y="2345"/>
                </a:lnTo>
                <a:cubicBezTo>
                  <a:pt x="1156" y="2964"/>
                  <a:pt x="969" y="3811"/>
                  <a:pt x="1205" y="4600"/>
                </a:cubicBezTo>
                <a:cubicBezTo>
                  <a:pt x="1205" y="4608"/>
                  <a:pt x="1205" y="4616"/>
                  <a:pt x="1213" y="4625"/>
                </a:cubicBezTo>
                <a:cubicBezTo>
                  <a:pt x="1221" y="4673"/>
                  <a:pt x="1238" y="4722"/>
                  <a:pt x="1254" y="4763"/>
                </a:cubicBezTo>
                <a:lnTo>
                  <a:pt x="489" y="5113"/>
                </a:lnTo>
                <a:cubicBezTo>
                  <a:pt x="402" y="4973"/>
                  <a:pt x="289" y="4888"/>
                  <a:pt x="197" y="4888"/>
                </a:cubicBezTo>
                <a:cubicBezTo>
                  <a:pt x="176" y="4888"/>
                  <a:pt x="156" y="4892"/>
                  <a:pt x="139" y="4901"/>
                </a:cubicBezTo>
                <a:cubicBezTo>
                  <a:pt x="8" y="4958"/>
                  <a:pt x="0" y="5194"/>
                  <a:pt x="106" y="5439"/>
                </a:cubicBezTo>
                <a:cubicBezTo>
                  <a:pt x="114" y="5463"/>
                  <a:pt x="122" y="5479"/>
                  <a:pt x="139" y="5496"/>
                </a:cubicBezTo>
                <a:cubicBezTo>
                  <a:pt x="163" y="5544"/>
                  <a:pt x="196" y="5593"/>
                  <a:pt x="228" y="5642"/>
                </a:cubicBezTo>
                <a:cubicBezTo>
                  <a:pt x="244" y="5658"/>
                  <a:pt x="269" y="5675"/>
                  <a:pt x="285" y="5699"/>
                </a:cubicBezTo>
                <a:cubicBezTo>
                  <a:pt x="329" y="5750"/>
                  <a:pt x="398" y="5780"/>
                  <a:pt x="468" y="5780"/>
                </a:cubicBezTo>
                <a:cubicBezTo>
                  <a:pt x="489" y="5780"/>
                  <a:pt x="509" y="5778"/>
                  <a:pt x="529" y="5772"/>
                </a:cubicBezTo>
                <a:cubicBezTo>
                  <a:pt x="627" y="5732"/>
                  <a:pt x="660" y="5561"/>
                  <a:pt x="603" y="5365"/>
                </a:cubicBezTo>
                <a:lnTo>
                  <a:pt x="1376" y="5023"/>
                </a:lnTo>
                <a:lnTo>
                  <a:pt x="1376" y="5032"/>
                </a:lnTo>
                <a:cubicBezTo>
                  <a:pt x="1408" y="5089"/>
                  <a:pt x="1441" y="5146"/>
                  <a:pt x="1482" y="5203"/>
                </a:cubicBezTo>
                <a:cubicBezTo>
                  <a:pt x="1490" y="5219"/>
                  <a:pt x="1498" y="5235"/>
                  <a:pt x="1514" y="5251"/>
                </a:cubicBezTo>
                <a:cubicBezTo>
                  <a:pt x="1539" y="5300"/>
                  <a:pt x="1571" y="5349"/>
                  <a:pt x="1612" y="5390"/>
                </a:cubicBezTo>
                <a:lnTo>
                  <a:pt x="1636" y="5422"/>
                </a:lnTo>
                <a:cubicBezTo>
                  <a:pt x="1677" y="5479"/>
                  <a:pt x="1718" y="5528"/>
                  <a:pt x="1767" y="5577"/>
                </a:cubicBezTo>
                <a:lnTo>
                  <a:pt x="1807" y="5610"/>
                </a:lnTo>
                <a:cubicBezTo>
                  <a:pt x="1840" y="5650"/>
                  <a:pt x="1881" y="5691"/>
                  <a:pt x="1921" y="5724"/>
                </a:cubicBezTo>
                <a:cubicBezTo>
                  <a:pt x="1938" y="5740"/>
                  <a:pt x="1946" y="5748"/>
                  <a:pt x="1962" y="5756"/>
                </a:cubicBezTo>
                <a:cubicBezTo>
                  <a:pt x="2011" y="5805"/>
                  <a:pt x="2068" y="5846"/>
                  <a:pt x="2125" y="5886"/>
                </a:cubicBezTo>
                <a:lnTo>
                  <a:pt x="2157" y="5911"/>
                </a:lnTo>
                <a:cubicBezTo>
                  <a:pt x="2206" y="5943"/>
                  <a:pt x="2255" y="5968"/>
                  <a:pt x="2304" y="6000"/>
                </a:cubicBezTo>
                <a:lnTo>
                  <a:pt x="2353" y="6025"/>
                </a:lnTo>
                <a:lnTo>
                  <a:pt x="2450" y="6074"/>
                </a:lnTo>
                <a:lnTo>
                  <a:pt x="2231" y="6847"/>
                </a:lnTo>
                <a:cubicBezTo>
                  <a:pt x="2187" y="6842"/>
                  <a:pt x="2144" y="6840"/>
                  <a:pt x="2103" y="6840"/>
                </a:cubicBezTo>
                <a:cubicBezTo>
                  <a:pt x="1861" y="6840"/>
                  <a:pt x="1671" y="6921"/>
                  <a:pt x="1636" y="7067"/>
                </a:cubicBezTo>
                <a:cubicBezTo>
                  <a:pt x="1604" y="7181"/>
                  <a:pt x="1677" y="7311"/>
                  <a:pt x="1807" y="7417"/>
                </a:cubicBezTo>
                <a:cubicBezTo>
                  <a:pt x="1840" y="7441"/>
                  <a:pt x="1881" y="7466"/>
                  <a:pt x="1913" y="7490"/>
                </a:cubicBezTo>
                <a:cubicBezTo>
                  <a:pt x="1986" y="7531"/>
                  <a:pt x="2068" y="7571"/>
                  <a:pt x="2149" y="7604"/>
                </a:cubicBezTo>
                <a:cubicBezTo>
                  <a:pt x="2182" y="7612"/>
                  <a:pt x="2214" y="7620"/>
                  <a:pt x="2255" y="7637"/>
                </a:cubicBezTo>
                <a:cubicBezTo>
                  <a:pt x="2375" y="7669"/>
                  <a:pt x="2493" y="7685"/>
                  <a:pt x="2601" y="7685"/>
                </a:cubicBezTo>
                <a:cubicBezTo>
                  <a:pt x="2845" y="7685"/>
                  <a:pt x="3038" y="7604"/>
                  <a:pt x="3077" y="7457"/>
                </a:cubicBezTo>
                <a:cubicBezTo>
                  <a:pt x="3118" y="7295"/>
                  <a:pt x="2947" y="7091"/>
                  <a:pt x="2670" y="6969"/>
                </a:cubicBezTo>
                <a:lnTo>
                  <a:pt x="2874" y="6236"/>
                </a:lnTo>
                <a:cubicBezTo>
                  <a:pt x="2914" y="6245"/>
                  <a:pt x="2963" y="6261"/>
                  <a:pt x="3020" y="6269"/>
                </a:cubicBezTo>
                <a:cubicBezTo>
                  <a:pt x="3185" y="6304"/>
                  <a:pt x="3353" y="6322"/>
                  <a:pt x="3523" y="6322"/>
                </a:cubicBezTo>
                <a:cubicBezTo>
                  <a:pt x="3673" y="6322"/>
                  <a:pt x="3824" y="6308"/>
                  <a:pt x="3973" y="6277"/>
                </a:cubicBezTo>
                <a:cubicBezTo>
                  <a:pt x="4103" y="6253"/>
                  <a:pt x="4233" y="6220"/>
                  <a:pt x="4363" y="6171"/>
                </a:cubicBezTo>
                <a:cubicBezTo>
                  <a:pt x="4404" y="6155"/>
                  <a:pt x="4445" y="6139"/>
                  <a:pt x="4486" y="6114"/>
                </a:cubicBezTo>
                <a:cubicBezTo>
                  <a:pt x="4575" y="6082"/>
                  <a:pt x="4657" y="6041"/>
                  <a:pt x="4738" y="5992"/>
                </a:cubicBezTo>
                <a:lnTo>
                  <a:pt x="5332" y="6668"/>
                </a:lnTo>
                <a:cubicBezTo>
                  <a:pt x="5169" y="6863"/>
                  <a:pt x="5112" y="7067"/>
                  <a:pt x="5210" y="7173"/>
                </a:cubicBezTo>
                <a:cubicBezTo>
                  <a:pt x="5248" y="7216"/>
                  <a:pt x="5307" y="7237"/>
                  <a:pt x="5377" y="7237"/>
                </a:cubicBezTo>
                <a:cubicBezTo>
                  <a:pt x="5516" y="7237"/>
                  <a:pt x="5702" y="7156"/>
                  <a:pt x="5869" y="7010"/>
                </a:cubicBezTo>
                <a:lnTo>
                  <a:pt x="5935" y="6953"/>
                </a:lnTo>
                <a:cubicBezTo>
                  <a:pt x="5983" y="6896"/>
                  <a:pt x="6024" y="6847"/>
                  <a:pt x="6065" y="6782"/>
                </a:cubicBezTo>
                <a:cubicBezTo>
                  <a:pt x="6081" y="6757"/>
                  <a:pt x="6097" y="6725"/>
                  <a:pt x="6114" y="6700"/>
                </a:cubicBezTo>
                <a:cubicBezTo>
                  <a:pt x="6171" y="6570"/>
                  <a:pt x="6179" y="6448"/>
                  <a:pt x="6114" y="6375"/>
                </a:cubicBezTo>
                <a:cubicBezTo>
                  <a:pt x="6076" y="6331"/>
                  <a:pt x="6016" y="6309"/>
                  <a:pt x="5944" y="6309"/>
                </a:cubicBezTo>
                <a:cubicBezTo>
                  <a:pt x="5844" y="6309"/>
                  <a:pt x="5719" y="6351"/>
                  <a:pt x="5601" y="6432"/>
                </a:cubicBezTo>
                <a:lnTo>
                  <a:pt x="5031" y="5789"/>
                </a:lnTo>
                <a:cubicBezTo>
                  <a:pt x="5055" y="5772"/>
                  <a:pt x="5072" y="5748"/>
                  <a:pt x="5096" y="5732"/>
                </a:cubicBezTo>
                <a:cubicBezTo>
                  <a:pt x="5308" y="5553"/>
                  <a:pt x="5479" y="5333"/>
                  <a:pt x="5617" y="5097"/>
                </a:cubicBezTo>
                <a:cubicBezTo>
                  <a:pt x="5658" y="5032"/>
                  <a:pt x="5690" y="4958"/>
                  <a:pt x="5715" y="4885"/>
                </a:cubicBezTo>
                <a:lnTo>
                  <a:pt x="6260" y="5007"/>
                </a:lnTo>
                <a:cubicBezTo>
                  <a:pt x="6244" y="5162"/>
                  <a:pt x="6301" y="5284"/>
                  <a:pt x="6382" y="5308"/>
                </a:cubicBezTo>
                <a:cubicBezTo>
                  <a:pt x="6390" y="5310"/>
                  <a:pt x="6398" y="5311"/>
                  <a:pt x="6406" y="5311"/>
                </a:cubicBezTo>
                <a:cubicBezTo>
                  <a:pt x="6506" y="5311"/>
                  <a:pt x="6613" y="5171"/>
                  <a:pt x="6651" y="4983"/>
                </a:cubicBezTo>
                <a:cubicBezTo>
                  <a:pt x="6659" y="4958"/>
                  <a:pt x="6659" y="4942"/>
                  <a:pt x="6667" y="4926"/>
                </a:cubicBezTo>
                <a:cubicBezTo>
                  <a:pt x="6667" y="4885"/>
                  <a:pt x="6675" y="4836"/>
                  <a:pt x="6667" y="4796"/>
                </a:cubicBezTo>
                <a:cubicBezTo>
                  <a:pt x="6667" y="4771"/>
                  <a:pt x="6667" y="4747"/>
                  <a:pt x="6659" y="4730"/>
                </a:cubicBezTo>
                <a:cubicBezTo>
                  <a:pt x="6643" y="4641"/>
                  <a:pt x="6602" y="4576"/>
                  <a:pt x="6545" y="4568"/>
                </a:cubicBezTo>
                <a:cubicBezTo>
                  <a:pt x="6538" y="4566"/>
                  <a:pt x="6531" y="4566"/>
                  <a:pt x="6524" y="4566"/>
                </a:cubicBezTo>
                <a:cubicBezTo>
                  <a:pt x="6442" y="4566"/>
                  <a:pt x="6362" y="4652"/>
                  <a:pt x="6309" y="4787"/>
                </a:cubicBezTo>
                <a:lnTo>
                  <a:pt x="5804" y="4673"/>
                </a:lnTo>
                <a:cubicBezTo>
                  <a:pt x="5829" y="4592"/>
                  <a:pt x="5853" y="4511"/>
                  <a:pt x="5869" y="4421"/>
                </a:cubicBezTo>
                <a:cubicBezTo>
                  <a:pt x="5886" y="4340"/>
                  <a:pt x="5902" y="4250"/>
                  <a:pt x="5910" y="4169"/>
                </a:cubicBezTo>
                <a:lnTo>
                  <a:pt x="5910" y="4087"/>
                </a:lnTo>
                <a:cubicBezTo>
                  <a:pt x="5910" y="4030"/>
                  <a:pt x="5918" y="3965"/>
                  <a:pt x="5918" y="3908"/>
                </a:cubicBezTo>
                <a:lnTo>
                  <a:pt x="5918" y="3819"/>
                </a:lnTo>
                <a:cubicBezTo>
                  <a:pt x="5918" y="3770"/>
                  <a:pt x="5918" y="3721"/>
                  <a:pt x="5910" y="3664"/>
                </a:cubicBezTo>
                <a:cubicBezTo>
                  <a:pt x="5910" y="3631"/>
                  <a:pt x="5902" y="3599"/>
                  <a:pt x="5894" y="3566"/>
                </a:cubicBezTo>
                <a:cubicBezTo>
                  <a:pt x="5886" y="3534"/>
                  <a:pt x="5886" y="3509"/>
                  <a:pt x="5878" y="3485"/>
                </a:cubicBezTo>
                <a:lnTo>
                  <a:pt x="6724" y="3176"/>
                </a:lnTo>
                <a:cubicBezTo>
                  <a:pt x="6857" y="3407"/>
                  <a:pt x="7033" y="3554"/>
                  <a:pt x="7183" y="3554"/>
                </a:cubicBezTo>
                <a:cubicBezTo>
                  <a:pt x="7207" y="3554"/>
                  <a:pt x="7231" y="3550"/>
                  <a:pt x="7253" y="3542"/>
                </a:cubicBezTo>
                <a:cubicBezTo>
                  <a:pt x="7449" y="3485"/>
                  <a:pt x="7498" y="3110"/>
                  <a:pt x="7359" y="2728"/>
                </a:cubicBezTo>
                <a:cubicBezTo>
                  <a:pt x="7343" y="2695"/>
                  <a:pt x="7335" y="2655"/>
                  <a:pt x="7319" y="2622"/>
                </a:cubicBezTo>
                <a:cubicBezTo>
                  <a:pt x="7278" y="2541"/>
                  <a:pt x="7237" y="2467"/>
                  <a:pt x="7188" y="2394"/>
                </a:cubicBezTo>
                <a:cubicBezTo>
                  <a:pt x="7164" y="2361"/>
                  <a:pt x="7139" y="2329"/>
                  <a:pt x="7107" y="2305"/>
                </a:cubicBezTo>
                <a:cubicBezTo>
                  <a:pt x="7009" y="2200"/>
                  <a:pt x="6906" y="2138"/>
                  <a:pt x="6811" y="2138"/>
                </a:cubicBezTo>
                <a:cubicBezTo>
                  <a:pt x="6787" y="2138"/>
                  <a:pt x="6763" y="2142"/>
                  <a:pt x="6741" y="2150"/>
                </a:cubicBezTo>
                <a:cubicBezTo>
                  <a:pt x="6578" y="2215"/>
                  <a:pt x="6521" y="2467"/>
                  <a:pt x="6570" y="2760"/>
                </a:cubicBezTo>
                <a:lnTo>
                  <a:pt x="5756" y="3062"/>
                </a:lnTo>
                <a:cubicBezTo>
                  <a:pt x="5747" y="3021"/>
                  <a:pt x="5731" y="2980"/>
                  <a:pt x="5715" y="2948"/>
                </a:cubicBezTo>
                <a:lnTo>
                  <a:pt x="5674" y="2874"/>
                </a:lnTo>
                <a:cubicBezTo>
                  <a:pt x="5650" y="2817"/>
                  <a:pt x="5625" y="2769"/>
                  <a:pt x="5601" y="2720"/>
                </a:cubicBezTo>
                <a:lnTo>
                  <a:pt x="5560" y="2655"/>
                </a:lnTo>
                <a:cubicBezTo>
                  <a:pt x="5528" y="2606"/>
                  <a:pt x="5495" y="2557"/>
                  <a:pt x="5454" y="2508"/>
                </a:cubicBezTo>
                <a:cubicBezTo>
                  <a:pt x="5446" y="2500"/>
                  <a:pt x="5438" y="2484"/>
                  <a:pt x="5430" y="2467"/>
                </a:cubicBezTo>
                <a:cubicBezTo>
                  <a:pt x="5381" y="2402"/>
                  <a:pt x="5324" y="2337"/>
                  <a:pt x="5267" y="2272"/>
                </a:cubicBezTo>
                <a:lnTo>
                  <a:pt x="5650" y="1954"/>
                </a:lnTo>
                <a:cubicBezTo>
                  <a:pt x="5730" y="2024"/>
                  <a:pt x="5819" y="2068"/>
                  <a:pt x="5890" y="2068"/>
                </a:cubicBezTo>
                <a:cubicBezTo>
                  <a:pt x="5919" y="2068"/>
                  <a:pt x="5946" y="2061"/>
                  <a:pt x="5967" y="2044"/>
                </a:cubicBezTo>
                <a:cubicBezTo>
                  <a:pt x="6049" y="1971"/>
                  <a:pt x="6008" y="1784"/>
                  <a:pt x="5878" y="1621"/>
                </a:cubicBezTo>
                <a:cubicBezTo>
                  <a:pt x="5861" y="1613"/>
                  <a:pt x="5853" y="1596"/>
                  <a:pt x="5837" y="1580"/>
                </a:cubicBezTo>
                <a:cubicBezTo>
                  <a:pt x="5804" y="1547"/>
                  <a:pt x="5772" y="1523"/>
                  <a:pt x="5739" y="1499"/>
                </a:cubicBezTo>
                <a:cubicBezTo>
                  <a:pt x="5723" y="1482"/>
                  <a:pt x="5699" y="1474"/>
                  <a:pt x="5682" y="1466"/>
                </a:cubicBezTo>
                <a:cubicBezTo>
                  <a:pt x="5651" y="1444"/>
                  <a:pt x="5612" y="1431"/>
                  <a:pt x="5573" y="1431"/>
                </a:cubicBezTo>
                <a:cubicBezTo>
                  <a:pt x="5541" y="1431"/>
                  <a:pt x="5508" y="1440"/>
                  <a:pt x="5479" y="1458"/>
                </a:cubicBezTo>
                <a:cubicBezTo>
                  <a:pt x="5414" y="1515"/>
                  <a:pt x="5430" y="1645"/>
                  <a:pt x="5503" y="1784"/>
                </a:cubicBezTo>
                <a:lnTo>
                  <a:pt x="5096" y="2117"/>
                </a:lnTo>
                <a:cubicBezTo>
                  <a:pt x="4836" y="1881"/>
                  <a:pt x="4526" y="1710"/>
                  <a:pt x="4193" y="1613"/>
                </a:cubicBezTo>
                <a:lnTo>
                  <a:pt x="4176" y="750"/>
                </a:lnTo>
                <a:cubicBezTo>
                  <a:pt x="4477" y="701"/>
                  <a:pt x="4697" y="546"/>
                  <a:pt x="4689" y="375"/>
                </a:cubicBezTo>
                <a:cubicBezTo>
                  <a:pt x="4689" y="168"/>
                  <a:pt x="4363" y="0"/>
                  <a:pt x="39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8"/>
          <p:cNvSpPr txBox="1"/>
          <p:nvPr>
            <p:ph type="title"/>
          </p:nvPr>
        </p:nvSpPr>
        <p:spPr>
          <a:xfrm>
            <a:off x="456000" y="924275"/>
            <a:ext cx="6367800" cy="31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"/>
          <p:cNvSpPr/>
          <p:nvPr/>
        </p:nvSpPr>
        <p:spPr>
          <a:xfrm flipH="1" rot="-5400000">
            <a:off x="-446057" y="1499747"/>
            <a:ext cx="4256056" cy="4142923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9"/>
          <p:cNvGrpSpPr/>
          <p:nvPr/>
        </p:nvGrpSpPr>
        <p:grpSpPr>
          <a:xfrm rot="6299984">
            <a:off x="5078912" y="-2215493"/>
            <a:ext cx="4042453" cy="6266287"/>
            <a:chOff x="-340050" y="-2"/>
            <a:chExt cx="2437096" cy="3777791"/>
          </a:xfrm>
        </p:grpSpPr>
        <p:sp>
          <p:nvSpPr>
            <p:cNvPr id="111" name="Google Shape;111;p9"/>
            <p:cNvSpPr/>
            <p:nvPr/>
          </p:nvSpPr>
          <p:spPr>
            <a:xfrm flipH="1" rot="10800000">
              <a:off x="-340050" y="0"/>
              <a:ext cx="2437096" cy="3777788"/>
            </a:xfrm>
            <a:custGeom>
              <a:rect b="b" l="l" r="r" t="t"/>
              <a:pathLst>
                <a:path extrusionOk="0" h="100333" w="64726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 flipH="1" rot="10800000">
              <a:off x="1002179" y="1828604"/>
              <a:ext cx="605716" cy="749134"/>
            </a:xfrm>
            <a:custGeom>
              <a:rect b="b" l="l" r="r" t="t"/>
              <a:pathLst>
                <a:path extrusionOk="0" h="19896" w="16087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 flipH="1" rot="10800000">
              <a:off x="-340050" y="-2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9"/>
            <p:cNvSpPr/>
            <p:nvPr/>
          </p:nvSpPr>
          <p:spPr>
            <a:xfrm flipH="1" rot="10800000">
              <a:off x="-340050" y="24557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9"/>
            <p:cNvSpPr/>
            <p:nvPr/>
          </p:nvSpPr>
          <p:spPr>
            <a:xfrm flipH="1" rot="10800000">
              <a:off x="657989" y="28221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 flipH="1" rot="10800000">
              <a:off x="-168727" y="179194"/>
              <a:ext cx="850947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9"/>
            <p:cNvSpPr/>
            <p:nvPr/>
          </p:nvSpPr>
          <p:spPr>
            <a:xfrm flipH="1" rot="10800000">
              <a:off x="989941" y="553203"/>
              <a:ext cx="316356" cy="478224"/>
            </a:xfrm>
            <a:custGeom>
              <a:rect b="b" l="l" r="r" t="t"/>
              <a:pathLst>
                <a:path extrusionOk="0" h="12701" w="8402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9"/>
            <p:cNvSpPr/>
            <p:nvPr/>
          </p:nvSpPr>
          <p:spPr>
            <a:xfrm flipH="1" rot="10800000">
              <a:off x="-196290" y="9848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9"/>
          <p:cNvSpPr txBox="1"/>
          <p:nvPr>
            <p:ph idx="1" type="body"/>
          </p:nvPr>
        </p:nvSpPr>
        <p:spPr>
          <a:xfrm>
            <a:off x="1092075" y="2753600"/>
            <a:ext cx="3384600" cy="12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lt2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9"/>
          <p:cNvSpPr txBox="1"/>
          <p:nvPr>
            <p:ph type="title"/>
          </p:nvPr>
        </p:nvSpPr>
        <p:spPr>
          <a:xfrm>
            <a:off x="1092075" y="1997900"/>
            <a:ext cx="32757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 txBox="1"/>
          <p:nvPr>
            <p:ph type="title"/>
          </p:nvPr>
        </p:nvSpPr>
        <p:spPr>
          <a:xfrm>
            <a:off x="4352544" y="365760"/>
            <a:ext cx="4151400" cy="14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23" name="Google Shape;123;p10"/>
          <p:cNvSpPr/>
          <p:nvPr/>
        </p:nvSpPr>
        <p:spPr>
          <a:xfrm flipH="1" rot="-6322941">
            <a:off x="7395333" y="-77944"/>
            <a:ext cx="1861284" cy="2199417"/>
          </a:xfrm>
          <a:custGeom>
            <a:rect b="b" l="l" r="r" t="t"/>
            <a:pathLst>
              <a:path extrusionOk="0" h="29004" w="24545">
                <a:moveTo>
                  <a:pt x="6504" y="0"/>
                </a:moveTo>
                <a:cubicBezTo>
                  <a:pt x="3651" y="0"/>
                  <a:pt x="1218" y="4140"/>
                  <a:pt x="513" y="6438"/>
                </a:cubicBezTo>
                <a:cubicBezTo>
                  <a:pt x="8" y="8058"/>
                  <a:pt x="0" y="9865"/>
                  <a:pt x="733" y="11388"/>
                </a:cubicBezTo>
                <a:cubicBezTo>
                  <a:pt x="1881" y="13781"/>
                  <a:pt x="4689" y="15238"/>
                  <a:pt x="5259" y="17827"/>
                </a:cubicBezTo>
                <a:cubicBezTo>
                  <a:pt x="5634" y="19512"/>
                  <a:pt x="4950" y="21213"/>
                  <a:pt x="4461" y="22866"/>
                </a:cubicBezTo>
                <a:cubicBezTo>
                  <a:pt x="3973" y="24510"/>
                  <a:pt x="3737" y="26464"/>
                  <a:pt x="4811" y="27807"/>
                </a:cubicBezTo>
                <a:cubicBezTo>
                  <a:pt x="5473" y="28629"/>
                  <a:pt x="6503" y="29003"/>
                  <a:pt x="7563" y="29003"/>
                </a:cubicBezTo>
                <a:cubicBezTo>
                  <a:pt x="8341" y="29003"/>
                  <a:pt x="9134" y="28801"/>
                  <a:pt x="9810" y="28426"/>
                </a:cubicBezTo>
                <a:cubicBezTo>
                  <a:pt x="11405" y="27538"/>
                  <a:pt x="12455" y="25918"/>
                  <a:pt x="13269" y="24290"/>
                </a:cubicBezTo>
                <a:cubicBezTo>
                  <a:pt x="14083" y="22654"/>
                  <a:pt x="14759" y="20920"/>
                  <a:pt x="15891" y="19487"/>
                </a:cubicBezTo>
                <a:cubicBezTo>
                  <a:pt x="17071" y="17990"/>
                  <a:pt x="18683" y="16915"/>
                  <a:pt x="20189" y="15743"/>
                </a:cubicBezTo>
                <a:cubicBezTo>
                  <a:pt x="21695" y="14571"/>
                  <a:pt x="23160" y="13227"/>
                  <a:pt x="23852" y="11453"/>
                </a:cubicBezTo>
                <a:cubicBezTo>
                  <a:pt x="24544" y="9670"/>
                  <a:pt x="24235" y="7382"/>
                  <a:pt x="22696" y="6267"/>
                </a:cubicBezTo>
                <a:cubicBezTo>
                  <a:pt x="21166" y="5160"/>
                  <a:pt x="19074" y="5526"/>
                  <a:pt x="17201" y="5339"/>
                </a:cubicBezTo>
                <a:cubicBezTo>
                  <a:pt x="15402" y="5152"/>
                  <a:pt x="13733" y="4411"/>
                  <a:pt x="12211" y="3467"/>
                </a:cubicBezTo>
                <a:cubicBezTo>
                  <a:pt x="10689" y="2523"/>
                  <a:pt x="9386" y="1008"/>
                  <a:pt x="7758" y="276"/>
                </a:cubicBezTo>
                <a:cubicBezTo>
                  <a:pt x="7334" y="86"/>
                  <a:pt x="6914" y="0"/>
                  <a:pt x="65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ata.korona.gov.sk/" TargetMode="External"/><Relationship Id="rId4" Type="http://schemas.openxmlformats.org/officeDocument/2006/relationships/hyperlink" Target="https://github.com/slovensko-help/data-koron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169.51.203.137:30335/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30"/>
          <p:cNvGrpSpPr/>
          <p:nvPr/>
        </p:nvGrpSpPr>
        <p:grpSpPr>
          <a:xfrm>
            <a:off x="612273" y="-401710"/>
            <a:ext cx="1589730" cy="1612939"/>
            <a:chOff x="3605950" y="3926100"/>
            <a:chExt cx="657375" cy="667000"/>
          </a:xfrm>
        </p:grpSpPr>
        <p:sp>
          <p:nvSpPr>
            <p:cNvPr id="319" name="Google Shape;319;p30"/>
            <p:cNvSpPr/>
            <p:nvPr/>
          </p:nvSpPr>
          <p:spPr>
            <a:xfrm>
              <a:off x="3911275" y="4247025"/>
              <a:ext cx="344325" cy="233925"/>
            </a:xfrm>
            <a:custGeom>
              <a:rect b="b" l="l" r="r" t="t"/>
              <a:pathLst>
                <a:path extrusionOk="0" h="9357" w="13773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4205975" y="4437000"/>
              <a:ext cx="22550" cy="18000"/>
            </a:xfrm>
            <a:custGeom>
              <a:rect b="b" l="l" r="r" t="t"/>
              <a:pathLst>
                <a:path extrusionOk="0" h="720" w="902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4060075" y="4338325"/>
              <a:ext cx="184575" cy="150325"/>
            </a:xfrm>
            <a:custGeom>
              <a:rect b="b" l="l" r="r" t="t"/>
              <a:pathLst>
                <a:path extrusionOk="0" h="6013" w="7383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4192125" y="4369600"/>
              <a:ext cx="63625" cy="35750"/>
            </a:xfrm>
            <a:custGeom>
              <a:rect b="b" l="l" r="r" t="t"/>
              <a:pathLst>
                <a:path extrusionOk="0" h="1430" w="2545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3938175" y="4030200"/>
              <a:ext cx="325150" cy="290125"/>
            </a:xfrm>
            <a:custGeom>
              <a:rect b="b" l="l" r="r" t="t"/>
              <a:pathLst>
                <a:path extrusionOk="0" h="11605" w="13006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4209200" y="4073000"/>
              <a:ext cx="18850" cy="20525"/>
            </a:xfrm>
            <a:custGeom>
              <a:rect b="b" l="l" r="r" t="t"/>
              <a:pathLst>
                <a:path extrusionOk="0" h="821" w="754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4073375" y="4054925"/>
              <a:ext cx="184625" cy="143500"/>
            </a:xfrm>
            <a:custGeom>
              <a:rect b="b" l="l" r="r" t="t"/>
              <a:pathLst>
                <a:path extrusionOk="0" h="5740" w="7385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4143475" y="4030025"/>
              <a:ext cx="48350" cy="60825"/>
            </a:xfrm>
            <a:custGeom>
              <a:rect b="b" l="l" r="r" t="t"/>
              <a:pathLst>
                <a:path extrusionOk="0" h="2433" w="1934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3816750" y="4293575"/>
              <a:ext cx="108075" cy="299525"/>
            </a:xfrm>
            <a:custGeom>
              <a:rect b="b" l="l" r="r" t="t"/>
              <a:pathLst>
                <a:path extrusionOk="0" h="11981" w="4323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3850400" y="4567250"/>
              <a:ext cx="17750" cy="15150"/>
            </a:xfrm>
            <a:custGeom>
              <a:rect b="b" l="l" r="r" t="t"/>
              <a:pathLst>
                <a:path extrusionOk="0" h="606" w="71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3815150" y="4435825"/>
              <a:ext cx="87775" cy="156975"/>
            </a:xfrm>
            <a:custGeom>
              <a:rect b="b" l="l" r="r" t="t"/>
              <a:pathLst>
                <a:path extrusionOk="0" h="6279" w="3511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3889850" y="4540750"/>
              <a:ext cx="35775" cy="49800"/>
            </a:xfrm>
            <a:custGeom>
              <a:rect b="b" l="l" r="r" t="t"/>
              <a:pathLst>
                <a:path extrusionOk="0" h="1992" w="1431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3950400" y="4358775"/>
              <a:ext cx="121300" cy="174050"/>
            </a:xfrm>
            <a:custGeom>
              <a:rect b="b" l="l" r="r" t="t"/>
              <a:pathLst>
                <a:path extrusionOk="0" h="6962" w="4852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4033025" y="4517825"/>
              <a:ext cx="10400" cy="8825"/>
            </a:xfrm>
            <a:custGeom>
              <a:rect b="b" l="l" r="r" t="t"/>
              <a:pathLst>
                <a:path extrusionOk="0" h="353" w="416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3994700" y="4440325"/>
              <a:ext cx="57175" cy="94850"/>
            </a:xfrm>
            <a:custGeom>
              <a:rect b="b" l="l" r="r" t="t"/>
              <a:pathLst>
                <a:path extrusionOk="0" h="3794" w="2287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4040750" y="4491150"/>
              <a:ext cx="30950" cy="23550"/>
            </a:xfrm>
            <a:custGeom>
              <a:rect b="b" l="l" r="r" t="t"/>
              <a:pathLst>
                <a:path extrusionOk="0" h="942" w="1238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4042025" y="4241875"/>
              <a:ext cx="187325" cy="67300"/>
            </a:xfrm>
            <a:custGeom>
              <a:rect b="b" l="l" r="r" t="t"/>
              <a:pathLst>
                <a:path extrusionOk="0" h="2692" w="7493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4213250" y="4282900"/>
              <a:ext cx="9325" cy="8950"/>
            </a:xfrm>
            <a:custGeom>
              <a:rect b="b" l="l" r="r" t="t"/>
              <a:pathLst>
                <a:path extrusionOk="0" h="358" w="373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4124650" y="4257975"/>
              <a:ext cx="104200" cy="56200"/>
            </a:xfrm>
            <a:custGeom>
              <a:rect b="b" l="l" r="r" t="t"/>
              <a:pathLst>
                <a:path extrusionOk="0" h="2248" w="4168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4196625" y="4247875"/>
              <a:ext cx="31275" cy="20275"/>
            </a:xfrm>
            <a:custGeom>
              <a:rect b="b" l="l" r="r" t="t"/>
              <a:pathLst>
                <a:path extrusionOk="0" h="811" w="1251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3634450" y="4091550"/>
              <a:ext cx="226300" cy="136975"/>
            </a:xfrm>
            <a:custGeom>
              <a:rect b="b" l="l" r="r" t="t"/>
              <a:pathLst>
                <a:path extrusionOk="0" h="5479" w="9052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3649275" y="4109900"/>
              <a:ext cx="12825" cy="11250"/>
            </a:xfrm>
            <a:custGeom>
              <a:rect b="b" l="l" r="r" t="t"/>
              <a:pathLst>
                <a:path extrusionOk="0" h="450" w="513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3639625" y="4086000"/>
              <a:ext cx="122550" cy="91800"/>
            </a:xfrm>
            <a:custGeom>
              <a:rect b="b" l="l" r="r" t="t"/>
              <a:pathLst>
                <a:path extrusionOk="0" h="3672" w="4902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3634450" y="4142850"/>
              <a:ext cx="40450" cy="22000"/>
            </a:xfrm>
            <a:custGeom>
              <a:rect b="b" l="l" r="r" t="t"/>
              <a:pathLst>
                <a:path extrusionOk="0" h="880" w="1618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3605950" y="4212400"/>
              <a:ext cx="352225" cy="211775"/>
            </a:xfrm>
            <a:custGeom>
              <a:rect b="b" l="l" r="r" t="t"/>
              <a:pathLst>
                <a:path extrusionOk="0" h="8471" w="14089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628500" y="4378450"/>
              <a:ext cx="22400" cy="18300"/>
            </a:xfrm>
            <a:custGeom>
              <a:rect b="b" l="l" r="r" t="t"/>
              <a:pathLst>
                <a:path extrusionOk="0" h="732" w="896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3613525" y="4290350"/>
              <a:ext cx="191000" cy="142000"/>
            </a:xfrm>
            <a:custGeom>
              <a:rect b="b" l="l" r="r" t="t"/>
              <a:pathLst>
                <a:path extrusionOk="0" h="5680" w="764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3605950" y="4309975"/>
              <a:ext cx="62825" cy="34025"/>
            </a:xfrm>
            <a:custGeom>
              <a:rect b="b" l="l" r="r" t="t"/>
              <a:pathLst>
                <a:path extrusionOk="0" h="1361" w="2513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3895825" y="3926100"/>
              <a:ext cx="89875" cy="249625"/>
            </a:xfrm>
            <a:custGeom>
              <a:rect b="b" l="l" r="r" t="t"/>
              <a:pathLst>
                <a:path extrusionOk="0" h="9985" w="3595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3924325" y="3934900"/>
              <a:ext cx="15475" cy="11500"/>
            </a:xfrm>
            <a:custGeom>
              <a:rect b="b" l="l" r="r" t="t"/>
              <a:pathLst>
                <a:path extrusionOk="0" h="460" w="619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3894200" y="3926250"/>
              <a:ext cx="72975" cy="130925"/>
            </a:xfrm>
            <a:custGeom>
              <a:rect b="b" l="l" r="r" t="t"/>
              <a:pathLst>
                <a:path extrusionOk="0" h="5237" w="2919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3956525" y="3928350"/>
              <a:ext cx="29825" cy="41250"/>
            </a:xfrm>
            <a:custGeom>
              <a:rect b="b" l="l" r="r" t="t"/>
              <a:pathLst>
                <a:path extrusionOk="0" h="1650" w="1193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3705650" y="4045050"/>
              <a:ext cx="466050" cy="424600"/>
            </a:xfrm>
            <a:custGeom>
              <a:rect b="b" l="l" r="r" t="t"/>
              <a:pathLst>
                <a:path extrusionOk="0" h="16984" w="18642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3688250" y="4141225"/>
              <a:ext cx="457850" cy="328525"/>
            </a:xfrm>
            <a:custGeom>
              <a:rect b="b" l="l" r="r" t="t"/>
              <a:pathLst>
                <a:path extrusionOk="0" h="13141" w="18314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3896775" y="4105350"/>
              <a:ext cx="155750" cy="122850"/>
            </a:xfrm>
            <a:custGeom>
              <a:rect b="b" l="l" r="r" t="t"/>
              <a:pathLst>
                <a:path extrusionOk="0" h="4914" w="623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3953800" y="4275675"/>
              <a:ext cx="60250" cy="47975"/>
            </a:xfrm>
            <a:custGeom>
              <a:rect b="b" l="l" r="r" t="t"/>
              <a:pathLst>
                <a:path extrusionOk="0" h="1919" w="241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4031900" y="4280275"/>
              <a:ext cx="60400" cy="73100"/>
            </a:xfrm>
            <a:custGeom>
              <a:rect b="b" l="l" r="r" t="t"/>
              <a:pathLst>
                <a:path extrusionOk="0" h="2924" w="2416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3782600" y="4189625"/>
              <a:ext cx="79750" cy="64000"/>
            </a:xfrm>
            <a:custGeom>
              <a:rect b="b" l="l" r="r" t="t"/>
              <a:pathLst>
                <a:path extrusionOk="0" h="2560" w="319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7" name="Google Shape;357;p30"/>
          <p:cNvSpPr/>
          <p:nvPr/>
        </p:nvSpPr>
        <p:spPr>
          <a:xfrm>
            <a:off x="2861625" y="3583150"/>
            <a:ext cx="3058800" cy="9717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0"/>
          <p:cNvSpPr txBox="1"/>
          <p:nvPr>
            <p:ph type="ctrTitle"/>
          </p:nvPr>
        </p:nvSpPr>
        <p:spPr>
          <a:xfrm>
            <a:off x="2159925" y="547675"/>
            <a:ext cx="5581200" cy="266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of COVID-19 related data in Slovakia</a:t>
            </a:r>
            <a:endParaRPr/>
          </a:p>
        </p:txBody>
      </p:sp>
      <p:sp>
        <p:nvSpPr>
          <p:cNvPr id="359" name="Google Shape;359;p30"/>
          <p:cNvSpPr txBox="1"/>
          <p:nvPr>
            <p:ph idx="1" type="subTitle"/>
          </p:nvPr>
        </p:nvSpPr>
        <p:spPr>
          <a:xfrm>
            <a:off x="3000000" y="3743425"/>
            <a:ext cx="3144000" cy="9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n" sz="1879"/>
              <a:t>Richard Kaštiak, 506538 </a:t>
            </a:r>
            <a:endParaRPr sz="187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n" sz="1879"/>
              <a:t>Marko Ondrejička, 506543</a:t>
            </a:r>
            <a:endParaRPr sz="1879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0" name="Google Shape;360;p30"/>
          <p:cNvGrpSpPr/>
          <p:nvPr/>
        </p:nvGrpSpPr>
        <p:grpSpPr>
          <a:xfrm>
            <a:off x="7136806" y="3025555"/>
            <a:ext cx="903819" cy="915039"/>
            <a:chOff x="4304200" y="4312250"/>
            <a:chExt cx="191325" cy="193700"/>
          </a:xfrm>
        </p:grpSpPr>
        <p:sp>
          <p:nvSpPr>
            <p:cNvPr id="361" name="Google Shape;361;p30"/>
            <p:cNvSpPr/>
            <p:nvPr/>
          </p:nvSpPr>
          <p:spPr>
            <a:xfrm>
              <a:off x="4390025" y="4365900"/>
              <a:ext cx="105500" cy="55400"/>
            </a:xfrm>
            <a:custGeom>
              <a:rect b="b" l="l" r="r" t="t"/>
              <a:pathLst>
                <a:path extrusionOk="0" h="2216" w="422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4483525" y="4382550"/>
              <a:ext cx="5875" cy="5025"/>
            </a:xfrm>
            <a:custGeom>
              <a:rect b="b" l="l" r="r" t="t"/>
              <a:pathLst>
                <a:path extrusionOk="0" h="201" w="235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4435600" y="4378100"/>
              <a:ext cx="58800" cy="25475"/>
            </a:xfrm>
            <a:custGeom>
              <a:rect b="b" l="l" r="r" t="t"/>
              <a:pathLst>
                <a:path extrusionOk="0" h="1019" w="2352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4469575" y="4365750"/>
              <a:ext cx="15000" cy="15925"/>
            </a:xfrm>
            <a:custGeom>
              <a:rect b="b" l="l" r="r" t="t"/>
              <a:pathLst>
                <a:path extrusionOk="0" h="637" w="60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4386000" y="4312400"/>
              <a:ext cx="36425" cy="105025"/>
            </a:xfrm>
            <a:custGeom>
              <a:rect b="b" l="l" r="r" t="t"/>
              <a:pathLst>
                <a:path extrusionOk="0" h="4201" w="1457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4404700" y="4315175"/>
              <a:ext cx="6450" cy="5275"/>
            </a:xfrm>
            <a:custGeom>
              <a:rect b="b" l="l" r="r" t="t"/>
              <a:pathLst>
                <a:path extrusionOk="0" h="211" w="258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4400025" y="4312250"/>
              <a:ext cx="23675" cy="55300"/>
            </a:xfrm>
            <a:custGeom>
              <a:rect b="b" l="l" r="r" t="t"/>
              <a:pathLst>
                <a:path extrusionOk="0" h="2212" w="947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4386000" y="4314825"/>
              <a:ext cx="13400" cy="16450"/>
            </a:xfrm>
            <a:custGeom>
              <a:rect b="b" l="l" r="r" t="t"/>
              <a:pathLst>
                <a:path extrusionOk="0" h="658" w="536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4393100" y="4421750"/>
              <a:ext cx="67800" cy="71625"/>
            </a:xfrm>
            <a:custGeom>
              <a:rect b="b" l="l" r="r" t="t"/>
              <a:pathLst>
                <a:path extrusionOk="0" h="2865" w="2712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4445750" y="4485125"/>
              <a:ext cx="4700" cy="4125"/>
            </a:xfrm>
            <a:custGeom>
              <a:rect b="b" l="l" r="r" t="t"/>
              <a:pathLst>
                <a:path extrusionOk="0" h="165" w="188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4420975" y="4453900"/>
              <a:ext cx="33650" cy="40800"/>
            </a:xfrm>
            <a:custGeom>
              <a:rect b="b" l="l" r="r" t="t"/>
              <a:pathLst>
                <a:path extrusionOk="0" h="1632" w="1346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4446400" y="4471225"/>
              <a:ext cx="14500" cy="9650"/>
            </a:xfrm>
            <a:custGeom>
              <a:rect b="b" l="l" r="r" t="t"/>
              <a:pathLst>
                <a:path extrusionOk="0" h="386" w="58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4420150" y="4423350"/>
              <a:ext cx="53325" cy="21225"/>
            </a:xfrm>
            <a:custGeom>
              <a:rect b="b" l="l" r="r" t="t"/>
              <a:pathLst>
                <a:path extrusionOk="0" h="849" w="2133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4467925" y="4437375"/>
              <a:ext cx="3825" cy="2525"/>
            </a:xfrm>
            <a:custGeom>
              <a:rect b="b" l="l" r="r" t="t"/>
              <a:pathLst>
                <a:path extrusionOk="0" h="101" w="153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4444625" y="4429150"/>
              <a:ext cx="28675" cy="16850"/>
            </a:xfrm>
            <a:custGeom>
              <a:rect b="b" l="l" r="r" t="t"/>
              <a:pathLst>
                <a:path extrusionOk="0" h="674" w="1147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4464100" y="4427150"/>
              <a:ext cx="9050" cy="5575"/>
            </a:xfrm>
            <a:custGeom>
              <a:rect b="b" l="l" r="r" t="t"/>
              <a:pathLst>
                <a:path extrusionOk="0" h="223" w="362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4410325" y="4348150"/>
              <a:ext cx="48325" cy="41100"/>
            </a:xfrm>
            <a:custGeom>
              <a:rect b="b" l="l" r="r" t="t"/>
              <a:pathLst>
                <a:path extrusionOk="0" h="1644" w="1933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4450425" y="4354600"/>
              <a:ext cx="3225" cy="3075"/>
            </a:xfrm>
            <a:custGeom>
              <a:rect b="b" l="l" r="r" t="t"/>
              <a:pathLst>
                <a:path extrusionOk="0" h="123" w="129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4430450" y="4352025"/>
              <a:ext cx="27400" cy="20325"/>
            </a:xfrm>
            <a:custGeom>
              <a:rect b="b" l="l" r="r" t="t"/>
              <a:pathLst>
                <a:path extrusionOk="0" h="813" w="1096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4441550" y="4348150"/>
              <a:ext cx="7125" cy="8900"/>
            </a:xfrm>
            <a:custGeom>
              <a:rect b="b" l="l" r="r" t="t"/>
              <a:pathLst>
                <a:path extrusionOk="0" h="356" w="285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4304200" y="4418375"/>
              <a:ext cx="66850" cy="39700"/>
            </a:xfrm>
            <a:custGeom>
              <a:rect b="b" l="l" r="r" t="t"/>
              <a:pathLst>
                <a:path extrusionOk="0" h="1588" w="2674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4308700" y="4444450"/>
              <a:ext cx="3700" cy="3275"/>
            </a:xfrm>
            <a:custGeom>
              <a:rect b="b" l="l" r="r" t="t"/>
              <a:pathLst>
                <a:path extrusionOk="0" h="131" w="148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4305175" y="4432050"/>
              <a:ext cx="36575" cy="18875"/>
            </a:xfrm>
            <a:custGeom>
              <a:rect b="b" l="l" r="r" t="t"/>
              <a:pathLst>
                <a:path extrusionOk="0" h="755" w="1463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4312575" y="4447525"/>
              <a:ext cx="9350" cy="10475"/>
            </a:xfrm>
            <a:custGeom>
              <a:rect b="b" l="l" r="r" t="t"/>
              <a:pathLst>
                <a:path extrusionOk="0" h="419" w="374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4345575" y="4401950"/>
              <a:ext cx="49800" cy="102950"/>
            </a:xfrm>
            <a:custGeom>
              <a:rect b="b" l="l" r="r" t="t"/>
              <a:pathLst>
                <a:path extrusionOk="0" h="4118" w="1992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4363250" y="4497725"/>
              <a:ext cx="5875" cy="4900"/>
            </a:xfrm>
            <a:custGeom>
              <a:rect b="b" l="l" r="r" t="t"/>
              <a:pathLst>
                <a:path extrusionOk="0" h="196" w="235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4359425" y="4451150"/>
              <a:ext cx="24350" cy="54800"/>
            </a:xfrm>
            <a:custGeom>
              <a:rect b="b" l="l" r="r" t="t"/>
              <a:pathLst>
                <a:path extrusionOk="0" h="2192" w="974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4345575" y="4484700"/>
              <a:ext cx="15975" cy="14525"/>
            </a:xfrm>
            <a:custGeom>
              <a:rect b="b" l="l" r="r" t="t"/>
              <a:pathLst>
                <a:path extrusionOk="0" h="581" w="639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4315950" y="4342225"/>
              <a:ext cx="67825" cy="49275"/>
            </a:xfrm>
            <a:custGeom>
              <a:rect b="b" l="l" r="r" t="t"/>
              <a:pathLst>
                <a:path extrusionOk="0" h="1971" w="2713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4322075" y="4351700"/>
              <a:ext cx="3400" cy="4050"/>
            </a:xfrm>
            <a:custGeom>
              <a:rect b="b" l="l" r="r" t="t"/>
              <a:pathLst>
                <a:path extrusionOk="0" h="162" w="136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4317400" y="4348475"/>
              <a:ext cx="37550" cy="23875"/>
            </a:xfrm>
            <a:custGeom>
              <a:rect b="b" l="l" r="r" t="t"/>
              <a:pathLst>
                <a:path extrusionOk="0" h="955" w="1502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4327550" y="4342125"/>
              <a:ext cx="9525" cy="11525"/>
            </a:xfrm>
            <a:custGeom>
              <a:rect b="b" l="l" r="r" t="t"/>
              <a:pathLst>
                <a:path extrusionOk="0" h="461" w="381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4324650" y="4350500"/>
              <a:ext cx="138350" cy="121425"/>
            </a:xfrm>
            <a:custGeom>
              <a:rect b="b" l="l" r="r" t="t"/>
              <a:pathLst>
                <a:path extrusionOk="0" h="4857" w="5534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4335450" y="4374250"/>
              <a:ext cx="129475" cy="97300"/>
            </a:xfrm>
            <a:custGeom>
              <a:rect b="b" l="l" r="r" t="t"/>
              <a:pathLst>
                <a:path extrusionOk="0" h="3892" w="5179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4359925" y="4366275"/>
              <a:ext cx="41875" cy="40150"/>
            </a:xfrm>
            <a:custGeom>
              <a:rect b="b" l="l" r="r" t="t"/>
              <a:pathLst>
                <a:path extrusionOk="0" h="1606" w="1675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4404200" y="4401200"/>
              <a:ext cx="14525" cy="15550"/>
            </a:xfrm>
            <a:custGeom>
              <a:rect b="b" l="l" r="r" t="t"/>
              <a:pathLst>
                <a:path extrusionOk="0" h="622" w="581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4417400" y="4387600"/>
              <a:ext cx="23050" cy="17775"/>
            </a:xfrm>
            <a:custGeom>
              <a:rect b="b" l="l" r="r" t="t"/>
              <a:pathLst>
                <a:path extrusionOk="0" h="711" w="922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4353000" y="4420800"/>
              <a:ext cx="22875" cy="17550"/>
            </a:xfrm>
            <a:custGeom>
              <a:rect b="b" l="l" r="r" t="t"/>
              <a:pathLst>
                <a:path extrusionOk="0" h="702" w="915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1">
            <a:hlinkClick/>
          </p:cNvPr>
          <p:cNvSpPr/>
          <p:nvPr/>
        </p:nvSpPr>
        <p:spPr>
          <a:xfrm>
            <a:off x="4328449" y="1186000"/>
            <a:ext cx="971700" cy="971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4" name="Google Shape;404;p31"/>
          <p:cNvGrpSpPr/>
          <p:nvPr/>
        </p:nvGrpSpPr>
        <p:grpSpPr>
          <a:xfrm>
            <a:off x="3842749" y="1214650"/>
            <a:ext cx="485700" cy="914400"/>
            <a:chOff x="3842749" y="1214650"/>
            <a:chExt cx="485700" cy="914400"/>
          </a:xfrm>
        </p:grpSpPr>
        <p:cxnSp>
          <p:nvCxnSpPr>
            <p:cNvPr id="405" name="Google Shape;405;p31"/>
            <p:cNvCxnSpPr/>
            <p:nvPr/>
          </p:nvCxnSpPr>
          <p:spPr>
            <a:xfrm>
              <a:off x="3852274" y="121465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31"/>
            <p:cNvCxnSpPr>
              <a:stCxn id="403" idx="2"/>
            </p:cNvCxnSpPr>
            <p:nvPr/>
          </p:nvCxnSpPr>
          <p:spPr>
            <a:xfrm rot="10800000">
              <a:off x="3842749" y="1671850"/>
              <a:ext cx="485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7" name="Google Shape;407;p31"/>
          <p:cNvSpPr txBox="1"/>
          <p:nvPr>
            <p:ph idx="3" type="title"/>
          </p:nvPr>
        </p:nvSpPr>
        <p:spPr>
          <a:xfrm>
            <a:off x="2643625" y="346050"/>
            <a:ext cx="3856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408" name="Google Shape;408;p31"/>
          <p:cNvSpPr txBox="1"/>
          <p:nvPr>
            <p:ph idx="1" type="subTitle"/>
          </p:nvPr>
        </p:nvSpPr>
        <p:spPr>
          <a:xfrm flipH="1">
            <a:off x="1207125" y="1573636"/>
            <a:ext cx="24651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 is to make available pandemic data more readable for ordinary people</a:t>
            </a:r>
            <a:endParaRPr/>
          </a:p>
        </p:txBody>
      </p:sp>
      <p:sp>
        <p:nvSpPr>
          <p:cNvPr id="409" name="Google Shape;409;p31"/>
          <p:cNvSpPr txBox="1"/>
          <p:nvPr>
            <p:ph type="title"/>
          </p:nvPr>
        </p:nvSpPr>
        <p:spPr>
          <a:xfrm>
            <a:off x="4464199" y="1382958"/>
            <a:ext cx="700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10" name="Google Shape;410;p31"/>
          <p:cNvSpPr txBox="1"/>
          <p:nvPr>
            <p:ph idx="2" type="subTitle"/>
          </p:nvPr>
        </p:nvSpPr>
        <p:spPr>
          <a:xfrm flipH="1">
            <a:off x="636525" y="1186000"/>
            <a:ext cx="30357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information more readable</a:t>
            </a:r>
            <a:endParaRPr/>
          </a:p>
        </p:txBody>
      </p:sp>
      <p:sp>
        <p:nvSpPr>
          <p:cNvPr id="411" name="Google Shape;411;p31">
            <a:hlinkClick/>
          </p:cNvPr>
          <p:cNvSpPr/>
          <p:nvPr/>
        </p:nvSpPr>
        <p:spPr>
          <a:xfrm flipH="1">
            <a:off x="3842749" y="2414725"/>
            <a:ext cx="971700" cy="971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2" name="Google Shape;412;p31"/>
          <p:cNvGrpSpPr/>
          <p:nvPr/>
        </p:nvGrpSpPr>
        <p:grpSpPr>
          <a:xfrm>
            <a:off x="4814449" y="2443375"/>
            <a:ext cx="485700" cy="914400"/>
            <a:chOff x="4814449" y="2443375"/>
            <a:chExt cx="485700" cy="914400"/>
          </a:xfrm>
        </p:grpSpPr>
        <p:cxnSp>
          <p:nvCxnSpPr>
            <p:cNvPr id="413" name="Google Shape;413;p31"/>
            <p:cNvCxnSpPr/>
            <p:nvPr/>
          </p:nvCxnSpPr>
          <p:spPr>
            <a:xfrm>
              <a:off x="5290624" y="2443375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4" name="Google Shape;414;p31"/>
            <p:cNvCxnSpPr>
              <a:stCxn id="411" idx="2"/>
            </p:cNvCxnSpPr>
            <p:nvPr/>
          </p:nvCxnSpPr>
          <p:spPr>
            <a:xfrm>
              <a:off x="4814449" y="2900575"/>
              <a:ext cx="485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5" name="Google Shape;415;p31">
            <a:hlinkClick/>
          </p:cNvPr>
          <p:cNvSpPr/>
          <p:nvPr/>
        </p:nvSpPr>
        <p:spPr>
          <a:xfrm>
            <a:off x="4328449" y="3643450"/>
            <a:ext cx="971700" cy="971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6" name="Google Shape;416;p31"/>
          <p:cNvGrpSpPr/>
          <p:nvPr/>
        </p:nvGrpSpPr>
        <p:grpSpPr>
          <a:xfrm>
            <a:off x="3842749" y="3672100"/>
            <a:ext cx="485700" cy="914400"/>
            <a:chOff x="3842749" y="3672100"/>
            <a:chExt cx="485700" cy="914400"/>
          </a:xfrm>
        </p:grpSpPr>
        <p:cxnSp>
          <p:nvCxnSpPr>
            <p:cNvPr id="417" name="Google Shape;417;p31"/>
            <p:cNvCxnSpPr/>
            <p:nvPr/>
          </p:nvCxnSpPr>
          <p:spPr>
            <a:xfrm>
              <a:off x="3852274" y="367210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" name="Google Shape;418;p31"/>
            <p:cNvCxnSpPr>
              <a:stCxn id="415" idx="2"/>
            </p:cNvCxnSpPr>
            <p:nvPr/>
          </p:nvCxnSpPr>
          <p:spPr>
            <a:xfrm rot="10800000">
              <a:off x="3842749" y="4129300"/>
              <a:ext cx="485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9" name="Google Shape;419;p31"/>
          <p:cNvSpPr txBox="1"/>
          <p:nvPr>
            <p:ph idx="4" type="subTitle"/>
          </p:nvPr>
        </p:nvSpPr>
        <p:spPr>
          <a:xfrm flipH="1">
            <a:off x="5471775" y="2759330"/>
            <a:ext cx="24651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increase knowledge about current </a:t>
            </a:r>
            <a:r>
              <a:rPr lang="en"/>
              <a:t>pandemic </a:t>
            </a:r>
            <a:r>
              <a:rPr lang="en"/>
              <a:t>situation</a:t>
            </a:r>
            <a:endParaRPr/>
          </a:p>
        </p:txBody>
      </p:sp>
      <p:sp>
        <p:nvSpPr>
          <p:cNvPr id="420" name="Google Shape;420;p31"/>
          <p:cNvSpPr txBox="1"/>
          <p:nvPr>
            <p:ph idx="5" type="subTitle"/>
          </p:nvPr>
        </p:nvSpPr>
        <p:spPr>
          <a:xfrm flipH="1">
            <a:off x="5471775" y="2371705"/>
            <a:ext cx="27063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 knowledge</a:t>
            </a:r>
            <a:endParaRPr/>
          </a:p>
        </p:txBody>
      </p:sp>
      <p:sp>
        <p:nvSpPr>
          <p:cNvPr id="421" name="Google Shape;421;p31"/>
          <p:cNvSpPr txBox="1"/>
          <p:nvPr>
            <p:ph idx="6" type="subTitle"/>
          </p:nvPr>
        </p:nvSpPr>
        <p:spPr>
          <a:xfrm flipH="1">
            <a:off x="1102725" y="3952100"/>
            <a:ext cx="25695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 of our service are simplicity and </a:t>
            </a:r>
            <a:r>
              <a:rPr lang="en"/>
              <a:t>customizability of the </a:t>
            </a:r>
            <a:r>
              <a:rPr lang="en"/>
              <a:t>data output</a:t>
            </a:r>
            <a:endParaRPr/>
          </a:p>
        </p:txBody>
      </p:sp>
      <p:sp>
        <p:nvSpPr>
          <p:cNvPr id="422" name="Google Shape;422;p31"/>
          <p:cNvSpPr txBox="1"/>
          <p:nvPr>
            <p:ph idx="7" type="subTitle"/>
          </p:nvPr>
        </p:nvSpPr>
        <p:spPr>
          <a:xfrm flipH="1">
            <a:off x="965925" y="3564485"/>
            <a:ext cx="27063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to use and personalized</a:t>
            </a:r>
            <a:endParaRPr/>
          </a:p>
        </p:txBody>
      </p:sp>
      <p:sp>
        <p:nvSpPr>
          <p:cNvPr id="423" name="Google Shape;423;p31"/>
          <p:cNvSpPr txBox="1"/>
          <p:nvPr>
            <p:ph idx="8" type="title"/>
          </p:nvPr>
        </p:nvSpPr>
        <p:spPr>
          <a:xfrm>
            <a:off x="3978424" y="2614383"/>
            <a:ext cx="700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24" name="Google Shape;424;p31"/>
          <p:cNvSpPr txBox="1"/>
          <p:nvPr>
            <p:ph idx="9" type="title"/>
          </p:nvPr>
        </p:nvSpPr>
        <p:spPr>
          <a:xfrm>
            <a:off x="4464199" y="3836283"/>
            <a:ext cx="700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430" name="Google Shape;430;p32"/>
          <p:cNvSpPr txBox="1"/>
          <p:nvPr>
            <p:ph idx="2" type="body"/>
          </p:nvPr>
        </p:nvSpPr>
        <p:spPr>
          <a:xfrm>
            <a:off x="942550" y="1283900"/>
            <a:ext cx="6165900" cy="14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chemeClr val="lt2"/>
                </a:solidFill>
              </a:rPr>
              <a:t>NCZI (National Center for Health Information)</a:t>
            </a:r>
            <a:endParaRPr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chemeClr val="lt2"/>
                </a:solidFill>
              </a:rPr>
              <a:t>REST API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https://data.korona.gov.sk/</a:t>
            </a:r>
            <a:r>
              <a:rPr lang="en">
                <a:solidFill>
                  <a:schemeClr val="lt2"/>
                </a:solidFill>
              </a:rPr>
              <a:t>)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o</a:t>
            </a:r>
            <a:r>
              <a:rPr lang="en">
                <a:solidFill>
                  <a:schemeClr val="lt2"/>
                </a:solidFill>
              </a:rPr>
              <a:t>pen-source project (</a:t>
            </a:r>
            <a:r>
              <a:rPr lang="en" u="sng">
                <a:solidFill>
                  <a:schemeClr val="hlink"/>
                </a:solidFill>
                <a:hlinkClick r:id="rId4"/>
              </a:rPr>
              <a:t>link</a:t>
            </a:r>
            <a:r>
              <a:rPr lang="en">
                <a:solidFill>
                  <a:schemeClr val="lt2"/>
                </a:solidFill>
              </a:rPr>
              <a:t>)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31" name="Google Shape;431;p32"/>
          <p:cNvSpPr txBox="1"/>
          <p:nvPr>
            <p:ph idx="2" type="body"/>
          </p:nvPr>
        </p:nvSpPr>
        <p:spPr>
          <a:xfrm>
            <a:off x="4834725" y="2968300"/>
            <a:ext cx="3727200" cy="15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2"/>
                </a:solidFill>
              </a:rPr>
              <a:t>Endpoints:</a:t>
            </a:r>
            <a:endParaRPr sz="14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ind"/>
              <a:buChar char="●"/>
            </a:pPr>
            <a:r>
              <a:rPr lang="en" sz="1400">
                <a:solidFill>
                  <a:schemeClr val="lt2"/>
                </a:solidFill>
              </a:rPr>
              <a:t>/api/ag-tests/by-district</a:t>
            </a:r>
            <a:endParaRPr sz="14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ind"/>
              <a:buChar char="●"/>
            </a:pPr>
            <a:r>
              <a:rPr lang="en" sz="1400">
                <a:solidFill>
                  <a:schemeClr val="lt2"/>
                </a:solidFill>
              </a:rPr>
              <a:t>/api/hospital-beds/by-district</a:t>
            </a:r>
            <a:endParaRPr sz="14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400"/>
              <a:buFont typeface="Hind"/>
              <a:buChar char="●"/>
            </a:pPr>
            <a:r>
              <a:rPr lang="en" sz="1400">
                <a:solidFill>
                  <a:schemeClr val="lt2"/>
                </a:solidFill>
              </a:rPr>
              <a:t>/api/hospital-patients/by-district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implementation</a:t>
            </a:r>
            <a:endParaRPr/>
          </a:p>
        </p:txBody>
      </p:sp>
      <p:sp>
        <p:nvSpPr>
          <p:cNvPr id="437" name="Google Shape;437;p33"/>
          <p:cNvSpPr/>
          <p:nvPr/>
        </p:nvSpPr>
        <p:spPr>
          <a:xfrm>
            <a:off x="3344425" y="1542025"/>
            <a:ext cx="4965900" cy="30648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3"/>
          <p:cNvSpPr/>
          <p:nvPr/>
        </p:nvSpPr>
        <p:spPr>
          <a:xfrm>
            <a:off x="3666675" y="2144850"/>
            <a:ext cx="4255800" cy="2118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3"/>
          <p:cNvSpPr/>
          <p:nvPr/>
        </p:nvSpPr>
        <p:spPr>
          <a:xfrm>
            <a:off x="4105425" y="2441700"/>
            <a:ext cx="1377300" cy="5778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3"/>
          <p:cNvSpPr/>
          <p:nvPr/>
        </p:nvSpPr>
        <p:spPr>
          <a:xfrm>
            <a:off x="6204725" y="2441700"/>
            <a:ext cx="1194600" cy="5778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41" name="Google Shape;441;p33"/>
          <p:cNvSpPr txBox="1"/>
          <p:nvPr>
            <p:ph idx="4294967295" type="ctrTitle"/>
          </p:nvPr>
        </p:nvSpPr>
        <p:spPr>
          <a:xfrm flipH="1">
            <a:off x="6314550" y="2525850"/>
            <a:ext cx="999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</a:t>
            </a:r>
            <a:r>
              <a:rPr lang="en" sz="1600"/>
              <a:t>ors-service</a:t>
            </a:r>
            <a:endParaRPr sz="1600"/>
          </a:p>
        </p:txBody>
      </p:sp>
      <p:sp>
        <p:nvSpPr>
          <p:cNvPr id="442" name="Google Shape;442;p33"/>
          <p:cNvSpPr txBox="1"/>
          <p:nvPr>
            <p:ph idx="4294967295" type="ctrTitle"/>
          </p:nvPr>
        </p:nvSpPr>
        <p:spPr>
          <a:xfrm flipH="1">
            <a:off x="4117650" y="2517200"/>
            <a:ext cx="12798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web-app-service</a:t>
            </a:r>
            <a:endParaRPr sz="1600"/>
          </a:p>
        </p:txBody>
      </p:sp>
      <p:sp>
        <p:nvSpPr>
          <p:cNvPr id="443" name="Google Shape;443;p33"/>
          <p:cNvSpPr txBox="1"/>
          <p:nvPr>
            <p:ph idx="4294967295" type="ctrTitle"/>
          </p:nvPr>
        </p:nvSpPr>
        <p:spPr>
          <a:xfrm flipH="1">
            <a:off x="5147621" y="1568263"/>
            <a:ext cx="2515500" cy="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Kubernetes </a:t>
            </a:r>
            <a:r>
              <a:rPr lang="en" sz="2400"/>
              <a:t>cluster</a:t>
            </a:r>
            <a:endParaRPr sz="2400"/>
          </a:p>
        </p:txBody>
      </p:sp>
      <p:sp>
        <p:nvSpPr>
          <p:cNvPr id="444" name="Google Shape;444;p33"/>
          <p:cNvSpPr/>
          <p:nvPr/>
        </p:nvSpPr>
        <p:spPr>
          <a:xfrm>
            <a:off x="4251675" y="3483800"/>
            <a:ext cx="1155000" cy="6339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3"/>
          <p:cNvSpPr/>
          <p:nvPr/>
        </p:nvSpPr>
        <p:spPr>
          <a:xfrm>
            <a:off x="6357125" y="3495575"/>
            <a:ext cx="932400" cy="6339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3"/>
          <p:cNvSpPr txBox="1"/>
          <p:nvPr>
            <p:ph idx="4294967295" type="ctrTitle"/>
          </p:nvPr>
        </p:nvSpPr>
        <p:spPr>
          <a:xfrm flipH="1">
            <a:off x="4017100" y="2083175"/>
            <a:ext cx="2136000" cy="3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169.51.203.137:30335</a:t>
            </a:r>
            <a:endParaRPr sz="1600"/>
          </a:p>
        </p:txBody>
      </p:sp>
      <p:sp>
        <p:nvSpPr>
          <p:cNvPr id="447" name="Google Shape;447;p33"/>
          <p:cNvSpPr txBox="1"/>
          <p:nvPr>
            <p:ph idx="4294967295" type="ctrTitle"/>
          </p:nvPr>
        </p:nvSpPr>
        <p:spPr>
          <a:xfrm flipH="1">
            <a:off x="6000700" y="2075338"/>
            <a:ext cx="1560600" cy="3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r>
              <a:rPr lang="en" sz="1600"/>
              <a:t>169.51.203.137:</a:t>
            </a:r>
            <a:r>
              <a:rPr lang="en" sz="1600"/>
              <a:t>32295</a:t>
            </a:r>
            <a:endParaRPr sz="1600"/>
          </a:p>
        </p:txBody>
      </p:sp>
      <p:sp>
        <p:nvSpPr>
          <p:cNvPr id="448" name="Google Shape;448;p33"/>
          <p:cNvSpPr txBox="1"/>
          <p:nvPr>
            <p:ph idx="4294967295" type="ctrTitle"/>
          </p:nvPr>
        </p:nvSpPr>
        <p:spPr>
          <a:xfrm flipH="1">
            <a:off x="4312050" y="3596000"/>
            <a:ext cx="10434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web-app-pod</a:t>
            </a:r>
            <a:endParaRPr sz="1600"/>
          </a:p>
        </p:txBody>
      </p:sp>
      <p:sp>
        <p:nvSpPr>
          <p:cNvPr id="449" name="Google Shape;449;p33"/>
          <p:cNvSpPr txBox="1"/>
          <p:nvPr>
            <p:ph idx="4294967295" type="ctrTitle"/>
          </p:nvPr>
        </p:nvSpPr>
        <p:spPr>
          <a:xfrm flipH="1">
            <a:off x="6409775" y="3607775"/>
            <a:ext cx="8271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cors</a:t>
            </a:r>
            <a:r>
              <a:rPr lang="en" sz="1600"/>
              <a:t>-pod</a:t>
            </a:r>
            <a:endParaRPr sz="1600"/>
          </a:p>
        </p:txBody>
      </p:sp>
      <p:grpSp>
        <p:nvGrpSpPr>
          <p:cNvPr id="450" name="Google Shape;450;p33"/>
          <p:cNvGrpSpPr/>
          <p:nvPr/>
        </p:nvGrpSpPr>
        <p:grpSpPr>
          <a:xfrm>
            <a:off x="470239" y="2144846"/>
            <a:ext cx="1598670" cy="1634150"/>
            <a:chOff x="3605950" y="3926100"/>
            <a:chExt cx="657375" cy="667000"/>
          </a:xfrm>
        </p:grpSpPr>
        <p:sp>
          <p:nvSpPr>
            <p:cNvPr id="451" name="Google Shape;451;p33"/>
            <p:cNvSpPr/>
            <p:nvPr/>
          </p:nvSpPr>
          <p:spPr>
            <a:xfrm>
              <a:off x="3911275" y="4247025"/>
              <a:ext cx="344325" cy="233925"/>
            </a:xfrm>
            <a:custGeom>
              <a:rect b="b" l="l" r="r" t="t"/>
              <a:pathLst>
                <a:path extrusionOk="0" h="9357" w="13773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4205975" y="4437000"/>
              <a:ext cx="22550" cy="18000"/>
            </a:xfrm>
            <a:custGeom>
              <a:rect b="b" l="l" r="r" t="t"/>
              <a:pathLst>
                <a:path extrusionOk="0" h="720" w="902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4060075" y="4338325"/>
              <a:ext cx="184575" cy="150325"/>
            </a:xfrm>
            <a:custGeom>
              <a:rect b="b" l="l" r="r" t="t"/>
              <a:pathLst>
                <a:path extrusionOk="0" h="6013" w="7383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4192125" y="4369600"/>
              <a:ext cx="63625" cy="35750"/>
            </a:xfrm>
            <a:custGeom>
              <a:rect b="b" l="l" r="r" t="t"/>
              <a:pathLst>
                <a:path extrusionOk="0" h="1430" w="2545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3938175" y="4030200"/>
              <a:ext cx="325150" cy="290125"/>
            </a:xfrm>
            <a:custGeom>
              <a:rect b="b" l="l" r="r" t="t"/>
              <a:pathLst>
                <a:path extrusionOk="0" h="11605" w="13006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4209200" y="4073000"/>
              <a:ext cx="18850" cy="20525"/>
            </a:xfrm>
            <a:custGeom>
              <a:rect b="b" l="l" r="r" t="t"/>
              <a:pathLst>
                <a:path extrusionOk="0" h="821" w="754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4073375" y="4054925"/>
              <a:ext cx="184625" cy="143500"/>
            </a:xfrm>
            <a:custGeom>
              <a:rect b="b" l="l" r="r" t="t"/>
              <a:pathLst>
                <a:path extrusionOk="0" h="5740" w="7385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4143475" y="4030025"/>
              <a:ext cx="48350" cy="60825"/>
            </a:xfrm>
            <a:custGeom>
              <a:rect b="b" l="l" r="r" t="t"/>
              <a:pathLst>
                <a:path extrusionOk="0" h="2433" w="1934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3816750" y="4293575"/>
              <a:ext cx="108075" cy="299525"/>
            </a:xfrm>
            <a:custGeom>
              <a:rect b="b" l="l" r="r" t="t"/>
              <a:pathLst>
                <a:path extrusionOk="0" h="11981" w="4323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3850400" y="4567250"/>
              <a:ext cx="17750" cy="15150"/>
            </a:xfrm>
            <a:custGeom>
              <a:rect b="b" l="l" r="r" t="t"/>
              <a:pathLst>
                <a:path extrusionOk="0" h="606" w="71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3815150" y="4435825"/>
              <a:ext cx="87775" cy="156975"/>
            </a:xfrm>
            <a:custGeom>
              <a:rect b="b" l="l" r="r" t="t"/>
              <a:pathLst>
                <a:path extrusionOk="0" h="6279" w="3511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3889850" y="4540750"/>
              <a:ext cx="35775" cy="49800"/>
            </a:xfrm>
            <a:custGeom>
              <a:rect b="b" l="l" r="r" t="t"/>
              <a:pathLst>
                <a:path extrusionOk="0" h="1992" w="1431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3950400" y="4358775"/>
              <a:ext cx="121300" cy="174050"/>
            </a:xfrm>
            <a:custGeom>
              <a:rect b="b" l="l" r="r" t="t"/>
              <a:pathLst>
                <a:path extrusionOk="0" h="6962" w="4852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4033025" y="4517825"/>
              <a:ext cx="10400" cy="8825"/>
            </a:xfrm>
            <a:custGeom>
              <a:rect b="b" l="l" r="r" t="t"/>
              <a:pathLst>
                <a:path extrusionOk="0" h="353" w="416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3994700" y="4440325"/>
              <a:ext cx="57175" cy="94850"/>
            </a:xfrm>
            <a:custGeom>
              <a:rect b="b" l="l" r="r" t="t"/>
              <a:pathLst>
                <a:path extrusionOk="0" h="3794" w="2287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4040750" y="4491150"/>
              <a:ext cx="30950" cy="23550"/>
            </a:xfrm>
            <a:custGeom>
              <a:rect b="b" l="l" r="r" t="t"/>
              <a:pathLst>
                <a:path extrusionOk="0" h="942" w="1238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4042025" y="4241875"/>
              <a:ext cx="187325" cy="67300"/>
            </a:xfrm>
            <a:custGeom>
              <a:rect b="b" l="l" r="r" t="t"/>
              <a:pathLst>
                <a:path extrusionOk="0" h="2692" w="7493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4213250" y="4282900"/>
              <a:ext cx="9325" cy="8950"/>
            </a:xfrm>
            <a:custGeom>
              <a:rect b="b" l="l" r="r" t="t"/>
              <a:pathLst>
                <a:path extrusionOk="0" h="358" w="373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4124650" y="4257975"/>
              <a:ext cx="104200" cy="56200"/>
            </a:xfrm>
            <a:custGeom>
              <a:rect b="b" l="l" r="r" t="t"/>
              <a:pathLst>
                <a:path extrusionOk="0" h="2248" w="4168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4196625" y="4247875"/>
              <a:ext cx="31275" cy="20275"/>
            </a:xfrm>
            <a:custGeom>
              <a:rect b="b" l="l" r="r" t="t"/>
              <a:pathLst>
                <a:path extrusionOk="0" h="811" w="1251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3634450" y="4091550"/>
              <a:ext cx="226300" cy="136975"/>
            </a:xfrm>
            <a:custGeom>
              <a:rect b="b" l="l" r="r" t="t"/>
              <a:pathLst>
                <a:path extrusionOk="0" h="5479" w="9052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3649275" y="4109900"/>
              <a:ext cx="12825" cy="11250"/>
            </a:xfrm>
            <a:custGeom>
              <a:rect b="b" l="l" r="r" t="t"/>
              <a:pathLst>
                <a:path extrusionOk="0" h="450" w="513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3639625" y="4086000"/>
              <a:ext cx="122550" cy="91800"/>
            </a:xfrm>
            <a:custGeom>
              <a:rect b="b" l="l" r="r" t="t"/>
              <a:pathLst>
                <a:path extrusionOk="0" h="3672" w="4902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3634450" y="4142850"/>
              <a:ext cx="40450" cy="22000"/>
            </a:xfrm>
            <a:custGeom>
              <a:rect b="b" l="l" r="r" t="t"/>
              <a:pathLst>
                <a:path extrusionOk="0" h="880" w="1618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3605950" y="4212400"/>
              <a:ext cx="352225" cy="211775"/>
            </a:xfrm>
            <a:custGeom>
              <a:rect b="b" l="l" r="r" t="t"/>
              <a:pathLst>
                <a:path extrusionOk="0" h="8471" w="14089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3628500" y="4378450"/>
              <a:ext cx="22400" cy="18300"/>
            </a:xfrm>
            <a:custGeom>
              <a:rect b="b" l="l" r="r" t="t"/>
              <a:pathLst>
                <a:path extrusionOk="0" h="732" w="896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3613525" y="4290350"/>
              <a:ext cx="191000" cy="142000"/>
            </a:xfrm>
            <a:custGeom>
              <a:rect b="b" l="l" r="r" t="t"/>
              <a:pathLst>
                <a:path extrusionOk="0" h="5680" w="764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3605950" y="4309975"/>
              <a:ext cx="62825" cy="34025"/>
            </a:xfrm>
            <a:custGeom>
              <a:rect b="b" l="l" r="r" t="t"/>
              <a:pathLst>
                <a:path extrusionOk="0" h="1361" w="2513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3895825" y="3926100"/>
              <a:ext cx="89875" cy="249625"/>
            </a:xfrm>
            <a:custGeom>
              <a:rect b="b" l="l" r="r" t="t"/>
              <a:pathLst>
                <a:path extrusionOk="0" h="9985" w="3595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3924325" y="3934900"/>
              <a:ext cx="15475" cy="11500"/>
            </a:xfrm>
            <a:custGeom>
              <a:rect b="b" l="l" r="r" t="t"/>
              <a:pathLst>
                <a:path extrusionOk="0" h="460" w="619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3894200" y="3926250"/>
              <a:ext cx="72975" cy="130925"/>
            </a:xfrm>
            <a:custGeom>
              <a:rect b="b" l="l" r="r" t="t"/>
              <a:pathLst>
                <a:path extrusionOk="0" h="5237" w="2919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3956525" y="3928350"/>
              <a:ext cx="29825" cy="41250"/>
            </a:xfrm>
            <a:custGeom>
              <a:rect b="b" l="l" r="r" t="t"/>
              <a:pathLst>
                <a:path extrusionOk="0" h="1650" w="1193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3705650" y="4045050"/>
              <a:ext cx="466050" cy="424600"/>
            </a:xfrm>
            <a:custGeom>
              <a:rect b="b" l="l" r="r" t="t"/>
              <a:pathLst>
                <a:path extrusionOk="0" h="16984" w="18642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3688250" y="4141225"/>
              <a:ext cx="457850" cy="328525"/>
            </a:xfrm>
            <a:custGeom>
              <a:rect b="b" l="l" r="r" t="t"/>
              <a:pathLst>
                <a:path extrusionOk="0" h="13141" w="18314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3896775" y="4105350"/>
              <a:ext cx="155750" cy="122850"/>
            </a:xfrm>
            <a:custGeom>
              <a:rect b="b" l="l" r="r" t="t"/>
              <a:pathLst>
                <a:path extrusionOk="0" h="4914" w="623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3953800" y="4275675"/>
              <a:ext cx="60250" cy="47975"/>
            </a:xfrm>
            <a:custGeom>
              <a:rect b="b" l="l" r="r" t="t"/>
              <a:pathLst>
                <a:path extrusionOk="0" h="1919" w="241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4031900" y="4280275"/>
              <a:ext cx="60400" cy="73100"/>
            </a:xfrm>
            <a:custGeom>
              <a:rect b="b" l="l" r="r" t="t"/>
              <a:pathLst>
                <a:path extrusionOk="0" h="2924" w="2416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3782600" y="4189625"/>
              <a:ext cx="79750" cy="64000"/>
            </a:xfrm>
            <a:custGeom>
              <a:rect b="b" l="l" r="r" t="t"/>
              <a:pathLst>
                <a:path extrusionOk="0" h="2560" w="319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9" name="Google Shape;489;p33"/>
          <p:cNvSpPr/>
          <p:nvPr/>
        </p:nvSpPr>
        <p:spPr>
          <a:xfrm>
            <a:off x="4778850" y="3081250"/>
            <a:ext cx="109800" cy="3408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3"/>
          <p:cNvSpPr/>
          <p:nvPr/>
        </p:nvSpPr>
        <p:spPr>
          <a:xfrm>
            <a:off x="6768425" y="3087138"/>
            <a:ext cx="109800" cy="3408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1" name="Google Shape;491;p33"/>
          <p:cNvPicPr preferRelativeResize="0"/>
          <p:nvPr/>
        </p:nvPicPr>
        <p:blipFill rotWithShape="1">
          <a:blip r:embed="rId3">
            <a:alphaModFix/>
          </a:blip>
          <a:srcRect b="0" l="0" r="60807" t="0"/>
          <a:stretch/>
        </p:blipFill>
        <p:spPr>
          <a:xfrm>
            <a:off x="5147625" y="3343175"/>
            <a:ext cx="397599" cy="34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1050" y="3315750"/>
            <a:ext cx="397600" cy="3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37500" y="1659150"/>
            <a:ext cx="397599" cy="386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33025" y="890646"/>
            <a:ext cx="1377300" cy="719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4"/>
          <p:cNvSpPr txBox="1"/>
          <p:nvPr>
            <p:ph type="title"/>
          </p:nvPr>
        </p:nvSpPr>
        <p:spPr>
          <a:xfrm>
            <a:off x="470250" y="286850"/>
            <a:ext cx="82035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(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 sz="1600"/>
              <a:t>)</a:t>
            </a:r>
            <a:endParaRPr sz="1600"/>
          </a:p>
        </p:txBody>
      </p:sp>
      <p:pic>
        <p:nvPicPr>
          <p:cNvPr id="500" name="Google Shape;50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0499" y="1248925"/>
            <a:ext cx="6303000" cy="349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5"/>
          <p:cNvSpPr txBox="1"/>
          <p:nvPr>
            <p:ph idx="15"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WORKS</a:t>
            </a:r>
            <a:endParaRPr/>
          </a:p>
        </p:txBody>
      </p:sp>
      <p:sp>
        <p:nvSpPr>
          <p:cNvPr id="506" name="Google Shape;506;p35"/>
          <p:cNvSpPr txBox="1"/>
          <p:nvPr>
            <p:ph type="ctrTitle"/>
          </p:nvPr>
        </p:nvSpPr>
        <p:spPr>
          <a:xfrm flipH="1">
            <a:off x="996337" y="1154276"/>
            <a:ext cx="1824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Vaccines</a:t>
            </a:r>
            <a:endParaRPr/>
          </a:p>
        </p:txBody>
      </p:sp>
      <p:sp>
        <p:nvSpPr>
          <p:cNvPr id="507" name="Google Shape;507;p35"/>
          <p:cNvSpPr txBox="1"/>
          <p:nvPr>
            <p:ph idx="1" type="subTitle"/>
          </p:nvPr>
        </p:nvSpPr>
        <p:spPr>
          <a:xfrm flipH="1">
            <a:off x="1031880" y="1586343"/>
            <a:ext cx="1752900" cy="11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information about current COVID-19 vaccination situation</a:t>
            </a:r>
            <a:endParaRPr/>
          </a:p>
        </p:txBody>
      </p:sp>
      <p:sp>
        <p:nvSpPr>
          <p:cNvPr id="508" name="Google Shape;508;p35"/>
          <p:cNvSpPr txBox="1"/>
          <p:nvPr>
            <p:ph idx="2" type="ctrTitle"/>
          </p:nvPr>
        </p:nvSpPr>
        <p:spPr>
          <a:xfrm flipH="1">
            <a:off x="6249869" y="1154276"/>
            <a:ext cx="1897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friendly</a:t>
            </a:r>
            <a:endParaRPr/>
          </a:p>
        </p:txBody>
      </p:sp>
      <p:sp>
        <p:nvSpPr>
          <p:cNvPr id="509" name="Google Shape;509;p35"/>
          <p:cNvSpPr txBox="1"/>
          <p:nvPr>
            <p:ph idx="3" type="subTitle"/>
          </p:nvPr>
        </p:nvSpPr>
        <p:spPr>
          <a:xfrm flipH="1">
            <a:off x="6322325" y="1586343"/>
            <a:ext cx="1752900" cy="11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our service mobile friendly and more responsive</a:t>
            </a:r>
            <a:endParaRPr/>
          </a:p>
        </p:txBody>
      </p:sp>
      <p:sp>
        <p:nvSpPr>
          <p:cNvPr id="510" name="Google Shape;510;p35"/>
          <p:cNvSpPr txBox="1"/>
          <p:nvPr>
            <p:ph idx="4" type="ctrTitle"/>
          </p:nvPr>
        </p:nvSpPr>
        <p:spPr>
          <a:xfrm flipH="1">
            <a:off x="3598600" y="1154276"/>
            <a:ext cx="1897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Intervals</a:t>
            </a:r>
            <a:endParaRPr/>
          </a:p>
        </p:txBody>
      </p:sp>
      <p:sp>
        <p:nvSpPr>
          <p:cNvPr id="511" name="Google Shape;511;p35"/>
          <p:cNvSpPr txBox="1"/>
          <p:nvPr>
            <p:ph idx="5" type="subTitle"/>
          </p:nvPr>
        </p:nvSpPr>
        <p:spPr>
          <a:xfrm flipH="1">
            <a:off x="3598599" y="1586343"/>
            <a:ext cx="1897800" cy="11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graph showing evolution of pandemic situation in selected time interval</a:t>
            </a:r>
            <a:endParaRPr/>
          </a:p>
        </p:txBody>
      </p:sp>
      <p:grpSp>
        <p:nvGrpSpPr>
          <p:cNvPr id="512" name="Google Shape;512;p35"/>
          <p:cNvGrpSpPr/>
          <p:nvPr/>
        </p:nvGrpSpPr>
        <p:grpSpPr>
          <a:xfrm>
            <a:off x="6199573" y="2905515"/>
            <a:ext cx="1589730" cy="1612939"/>
            <a:chOff x="3605950" y="3926100"/>
            <a:chExt cx="657375" cy="667000"/>
          </a:xfrm>
        </p:grpSpPr>
        <p:sp>
          <p:nvSpPr>
            <p:cNvPr id="513" name="Google Shape;513;p35"/>
            <p:cNvSpPr/>
            <p:nvPr/>
          </p:nvSpPr>
          <p:spPr>
            <a:xfrm>
              <a:off x="3911275" y="4247025"/>
              <a:ext cx="344325" cy="233925"/>
            </a:xfrm>
            <a:custGeom>
              <a:rect b="b" l="l" r="r" t="t"/>
              <a:pathLst>
                <a:path extrusionOk="0" h="9357" w="13773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4205975" y="4437000"/>
              <a:ext cx="22550" cy="18000"/>
            </a:xfrm>
            <a:custGeom>
              <a:rect b="b" l="l" r="r" t="t"/>
              <a:pathLst>
                <a:path extrusionOk="0" h="720" w="902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4060075" y="4338325"/>
              <a:ext cx="184575" cy="150325"/>
            </a:xfrm>
            <a:custGeom>
              <a:rect b="b" l="l" r="r" t="t"/>
              <a:pathLst>
                <a:path extrusionOk="0" h="6013" w="7383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4192125" y="4369600"/>
              <a:ext cx="63625" cy="35750"/>
            </a:xfrm>
            <a:custGeom>
              <a:rect b="b" l="l" r="r" t="t"/>
              <a:pathLst>
                <a:path extrusionOk="0" h="1430" w="2545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3938175" y="4030200"/>
              <a:ext cx="325150" cy="290125"/>
            </a:xfrm>
            <a:custGeom>
              <a:rect b="b" l="l" r="r" t="t"/>
              <a:pathLst>
                <a:path extrusionOk="0" h="11605" w="13006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4209200" y="4073000"/>
              <a:ext cx="18850" cy="20525"/>
            </a:xfrm>
            <a:custGeom>
              <a:rect b="b" l="l" r="r" t="t"/>
              <a:pathLst>
                <a:path extrusionOk="0" h="821" w="754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4073375" y="4054925"/>
              <a:ext cx="184625" cy="143500"/>
            </a:xfrm>
            <a:custGeom>
              <a:rect b="b" l="l" r="r" t="t"/>
              <a:pathLst>
                <a:path extrusionOk="0" h="5740" w="7385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4143475" y="4030025"/>
              <a:ext cx="48350" cy="60825"/>
            </a:xfrm>
            <a:custGeom>
              <a:rect b="b" l="l" r="r" t="t"/>
              <a:pathLst>
                <a:path extrusionOk="0" h="2433" w="1934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3816750" y="4293575"/>
              <a:ext cx="108075" cy="299525"/>
            </a:xfrm>
            <a:custGeom>
              <a:rect b="b" l="l" r="r" t="t"/>
              <a:pathLst>
                <a:path extrusionOk="0" h="11981" w="4323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3850400" y="4567250"/>
              <a:ext cx="17750" cy="15150"/>
            </a:xfrm>
            <a:custGeom>
              <a:rect b="b" l="l" r="r" t="t"/>
              <a:pathLst>
                <a:path extrusionOk="0" h="606" w="71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3815150" y="4435825"/>
              <a:ext cx="87775" cy="156975"/>
            </a:xfrm>
            <a:custGeom>
              <a:rect b="b" l="l" r="r" t="t"/>
              <a:pathLst>
                <a:path extrusionOk="0" h="6279" w="3511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3889850" y="4540750"/>
              <a:ext cx="35775" cy="49800"/>
            </a:xfrm>
            <a:custGeom>
              <a:rect b="b" l="l" r="r" t="t"/>
              <a:pathLst>
                <a:path extrusionOk="0" h="1992" w="1431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5"/>
            <p:cNvSpPr/>
            <p:nvPr/>
          </p:nvSpPr>
          <p:spPr>
            <a:xfrm>
              <a:off x="3950400" y="4358775"/>
              <a:ext cx="121300" cy="174050"/>
            </a:xfrm>
            <a:custGeom>
              <a:rect b="b" l="l" r="r" t="t"/>
              <a:pathLst>
                <a:path extrusionOk="0" h="6962" w="4852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5"/>
            <p:cNvSpPr/>
            <p:nvPr/>
          </p:nvSpPr>
          <p:spPr>
            <a:xfrm>
              <a:off x="4033025" y="4517825"/>
              <a:ext cx="10400" cy="8825"/>
            </a:xfrm>
            <a:custGeom>
              <a:rect b="b" l="l" r="r" t="t"/>
              <a:pathLst>
                <a:path extrusionOk="0" h="353" w="416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5"/>
            <p:cNvSpPr/>
            <p:nvPr/>
          </p:nvSpPr>
          <p:spPr>
            <a:xfrm>
              <a:off x="3994700" y="4440325"/>
              <a:ext cx="57175" cy="94850"/>
            </a:xfrm>
            <a:custGeom>
              <a:rect b="b" l="l" r="r" t="t"/>
              <a:pathLst>
                <a:path extrusionOk="0" h="3794" w="2287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4040750" y="4491150"/>
              <a:ext cx="30950" cy="23550"/>
            </a:xfrm>
            <a:custGeom>
              <a:rect b="b" l="l" r="r" t="t"/>
              <a:pathLst>
                <a:path extrusionOk="0" h="942" w="1238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4042025" y="4241875"/>
              <a:ext cx="187325" cy="67300"/>
            </a:xfrm>
            <a:custGeom>
              <a:rect b="b" l="l" r="r" t="t"/>
              <a:pathLst>
                <a:path extrusionOk="0" h="2692" w="7493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4213250" y="4282900"/>
              <a:ext cx="9325" cy="8950"/>
            </a:xfrm>
            <a:custGeom>
              <a:rect b="b" l="l" r="r" t="t"/>
              <a:pathLst>
                <a:path extrusionOk="0" h="358" w="373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4124650" y="4257975"/>
              <a:ext cx="104200" cy="56200"/>
            </a:xfrm>
            <a:custGeom>
              <a:rect b="b" l="l" r="r" t="t"/>
              <a:pathLst>
                <a:path extrusionOk="0" h="2248" w="4168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4196625" y="4247875"/>
              <a:ext cx="31275" cy="20275"/>
            </a:xfrm>
            <a:custGeom>
              <a:rect b="b" l="l" r="r" t="t"/>
              <a:pathLst>
                <a:path extrusionOk="0" h="811" w="1251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3634450" y="4091550"/>
              <a:ext cx="226300" cy="136975"/>
            </a:xfrm>
            <a:custGeom>
              <a:rect b="b" l="l" r="r" t="t"/>
              <a:pathLst>
                <a:path extrusionOk="0" h="5479" w="9052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3649275" y="4109900"/>
              <a:ext cx="12825" cy="11250"/>
            </a:xfrm>
            <a:custGeom>
              <a:rect b="b" l="l" r="r" t="t"/>
              <a:pathLst>
                <a:path extrusionOk="0" h="450" w="513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5"/>
            <p:cNvSpPr/>
            <p:nvPr/>
          </p:nvSpPr>
          <p:spPr>
            <a:xfrm>
              <a:off x="3639625" y="4086000"/>
              <a:ext cx="122550" cy="91800"/>
            </a:xfrm>
            <a:custGeom>
              <a:rect b="b" l="l" r="r" t="t"/>
              <a:pathLst>
                <a:path extrusionOk="0" h="3672" w="4902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3634450" y="4142850"/>
              <a:ext cx="40450" cy="22000"/>
            </a:xfrm>
            <a:custGeom>
              <a:rect b="b" l="l" r="r" t="t"/>
              <a:pathLst>
                <a:path extrusionOk="0" h="880" w="1618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3605950" y="4212400"/>
              <a:ext cx="352225" cy="211775"/>
            </a:xfrm>
            <a:custGeom>
              <a:rect b="b" l="l" r="r" t="t"/>
              <a:pathLst>
                <a:path extrusionOk="0" h="8471" w="14089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3628500" y="4378450"/>
              <a:ext cx="22400" cy="18300"/>
            </a:xfrm>
            <a:custGeom>
              <a:rect b="b" l="l" r="r" t="t"/>
              <a:pathLst>
                <a:path extrusionOk="0" h="732" w="896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3613525" y="4290350"/>
              <a:ext cx="191000" cy="142000"/>
            </a:xfrm>
            <a:custGeom>
              <a:rect b="b" l="l" r="r" t="t"/>
              <a:pathLst>
                <a:path extrusionOk="0" h="5680" w="764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5"/>
            <p:cNvSpPr/>
            <p:nvPr/>
          </p:nvSpPr>
          <p:spPr>
            <a:xfrm>
              <a:off x="3605950" y="4309975"/>
              <a:ext cx="62825" cy="34025"/>
            </a:xfrm>
            <a:custGeom>
              <a:rect b="b" l="l" r="r" t="t"/>
              <a:pathLst>
                <a:path extrusionOk="0" h="1361" w="2513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5"/>
            <p:cNvSpPr/>
            <p:nvPr/>
          </p:nvSpPr>
          <p:spPr>
            <a:xfrm>
              <a:off x="3895825" y="3926100"/>
              <a:ext cx="89875" cy="249625"/>
            </a:xfrm>
            <a:custGeom>
              <a:rect b="b" l="l" r="r" t="t"/>
              <a:pathLst>
                <a:path extrusionOk="0" h="9985" w="3595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3924325" y="3934900"/>
              <a:ext cx="15475" cy="11500"/>
            </a:xfrm>
            <a:custGeom>
              <a:rect b="b" l="l" r="r" t="t"/>
              <a:pathLst>
                <a:path extrusionOk="0" h="460" w="619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5"/>
            <p:cNvSpPr/>
            <p:nvPr/>
          </p:nvSpPr>
          <p:spPr>
            <a:xfrm>
              <a:off x="3894200" y="3926250"/>
              <a:ext cx="72975" cy="130925"/>
            </a:xfrm>
            <a:custGeom>
              <a:rect b="b" l="l" r="r" t="t"/>
              <a:pathLst>
                <a:path extrusionOk="0" h="5237" w="2919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5"/>
            <p:cNvSpPr/>
            <p:nvPr/>
          </p:nvSpPr>
          <p:spPr>
            <a:xfrm>
              <a:off x="3956525" y="3928350"/>
              <a:ext cx="29825" cy="41250"/>
            </a:xfrm>
            <a:custGeom>
              <a:rect b="b" l="l" r="r" t="t"/>
              <a:pathLst>
                <a:path extrusionOk="0" h="1650" w="1193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3705650" y="4045050"/>
              <a:ext cx="466050" cy="424600"/>
            </a:xfrm>
            <a:custGeom>
              <a:rect b="b" l="l" r="r" t="t"/>
              <a:pathLst>
                <a:path extrusionOk="0" h="16984" w="18642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5"/>
            <p:cNvSpPr/>
            <p:nvPr/>
          </p:nvSpPr>
          <p:spPr>
            <a:xfrm>
              <a:off x="3688250" y="4141225"/>
              <a:ext cx="457850" cy="328525"/>
            </a:xfrm>
            <a:custGeom>
              <a:rect b="b" l="l" r="r" t="t"/>
              <a:pathLst>
                <a:path extrusionOk="0" h="13141" w="18314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3896775" y="4105350"/>
              <a:ext cx="155750" cy="122850"/>
            </a:xfrm>
            <a:custGeom>
              <a:rect b="b" l="l" r="r" t="t"/>
              <a:pathLst>
                <a:path extrusionOk="0" h="4914" w="623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3953800" y="4275675"/>
              <a:ext cx="60250" cy="47975"/>
            </a:xfrm>
            <a:custGeom>
              <a:rect b="b" l="l" r="r" t="t"/>
              <a:pathLst>
                <a:path extrusionOk="0" h="1919" w="241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4031900" y="4280275"/>
              <a:ext cx="60400" cy="73100"/>
            </a:xfrm>
            <a:custGeom>
              <a:rect b="b" l="l" r="r" t="t"/>
              <a:pathLst>
                <a:path extrusionOk="0" h="2924" w="2416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3782600" y="4189625"/>
              <a:ext cx="79750" cy="64000"/>
            </a:xfrm>
            <a:custGeom>
              <a:rect b="b" l="l" r="r" t="t"/>
              <a:pathLst>
                <a:path extrusionOk="0" h="2560" w="319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35"/>
          <p:cNvGrpSpPr/>
          <p:nvPr/>
        </p:nvGrpSpPr>
        <p:grpSpPr>
          <a:xfrm>
            <a:off x="2585623" y="3686133"/>
            <a:ext cx="538127" cy="577822"/>
            <a:chOff x="3605950" y="3926100"/>
            <a:chExt cx="657375" cy="667000"/>
          </a:xfrm>
        </p:grpSpPr>
        <p:sp>
          <p:nvSpPr>
            <p:cNvPr id="552" name="Google Shape;552;p35"/>
            <p:cNvSpPr/>
            <p:nvPr/>
          </p:nvSpPr>
          <p:spPr>
            <a:xfrm>
              <a:off x="3911275" y="4247025"/>
              <a:ext cx="344325" cy="233925"/>
            </a:xfrm>
            <a:custGeom>
              <a:rect b="b" l="l" r="r" t="t"/>
              <a:pathLst>
                <a:path extrusionOk="0" h="9357" w="13773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5"/>
            <p:cNvSpPr/>
            <p:nvPr/>
          </p:nvSpPr>
          <p:spPr>
            <a:xfrm>
              <a:off x="4205975" y="4437000"/>
              <a:ext cx="22550" cy="18000"/>
            </a:xfrm>
            <a:custGeom>
              <a:rect b="b" l="l" r="r" t="t"/>
              <a:pathLst>
                <a:path extrusionOk="0" h="720" w="902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5"/>
            <p:cNvSpPr/>
            <p:nvPr/>
          </p:nvSpPr>
          <p:spPr>
            <a:xfrm>
              <a:off x="4060075" y="4338325"/>
              <a:ext cx="184575" cy="150325"/>
            </a:xfrm>
            <a:custGeom>
              <a:rect b="b" l="l" r="r" t="t"/>
              <a:pathLst>
                <a:path extrusionOk="0" h="6013" w="7383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5"/>
            <p:cNvSpPr/>
            <p:nvPr/>
          </p:nvSpPr>
          <p:spPr>
            <a:xfrm>
              <a:off x="4192125" y="4369600"/>
              <a:ext cx="63625" cy="35750"/>
            </a:xfrm>
            <a:custGeom>
              <a:rect b="b" l="l" r="r" t="t"/>
              <a:pathLst>
                <a:path extrusionOk="0" h="1430" w="2545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3938175" y="4030200"/>
              <a:ext cx="325150" cy="290125"/>
            </a:xfrm>
            <a:custGeom>
              <a:rect b="b" l="l" r="r" t="t"/>
              <a:pathLst>
                <a:path extrusionOk="0" h="11605" w="13006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4209200" y="4073000"/>
              <a:ext cx="18850" cy="20525"/>
            </a:xfrm>
            <a:custGeom>
              <a:rect b="b" l="l" r="r" t="t"/>
              <a:pathLst>
                <a:path extrusionOk="0" h="821" w="754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4073375" y="4054925"/>
              <a:ext cx="184625" cy="143500"/>
            </a:xfrm>
            <a:custGeom>
              <a:rect b="b" l="l" r="r" t="t"/>
              <a:pathLst>
                <a:path extrusionOk="0" h="5740" w="7385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4143475" y="4030025"/>
              <a:ext cx="48350" cy="60825"/>
            </a:xfrm>
            <a:custGeom>
              <a:rect b="b" l="l" r="r" t="t"/>
              <a:pathLst>
                <a:path extrusionOk="0" h="2433" w="1934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3816750" y="4293575"/>
              <a:ext cx="108075" cy="299525"/>
            </a:xfrm>
            <a:custGeom>
              <a:rect b="b" l="l" r="r" t="t"/>
              <a:pathLst>
                <a:path extrusionOk="0" h="11981" w="4323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3850400" y="4567250"/>
              <a:ext cx="17750" cy="15150"/>
            </a:xfrm>
            <a:custGeom>
              <a:rect b="b" l="l" r="r" t="t"/>
              <a:pathLst>
                <a:path extrusionOk="0" h="606" w="71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3815150" y="4435825"/>
              <a:ext cx="87775" cy="156975"/>
            </a:xfrm>
            <a:custGeom>
              <a:rect b="b" l="l" r="r" t="t"/>
              <a:pathLst>
                <a:path extrusionOk="0" h="6279" w="3511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3889850" y="4540750"/>
              <a:ext cx="35775" cy="49800"/>
            </a:xfrm>
            <a:custGeom>
              <a:rect b="b" l="l" r="r" t="t"/>
              <a:pathLst>
                <a:path extrusionOk="0" h="1992" w="1431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3950400" y="4358775"/>
              <a:ext cx="121300" cy="174050"/>
            </a:xfrm>
            <a:custGeom>
              <a:rect b="b" l="l" r="r" t="t"/>
              <a:pathLst>
                <a:path extrusionOk="0" h="6962" w="4852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4033025" y="4517825"/>
              <a:ext cx="10400" cy="8825"/>
            </a:xfrm>
            <a:custGeom>
              <a:rect b="b" l="l" r="r" t="t"/>
              <a:pathLst>
                <a:path extrusionOk="0" h="353" w="416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3994700" y="4440325"/>
              <a:ext cx="57175" cy="94850"/>
            </a:xfrm>
            <a:custGeom>
              <a:rect b="b" l="l" r="r" t="t"/>
              <a:pathLst>
                <a:path extrusionOk="0" h="3794" w="2287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4040750" y="4491150"/>
              <a:ext cx="30950" cy="23550"/>
            </a:xfrm>
            <a:custGeom>
              <a:rect b="b" l="l" r="r" t="t"/>
              <a:pathLst>
                <a:path extrusionOk="0" h="942" w="1238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4042025" y="4241875"/>
              <a:ext cx="187325" cy="67300"/>
            </a:xfrm>
            <a:custGeom>
              <a:rect b="b" l="l" r="r" t="t"/>
              <a:pathLst>
                <a:path extrusionOk="0" h="2692" w="7493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4213250" y="4282900"/>
              <a:ext cx="9325" cy="8950"/>
            </a:xfrm>
            <a:custGeom>
              <a:rect b="b" l="l" r="r" t="t"/>
              <a:pathLst>
                <a:path extrusionOk="0" h="358" w="373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4124650" y="4257975"/>
              <a:ext cx="104200" cy="56200"/>
            </a:xfrm>
            <a:custGeom>
              <a:rect b="b" l="l" r="r" t="t"/>
              <a:pathLst>
                <a:path extrusionOk="0" h="2248" w="4168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4196625" y="4247875"/>
              <a:ext cx="31275" cy="20275"/>
            </a:xfrm>
            <a:custGeom>
              <a:rect b="b" l="l" r="r" t="t"/>
              <a:pathLst>
                <a:path extrusionOk="0" h="811" w="1251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3634450" y="4091550"/>
              <a:ext cx="226300" cy="136975"/>
            </a:xfrm>
            <a:custGeom>
              <a:rect b="b" l="l" r="r" t="t"/>
              <a:pathLst>
                <a:path extrusionOk="0" h="5479" w="9052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3649275" y="4109900"/>
              <a:ext cx="12825" cy="11250"/>
            </a:xfrm>
            <a:custGeom>
              <a:rect b="b" l="l" r="r" t="t"/>
              <a:pathLst>
                <a:path extrusionOk="0" h="450" w="513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3639625" y="4086000"/>
              <a:ext cx="122550" cy="91800"/>
            </a:xfrm>
            <a:custGeom>
              <a:rect b="b" l="l" r="r" t="t"/>
              <a:pathLst>
                <a:path extrusionOk="0" h="3672" w="4902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3634450" y="4142850"/>
              <a:ext cx="40450" cy="22000"/>
            </a:xfrm>
            <a:custGeom>
              <a:rect b="b" l="l" r="r" t="t"/>
              <a:pathLst>
                <a:path extrusionOk="0" h="880" w="1618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3605950" y="4212400"/>
              <a:ext cx="352225" cy="211775"/>
            </a:xfrm>
            <a:custGeom>
              <a:rect b="b" l="l" r="r" t="t"/>
              <a:pathLst>
                <a:path extrusionOk="0" h="8471" w="14089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3628500" y="4378450"/>
              <a:ext cx="22400" cy="18300"/>
            </a:xfrm>
            <a:custGeom>
              <a:rect b="b" l="l" r="r" t="t"/>
              <a:pathLst>
                <a:path extrusionOk="0" h="732" w="896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3613525" y="4290350"/>
              <a:ext cx="191000" cy="142000"/>
            </a:xfrm>
            <a:custGeom>
              <a:rect b="b" l="l" r="r" t="t"/>
              <a:pathLst>
                <a:path extrusionOk="0" h="5680" w="764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3605950" y="4309975"/>
              <a:ext cx="62825" cy="34025"/>
            </a:xfrm>
            <a:custGeom>
              <a:rect b="b" l="l" r="r" t="t"/>
              <a:pathLst>
                <a:path extrusionOk="0" h="1361" w="2513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3895825" y="3926100"/>
              <a:ext cx="89875" cy="249625"/>
            </a:xfrm>
            <a:custGeom>
              <a:rect b="b" l="l" r="r" t="t"/>
              <a:pathLst>
                <a:path extrusionOk="0" h="9985" w="3595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3924325" y="3934900"/>
              <a:ext cx="15475" cy="11500"/>
            </a:xfrm>
            <a:custGeom>
              <a:rect b="b" l="l" r="r" t="t"/>
              <a:pathLst>
                <a:path extrusionOk="0" h="460" w="619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3894200" y="3926250"/>
              <a:ext cx="72975" cy="130925"/>
            </a:xfrm>
            <a:custGeom>
              <a:rect b="b" l="l" r="r" t="t"/>
              <a:pathLst>
                <a:path extrusionOk="0" h="5237" w="2919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3956525" y="3928350"/>
              <a:ext cx="29825" cy="41250"/>
            </a:xfrm>
            <a:custGeom>
              <a:rect b="b" l="l" r="r" t="t"/>
              <a:pathLst>
                <a:path extrusionOk="0" h="1650" w="1193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3705650" y="4045050"/>
              <a:ext cx="466050" cy="424600"/>
            </a:xfrm>
            <a:custGeom>
              <a:rect b="b" l="l" r="r" t="t"/>
              <a:pathLst>
                <a:path extrusionOk="0" h="16984" w="18642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3688250" y="4141225"/>
              <a:ext cx="457850" cy="328525"/>
            </a:xfrm>
            <a:custGeom>
              <a:rect b="b" l="l" r="r" t="t"/>
              <a:pathLst>
                <a:path extrusionOk="0" h="13141" w="18314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3896775" y="4105350"/>
              <a:ext cx="155750" cy="122850"/>
            </a:xfrm>
            <a:custGeom>
              <a:rect b="b" l="l" r="r" t="t"/>
              <a:pathLst>
                <a:path extrusionOk="0" h="4914" w="623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3953800" y="4275675"/>
              <a:ext cx="60250" cy="47975"/>
            </a:xfrm>
            <a:custGeom>
              <a:rect b="b" l="l" r="r" t="t"/>
              <a:pathLst>
                <a:path extrusionOk="0" h="1919" w="241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4031900" y="4280275"/>
              <a:ext cx="60400" cy="73100"/>
            </a:xfrm>
            <a:custGeom>
              <a:rect b="b" l="l" r="r" t="t"/>
              <a:pathLst>
                <a:path extrusionOk="0" h="2924" w="2416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3782600" y="4189625"/>
              <a:ext cx="79750" cy="64000"/>
            </a:xfrm>
            <a:custGeom>
              <a:rect b="b" l="l" r="r" t="t"/>
              <a:pathLst>
                <a:path extrusionOk="0" h="2560" w="319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oogle Shape;594;p36"/>
          <p:cNvGrpSpPr/>
          <p:nvPr/>
        </p:nvGrpSpPr>
        <p:grpSpPr>
          <a:xfrm>
            <a:off x="5755523" y="1943415"/>
            <a:ext cx="1589730" cy="1612939"/>
            <a:chOff x="3605950" y="3926100"/>
            <a:chExt cx="657375" cy="667000"/>
          </a:xfrm>
        </p:grpSpPr>
        <p:sp>
          <p:nvSpPr>
            <p:cNvPr id="595" name="Google Shape;595;p36"/>
            <p:cNvSpPr/>
            <p:nvPr/>
          </p:nvSpPr>
          <p:spPr>
            <a:xfrm>
              <a:off x="3911275" y="4247025"/>
              <a:ext cx="344325" cy="233925"/>
            </a:xfrm>
            <a:custGeom>
              <a:rect b="b" l="l" r="r" t="t"/>
              <a:pathLst>
                <a:path extrusionOk="0" h="9357" w="13773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4205975" y="4437000"/>
              <a:ext cx="22550" cy="18000"/>
            </a:xfrm>
            <a:custGeom>
              <a:rect b="b" l="l" r="r" t="t"/>
              <a:pathLst>
                <a:path extrusionOk="0" h="720" w="902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4060075" y="4338325"/>
              <a:ext cx="184575" cy="150325"/>
            </a:xfrm>
            <a:custGeom>
              <a:rect b="b" l="l" r="r" t="t"/>
              <a:pathLst>
                <a:path extrusionOk="0" h="6013" w="7383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4192125" y="4369600"/>
              <a:ext cx="63625" cy="35750"/>
            </a:xfrm>
            <a:custGeom>
              <a:rect b="b" l="l" r="r" t="t"/>
              <a:pathLst>
                <a:path extrusionOk="0" h="1430" w="2545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3938175" y="4030200"/>
              <a:ext cx="325150" cy="290125"/>
            </a:xfrm>
            <a:custGeom>
              <a:rect b="b" l="l" r="r" t="t"/>
              <a:pathLst>
                <a:path extrusionOk="0" h="11605" w="13006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4209200" y="4073000"/>
              <a:ext cx="18850" cy="20525"/>
            </a:xfrm>
            <a:custGeom>
              <a:rect b="b" l="l" r="r" t="t"/>
              <a:pathLst>
                <a:path extrusionOk="0" h="821" w="754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4073375" y="4054925"/>
              <a:ext cx="184625" cy="143500"/>
            </a:xfrm>
            <a:custGeom>
              <a:rect b="b" l="l" r="r" t="t"/>
              <a:pathLst>
                <a:path extrusionOk="0" h="5740" w="7385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4143475" y="4030025"/>
              <a:ext cx="48350" cy="60825"/>
            </a:xfrm>
            <a:custGeom>
              <a:rect b="b" l="l" r="r" t="t"/>
              <a:pathLst>
                <a:path extrusionOk="0" h="2433" w="1934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3816750" y="4293575"/>
              <a:ext cx="108075" cy="299525"/>
            </a:xfrm>
            <a:custGeom>
              <a:rect b="b" l="l" r="r" t="t"/>
              <a:pathLst>
                <a:path extrusionOk="0" h="11981" w="4323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3850400" y="4567250"/>
              <a:ext cx="17750" cy="15150"/>
            </a:xfrm>
            <a:custGeom>
              <a:rect b="b" l="l" r="r" t="t"/>
              <a:pathLst>
                <a:path extrusionOk="0" h="606" w="71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3815150" y="4435825"/>
              <a:ext cx="87775" cy="156975"/>
            </a:xfrm>
            <a:custGeom>
              <a:rect b="b" l="l" r="r" t="t"/>
              <a:pathLst>
                <a:path extrusionOk="0" h="6279" w="3511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3889850" y="4540750"/>
              <a:ext cx="35775" cy="49800"/>
            </a:xfrm>
            <a:custGeom>
              <a:rect b="b" l="l" r="r" t="t"/>
              <a:pathLst>
                <a:path extrusionOk="0" h="1992" w="1431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3950400" y="4358775"/>
              <a:ext cx="121300" cy="174050"/>
            </a:xfrm>
            <a:custGeom>
              <a:rect b="b" l="l" r="r" t="t"/>
              <a:pathLst>
                <a:path extrusionOk="0" h="6962" w="4852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4033025" y="4517825"/>
              <a:ext cx="10400" cy="8825"/>
            </a:xfrm>
            <a:custGeom>
              <a:rect b="b" l="l" r="r" t="t"/>
              <a:pathLst>
                <a:path extrusionOk="0" h="353" w="416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3994700" y="4440325"/>
              <a:ext cx="57175" cy="94850"/>
            </a:xfrm>
            <a:custGeom>
              <a:rect b="b" l="l" r="r" t="t"/>
              <a:pathLst>
                <a:path extrusionOk="0" h="3794" w="2287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4040750" y="4491150"/>
              <a:ext cx="30950" cy="23550"/>
            </a:xfrm>
            <a:custGeom>
              <a:rect b="b" l="l" r="r" t="t"/>
              <a:pathLst>
                <a:path extrusionOk="0" h="942" w="1238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4042025" y="4241875"/>
              <a:ext cx="187325" cy="67300"/>
            </a:xfrm>
            <a:custGeom>
              <a:rect b="b" l="l" r="r" t="t"/>
              <a:pathLst>
                <a:path extrusionOk="0" h="2692" w="7493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4213250" y="4282900"/>
              <a:ext cx="9325" cy="8950"/>
            </a:xfrm>
            <a:custGeom>
              <a:rect b="b" l="l" r="r" t="t"/>
              <a:pathLst>
                <a:path extrusionOk="0" h="358" w="373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4124650" y="4257975"/>
              <a:ext cx="104200" cy="56200"/>
            </a:xfrm>
            <a:custGeom>
              <a:rect b="b" l="l" r="r" t="t"/>
              <a:pathLst>
                <a:path extrusionOk="0" h="2248" w="4168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4196625" y="4247875"/>
              <a:ext cx="31275" cy="20275"/>
            </a:xfrm>
            <a:custGeom>
              <a:rect b="b" l="l" r="r" t="t"/>
              <a:pathLst>
                <a:path extrusionOk="0" h="811" w="1251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3634450" y="4091550"/>
              <a:ext cx="226300" cy="136975"/>
            </a:xfrm>
            <a:custGeom>
              <a:rect b="b" l="l" r="r" t="t"/>
              <a:pathLst>
                <a:path extrusionOk="0" h="5479" w="9052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3649275" y="4109900"/>
              <a:ext cx="12825" cy="11250"/>
            </a:xfrm>
            <a:custGeom>
              <a:rect b="b" l="l" r="r" t="t"/>
              <a:pathLst>
                <a:path extrusionOk="0" h="450" w="513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3639625" y="4086000"/>
              <a:ext cx="122550" cy="91800"/>
            </a:xfrm>
            <a:custGeom>
              <a:rect b="b" l="l" r="r" t="t"/>
              <a:pathLst>
                <a:path extrusionOk="0" h="3672" w="4902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3634450" y="4142850"/>
              <a:ext cx="40450" cy="22000"/>
            </a:xfrm>
            <a:custGeom>
              <a:rect b="b" l="l" r="r" t="t"/>
              <a:pathLst>
                <a:path extrusionOk="0" h="880" w="1618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3605950" y="4212400"/>
              <a:ext cx="352225" cy="211775"/>
            </a:xfrm>
            <a:custGeom>
              <a:rect b="b" l="l" r="r" t="t"/>
              <a:pathLst>
                <a:path extrusionOk="0" h="8471" w="14089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3628500" y="4378450"/>
              <a:ext cx="22400" cy="18300"/>
            </a:xfrm>
            <a:custGeom>
              <a:rect b="b" l="l" r="r" t="t"/>
              <a:pathLst>
                <a:path extrusionOk="0" h="732" w="896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3613525" y="4290350"/>
              <a:ext cx="191000" cy="142000"/>
            </a:xfrm>
            <a:custGeom>
              <a:rect b="b" l="l" r="r" t="t"/>
              <a:pathLst>
                <a:path extrusionOk="0" h="5680" w="764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3605950" y="4309975"/>
              <a:ext cx="62825" cy="34025"/>
            </a:xfrm>
            <a:custGeom>
              <a:rect b="b" l="l" r="r" t="t"/>
              <a:pathLst>
                <a:path extrusionOk="0" h="1361" w="2513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3895825" y="3926100"/>
              <a:ext cx="89875" cy="249625"/>
            </a:xfrm>
            <a:custGeom>
              <a:rect b="b" l="l" r="r" t="t"/>
              <a:pathLst>
                <a:path extrusionOk="0" h="9985" w="3595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3924325" y="3934900"/>
              <a:ext cx="15475" cy="11500"/>
            </a:xfrm>
            <a:custGeom>
              <a:rect b="b" l="l" r="r" t="t"/>
              <a:pathLst>
                <a:path extrusionOk="0" h="460" w="619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3894200" y="3926250"/>
              <a:ext cx="72975" cy="130925"/>
            </a:xfrm>
            <a:custGeom>
              <a:rect b="b" l="l" r="r" t="t"/>
              <a:pathLst>
                <a:path extrusionOk="0" h="5237" w="2919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3956525" y="3928350"/>
              <a:ext cx="29825" cy="41250"/>
            </a:xfrm>
            <a:custGeom>
              <a:rect b="b" l="l" r="r" t="t"/>
              <a:pathLst>
                <a:path extrusionOk="0" h="1650" w="1193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3705650" y="4045050"/>
              <a:ext cx="466050" cy="424600"/>
            </a:xfrm>
            <a:custGeom>
              <a:rect b="b" l="l" r="r" t="t"/>
              <a:pathLst>
                <a:path extrusionOk="0" h="16984" w="18642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3688250" y="4141225"/>
              <a:ext cx="457850" cy="328525"/>
            </a:xfrm>
            <a:custGeom>
              <a:rect b="b" l="l" r="r" t="t"/>
              <a:pathLst>
                <a:path extrusionOk="0" h="13141" w="18314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3896775" y="4105350"/>
              <a:ext cx="155750" cy="122850"/>
            </a:xfrm>
            <a:custGeom>
              <a:rect b="b" l="l" r="r" t="t"/>
              <a:pathLst>
                <a:path extrusionOk="0" h="4914" w="623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3953800" y="4275675"/>
              <a:ext cx="60250" cy="47975"/>
            </a:xfrm>
            <a:custGeom>
              <a:rect b="b" l="l" r="r" t="t"/>
              <a:pathLst>
                <a:path extrusionOk="0" h="1919" w="241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4031900" y="4280275"/>
              <a:ext cx="60400" cy="73100"/>
            </a:xfrm>
            <a:custGeom>
              <a:rect b="b" l="l" r="r" t="t"/>
              <a:pathLst>
                <a:path extrusionOk="0" h="2924" w="2416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3782600" y="4189625"/>
              <a:ext cx="79750" cy="64000"/>
            </a:xfrm>
            <a:custGeom>
              <a:rect b="b" l="l" r="r" t="t"/>
              <a:pathLst>
                <a:path extrusionOk="0" h="2560" w="319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3" name="Google Shape;633;p36"/>
          <p:cNvSpPr/>
          <p:nvPr/>
        </p:nvSpPr>
        <p:spPr>
          <a:xfrm>
            <a:off x="458163" y="540000"/>
            <a:ext cx="523677" cy="536723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4" name="Google Shape;634;p36"/>
          <p:cNvGrpSpPr/>
          <p:nvPr/>
        </p:nvGrpSpPr>
        <p:grpSpPr>
          <a:xfrm>
            <a:off x="7253856" y="832418"/>
            <a:ext cx="903819" cy="915039"/>
            <a:chOff x="4304200" y="4312250"/>
            <a:chExt cx="191325" cy="193700"/>
          </a:xfrm>
        </p:grpSpPr>
        <p:sp>
          <p:nvSpPr>
            <p:cNvPr id="635" name="Google Shape;635;p36"/>
            <p:cNvSpPr/>
            <p:nvPr/>
          </p:nvSpPr>
          <p:spPr>
            <a:xfrm>
              <a:off x="4390025" y="4365900"/>
              <a:ext cx="105500" cy="55400"/>
            </a:xfrm>
            <a:custGeom>
              <a:rect b="b" l="l" r="r" t="t"/>
              <a:pathLst>
                <a:path extrusionOk="0" h="2216" w="422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4483525" y="4382550"/>
              <a:ext cx="5875" cy="5025"/>
            </a:xfrm>
            <a:custGeom>
              <a:rect b="b" l="l" r="r" t="t"/>
              <a:pathLst>
                <a:path extrusionOk="0" h="201" w="235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4435600" y="4378100"/>
              <a:ext cx="58800" cy="25475"/>
            </a:xfrm>
            <a:custGeom>
              <a:rect b="b" l="l" r="r" t="t"/>
              <a:pathLst>
                <a:path extrusionOk="0" h="1019" w="2352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4469575" y="4365750"/>
              <a:ext cx="15000" cy="15925"/>
            </a:xfrm>
            <a:custGeom>
              <a:rect b="b" l="l" r="r" t="t"/>
              <a:pathLst>
                <a:path extrusionOk="0" h="637" w="60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4386000" y="4312400"/>
              <a:ext cx="36425" cy="105025"/>
            </a:xfrm>
            <a:custGeom>
              <a:rect b="b" l="l" r="r" t="t"/>
              <a:pathLst>
                <a:path extrusionOk="0" h="4201" w="1457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4404700" y="4315175"/>
              <a:ext cx="6450" cy="5275"/>
            </a:xfrm>
            <a:custGeom>
              <a:rect b="b" l="l" r="r" t="t"/>
              <a:pathLst>
                <a:path extrusionOk="0" h="211" w="258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4400025" y="4312250"/>
              <a:ext cx="23675" cy="55300"/>
            </a:xfrm>
            <a:custGeom>
              <a:rect b="b" l="l" r="r" t="t"/>
              <a:pathLst>
                <a:path extrusionOk="0" h="2212" w="947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4386000" y="4314825"/>
              <a:ext cx="13400" cy="16450"/>
            </a:xfrm>
            <a:custGeom>
              <a:rect b="b" l="l" r="r" t="t"/>
              <a:pathLst>
                <a:path extrusionOk="0" h="658" w="536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4393100" y="4421750"/>
              <a:ext cx="67800" cy="71625"/>
            </a:xfrm>
            <a:custGeom>
              <a:rect b="b" l="l" r="r" t="t"/>
              <a:pathLst>
                <a:path extrusionOk="0" h="2865" w="2712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4445750" y="4485125"/>
              <a:ext cx="4700" cy="4125"/>
            </a:xfrm>
            <a:custGeom>
              <a:rect b="b" l="l" r="r" t="t"/>
              <a:pathLst>
                <a:path extrusionOk="0" h="165" w="188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4420975" y="4453900"/>
              <a:ext cx="33650" cy="40800"/>
            </a:xfrm>
            <a:custGeom>
              <a:rect b="b" l="l" r="r" t="t"/>
              <a:pathLst>
                <a:path extrusionOk="0" h="1632" w="1346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4446400" y="4471225"/>
              <a:ext cx="14500" cy="9650"/>
            </a:xfrm>
            <a:custGeom>
              <a:rect b="b" l="l" r="r" t="t"/>
              <a:pathLst>
                <a:path extrusionOk="0" h="386" w="58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4420150" y="4423350"/>
              <a:ext cx="53325" cy="21225"/>
            </a:xfrm>
            <a:custGeom>
              <a:rect b="b" l="l" r="r" t="t"/>
              <a:pathLst>
                <a:path extrusionOk="0" h="849" w="2133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4467925" y="4437375"/>
              <a:ext cx="3825" cy="2525"/>
            </a:xfrm>
            <a:custGeom>
              <a:rect b="b" l="l" r="r" t="t"/>
              <a:pathLst>
                <a:path extrusionOk="0" h="101" w="153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4444625" y="4429150"/>
              <a:ext cx="28675" cy="16850"/>
            </a:xfrm>
            <a:custGeom>
              <a:rect b="b" l="l" r="r" t="t"/>
              <a:pathLst>
                <a:path extrusionOk="0" h="674" w="1147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4464100" y="4427150"/>
              <a:ext cx="9050" cy="5575"/>
            </a:xfrm>
            <a:custGeom>
              <a:rect b="b" l="l" r="r" t="t"/>
              <a:pathLst>
                <a:path extrusionOk="0" h="223" w="362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4410325" y="4348150"/>
              <a:ext cx="48325" cy="41100"/>
            </a:xfrm>
            <a:custGeom>
              <a:rect b="b" l="l" r="r" t="t"/>
              <a:pathLst>
                <a:path extrusionOk="0" h="1644" w="1933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4450425" y="4354600"/>
              <a:ext cx="3225" cy="3075"/>
            </a:xfrm>
            <a:custGeom>
              <a:rect b="b" l="l" r="r" t="t"/>
              <a:pathLst>
                <a:path extrusionOk="0" h="123" w="129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4430450" y="4352025"/>
              <a:ext cx="27400" cy="20325"/>
            </a:xfrm>
            <a:custGeom>
              <a:rect b="b" l="l" r="r" t="t"/>
              <a:pathLst>
                <a:path extrusionOk="0" h="813" w="1096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4441550" y="4348150"/>
              <a:ext cx="7125" cy="8900"/>
            </a:xfrm>
            <a:custGeom>
              <a:rect b="b" l="l" r="r" t="t"/>
              <a:pathLst>
                <a:path extrusionOk="0" h="356" w="285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4304200" y="4418375"/>
              <a:ext cx="66850" cy="39700"/>
            </a:xfrm>
            <a:custGeom>
              <a:rect b="b" l="l" r="r" t="t"/>
              <a:pathLst>
                <a:path extrusionOk="0" h="1588" w="2674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4308700" y="4444450"/>
              <a:ext cx="3700" cy="3275"/>
            </a:xfrm>
            <a:custGeom>
              <a:rect b="b" l="l" r="r" t="t"/>
              <a:pathLst>
                <a:path extrusionOk="0" h="131" w="148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4305175" y="4432050"/>
              <a:ext cx="36575" cy="18875"/>
            </a:xfrm>
            <a:custGeom>
              <a:rect b="b" l="l" r="r" t="t"/>
              <a:pathLst>
                <a:path extrusionOk="0" h="755" w="1463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4312575" y="4447525"/>
              <a:ext cx="9350" cy="10475"/>
            </a:xfrm>
            <a:custGeom>
              <a:rect b="b" l="l" r="r" t="t"/>
              <a:pathLst>
                <a:path extrusionOk="0" h="419" w="374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4345575" y="4401950"/>
              <a:ext cx="49800" cy="102950"/>
            </a:xfrm>
            <a:custGeom>
              <a:rect b="b" l="l" r="r" t="t"/>
              <a:pathLst>
                <a:path extrusionOk="0" h="4118" w="1992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4363250" y="4497725"/>
              <a:ext cx="5875" cy="4900"/>
            </a:xfrm>
            <a:custGeom>
              <a:rect b="b" l="l" r="r" t="t"/>
              <a:pathLst>
                <a:path extrusionOk="0" h="196" w="235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4359425" y="4451150"/>
              <a:ext cx="24350" cy="54800"/>
            </a:xfrm>
            <a:custGeom>
              <a:rect b="b" l="l" r="r" t="t"/>
              <a:pathLst>
                <a:path extrusionOk="0" h="2192" w="974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4345575" y="4484700"/>
              <a:ext cx="15975" cy="14525"/>
            </a:xfrm>
            <a:custGeom>
              <a:rect b="b" l="l" r="r" t="t"/>
              <a:pathLst>
                <a:path extrusionOk="0" h="581" w="639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4315950" y="4342225"/>
              <a:ext cx="67825" cy="49275"/>
            </a:xfrm>
            <a:custGeom>
              <a:rect b="b" l="l" r="r" t="t"/>
              <a:pathLst>
                <a:path extrusionOk="0" h="1971" w="2713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4322075" y="4351700"/>
              <a:ext cx="3400" cy="4050"/>
            </a:xfrm>
            <a:custGeom>
              <a:rect b="b" l="l" r="r" t="t"/>
              <a:pathLst>
                <a:path extrusionOk="0" h="162" w="136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4317400" y="4348475"/>
              <a:ext cx="37550" cy="23875"/>
            </a:xfrm>
            <a:custGeom>
              <a:rect b="b" l="l" r="r" t="t"/>
              <a:pathLst>
                <a:path extrusionOk="0" h="955" w="1502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4327550" y="4342125"/>
              <a:ext cx="9525" cy="11525"/>
            </a:xfrm>
            <a:custGeom>
              <a:rect b="b" l="l" r="r" t="t"/>
              <a:pathLst>
                <a:path extrusionOk="0" h="461" w="381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4324650" y="4350500"/>
              <a:ext cx="138350" cy="121425"/>
            </a:xfrm>
            <a:custGeom>
              <a:rect b="b" l="l" r="r" t="t"/>
              <a:pathLst>
                <a:path extrusionOk="0" h="4857" w="5534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4335450" y="4374250"/>
              <a:ext cx="129475" cy="97300"/>
            </a:xfrm>
            <a:custGeom>
              <a:rect b="b" l="l" r="r" t="t"/>
              <a:pathLst>
                <a:path extrusionOk="0" h="3892" w="5179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4359925" y="4366275"/>
              <a:ext cx="41875" cy="40150"/>
            </a:xfrm>
            <a:custGeom>
              <a:rect b="b" l="l" r="r" t="t"/>
              <a:pathLst>
                <a:path extrusionOk="0" h="1606" w="1675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4404200" y="4401200"/>
              <a:ext cx="14525" cy="15550"/>
            </a:xfrm>
            <a:custGeom>
              <a:rect b="b" l="l" r="r" t="t"/>
              <a:pathLst>
                <a:path extrusionOk="0" h="622" w="581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4417400" y="4387600"/>
              <a:ext cx="23050" cy="17775"/>
            </a:xfrm>
            <a:custGeom>
              <a:rect b="b" l="l" r="r" t="t"/>
              <a:pathLst>
                <a:path extrusionOk="0" h="711" w="922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4353000" y="4420800"/>
              <a:ext cx="22875" cy="17550"/>
            </a:xfrm>
            <a:custGeom>
              <a:rect b="b" l="l" r="r" t="t"/>
              <a:pathLst>
                <a:path extrusionOk="0" h="702" w="915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3" name="Google Shape;673;p36"/>
          <p:cNvSpPr txBox="1"/>
          <p:nvPr>
            <p:ph type="title"/>
          </p:nvPr>
        </p:nvSpPr>
        <p:spPr>
          <a:xfrm>
            <a:off x="1587925" y="1583450"/>
            <a:ext cx="32757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onavirus Disease by Slidesgo">
  <a:themeElements>
    <a:clrScheme name="Simple Light">
      <a:dk1>
        <a:srgbClr val="F2C5F5"/>
      </a:dk1>
      <a:lt1>
        <a:srgbClr val="6F41A7"/>
      </a:lt1>
      <a:dk2>
        <a:srgbClr val="4A1D7A"/>
      </a:dk2>
      <a:lt2>
        <a:srgbClr val="F1EFFF"/>
      </a:lt2>
      <a:accent1>
        <a:srgbClr val="AC71EC"/>
      </a:accent1>
      <a:accent2>
        <a:srgbClr val="824DB6"/>
      </a:accent2>
      <a:accent3>
        <a:srgbClr val="B684E0"/>
      </a:accent3>
      <a:accent4>
        <a:srgbClr val="873CCC"/>
      </a:accent4>
      <a:accent5>
        <a:srgbClr val="D996DD"/>
      </a:accent5>
      <a:accent6>
        <a:srgbClr val="B354B9"/>
      </a:accent6>
      <a:hlink>
        <a:srgbClr val="F1E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