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4" r:id="rId6"/>
    <p:sldId id="263" r:id="rId7"/>
    <p:sldId id="267" r:id="rId8"/>
    <p:sldId id="268" r:id="rId9"/>
    <p:sldId id="269" r:id="rId10"/>
    <p:sldId id="270" r:id="rId11"/>
    <p:sldId id="278"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24/10/2023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 PIB per Capita do Brasil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the GDP per Capita of Brazil and its States from 2013 to 2016</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607473"/>
            <a:ext cx="6086622" cy="461665"/>
          </a:xfrm>
          <a:prstGeom prst="rect">
            <a:avLst/>
          </a:prstGeom>
          <a:noFill/>
        </p:spPr>
        <p:txBody>
          <a:bodyPr wrap="square" rtlCol="0">
            <a:spAutoFit/>
          </a:bodyPr>
          <a:lstStyle/>
          <a:p>
            <a:pPr algn="ctr">
              <a:buClr>
                <a:schemeClr val="tx1"/>
              </a:buClr>
            </a:pPr>
            <a:r>
              <a:rPr lang="en-US" sz="2400" b="1" dirty="0">
                <a:solidFill>
                  <a:schemeClr val="accent1">
                    <a:lumMod val="75000"/>
                  </a:schemeClr>
                </a:solidFill>
              </a:rPr>
              <a:t>GDP per Capita of Brazil and its States</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266216"/>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GDP per Capita is the Gross Domestic Product (Sum of all wealth generated by the country) divided by the number of inhabitants of the country. Currently, Brazil's GDP per Capita is US$9.244,97 (2022 Survey).</a:t>
            </a:r>
          </a:p>
          <a:p>
            <a:pPr marL="285750" indent="-285750">
              <a:buClr>
                <a:schemeClr val="tx1"/>
              </a:buClr>
              <a:buFont typeface="Wingdings" panose="05000000000000000000" pitchFamily="2" charset="2"/>
              <a:buChar char="§"/>
            </a:pPr>
            <a:endParaRPr lang="en-US"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Grid shows the GDP of Brazil and all its States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highest GDPs per Capita in Brazil are in the Federal District, São Paulo, Rio de Janeiro and Santa Catarina. We can note that in the period analyzed (2013 – 2016) the GDP per Capita of Brazil and practically all States fell. This is due to the political crisis and recession that took place during this period, which became the country's worst crisis since the 90s.</a:t>
            </a: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7C7810C-E06B-8A12-5676-43D79A21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65" y="225084"/>
            <a:ext cx="5542670" cy="6119445"/>
          </a:xfrm>
          <a:prstGeom prst="rect">
            <a:avLst/>
          </a:prstGeom>
        </p:spPr>
      </p:pic>
    </p:spTree>
    <p:extLst>
      <p:ext uri="{BB962C8B-B14F-4D97-AF65-F5344CB8AC3E}">
        <p14:creationId xmlns:p14="http://schemas.microsoft.com/office/powerpoint/2010/main" val="344930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en-US" b="1" dirty="0">
                <a:solidFill>
                  <a:schemeClr val="tx1">
                    <a:lumMod val="75000"/>
                    <a:lumOff val="25000"/>
                  </a:schemeClr>
                </a:solidFill>
              </a:rPr>
              <a:t>In 2016 (Last year of the period analyzed) Brazil's GDP per Capita was R$30,548. Currently, Brazil's GDP per Capita is R$46,154 (2022 Survey).</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highest GDPs per Capita in Brazil are in the Federal District, São Paulo, Rio de Janeiro and Santa Catarina.</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note that in the period analyzed (2013 – 2016) the GDP per Capita of Brazil and practically all States fell. This is due to the political crisis and recession that took place during this period, which became the country's worst crisis since the 90s.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a:solidFill>
                  <a:schemeClr val="tx1">
                    <a:lumMod val="75000"/>
                    <a:lumOff val="25000"/>
                  </a:schemeClr>
                </a:solidFill>
              </a:rPr>
              <a:t>Análise dos Incêndios Florestais no Brasil</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PIB per Capita do Brasil e seus Estados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o PIB per Capita do Brasil e de seus Estados de 2013 até 2016</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607473"/>
            <a:ext cx="6086622"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PIB per Capita do Brasil e seus Estados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266216"/>
            <a:ext cx="5148776" cy="507831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PIB per Capita é o Produto Interno Bruto (Soma de toda riqueza gerada pelo país) dividido pela quantidade de habitantes do país. Atualmente o PIB per Capita do Brasil está em R$46.154,6 (Pesquisa de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Grid de Gráfico de linha mostra o PIB do Brasil e de todos seus Estados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maiores PIBs per Capita do Brasil são do Distrito Federal, São Paulo, Rio de Janeiro e Santa Catarina. Podemos notar que no período analisado (2013 – 2016) o PIB per Capita do Brasil e de praticamente todos Estados caiu. Isso se deve a crise política e recessão que se instaurou nesse período, que chegou a ser a pior crise do país desde os anos 90.</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7C7810C-E06B-8A12-5676-43D79A21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65" y="225084"/>
            <a:ext cx="5542670" cy="6119445"/>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2016 (Último ano do período analisado) o PIB per Capita do Brasil foi de </a:t>
            </a:r>
            <a:r>
              <a:rPr lang="pt-BR" b="1" i="0" dirty="0">
                <a:solidFill>
                  <a:srgbClr val="4B4B4C"/>
                </a:solidFill>
                <a:effectLst/>
              </a:rPr>
              <a:t>R$ 30.548. </a:t>
            </a:r>
            <a:r>
              <a:rPr lang="pt-BR" b="1" dirty="0">
                <a:solidFill>
                  <a:schemeClr val="tx1">
                    <a:lumMod val="75000"/>
                    <a:lumOff val="25000"/>
                  </a:schemeClr>
                </a:solidFill>
              </a:rPr>
              <a:t>Atualmente o PIB per Capita do Brasil está em R$46.154,6 (Pesquisa de 2022).</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Os maiores PIBs per Capita do Brasil são do Distrito Federal, São Paulo, Rio de Janeiro e Santa Catarina.</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no período analisado (2013 – 2016) o PIB per Capita do Brasil e de praticamente todos Estados caiu. Isso se deve a crise política e recessão que se instaurou nesse período, que chegou a ser a pior crise do país desde os anos 90.</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Brazil's GDP per Capita</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GDP per Capita of Brazil and its States</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Observation</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215</TotalTime>
  <Words>758</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Calibri</vt:lpstr>
      <vt:lpstr>Calibri Light</vt:lpstr>
      <vt:lpstr>Wingdings</vt:lpstr>
      <vt:lpstr>Retrospectiva</vt:lpstr>
      <vt:lpstr>Análise do PIB per Capita do Brasil</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Brazil's GDP per Capita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18</cp:revision>
  <dcterms:created xsi:type="dcterms:W3CDTF">2023-10-22T00:17:58Z</dcterms:created>
  <dcterms:modified xsi:type="dcterms:W3CDTF">2023-10-24T23:03:11Z</dcterms:modified>
</cp:coreProperties>
</file>