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4" r:id="rId6"/>
    <p:sldId id="263" r:id="rId7"/>
    <p:sldId id="267" r:id="rId8"/>
    <p:sldId id="268" r:id="rId9"/>
    <p:sldId id="269" r:id="rId10"/>
    <p:sldId id="270" r:id="rId11"/>
    <p:sldId id="278"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26/10/2023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26/10/2023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26/10/2023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26/10/2023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26/10/2023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26/10/2023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26/10/2023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das Companhias de Energia Brasileiras</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24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dirty="0">
                <a:solidFill>
                  <a:schemeClr val="tx1">
                    <a:lumMod val="75000"/>
                    <a:lumOff val="25000"/>
                  </a:schemeClr>
                </a:solidFill>
              </a:rPr>
              <a:t>Analyze the shares of Brazilian Energy Companies in the period from 2021 to 2022</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351693" y="593326"/>
            <a:ext cx="6086622" cy="461665"/>
          </a:xfrm>
          <a:prstGeom prst="rect">
            <a:avLst/>
          </a:prstGeom>
          <a:noFill/>
        </p:spPr>
        <p:txBody>
          <a:bodyPr wrap="square" rtlCol="0">
            <a:spAutoFit/>
          </a:bodyPr>
          <a:lstStyle/>
          <a:p>
            <a:pPr>
              <a:buClr>
                <a:schemeClr val="tx1"/>
              </a:buClr>
            </a:pPr>
            <a:r>
              <a:rPr lang="en-US" sz="2400" b="1" dirty="0">
                <a:solidFill>
                  <a:schemeClr val="accent1">
                    <a:lumMod val="75000"/>
                  </a:schemeClr>
                </a:solidFill>
              </a:rPr>
              <a:t>Shares of Brazilian Energy Companies</a:t>
            </a:r>
            <a:endParaRPr lang="en-US" sz="24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201637" y="1185386"/>
            <a:ext cx="5148776" cy="5355312"/>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Chart shows the closing value of the main Brazilian energy companies in the period from 2021 to 2022.</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highlighted green line represents Petrobras, the largest Brazilian company in the energy sector. The yellow line represents AES </a:t>
            </a:r>
            <a:r>
              <a:rPr lang="en-US" b="1" dirty="0" err="1">
                <a:solidFill>
                  <a:schemeClr val="tx1">
                    <a:lumMod val="75000"/>
                    <a:lumOff val="25000"/>
                  </a:schemeClr>
                </a:solidFill>
              </a:rPr>
              <a:t>Brasil</a:t>
            </a:r>
            <a:r>
              <a:rPr lang="en-US" b="1" dirty="0">
                <a:solidFill>
                  <a:schemeClr val="tx1">
                    <a:lumMod val="75000"/>
                    <a:lumOff val="25000"/>
                  </a:schemeClr>
                </a:solidFill>
              </a:rPr>
              <a:t>, a subsidiary of the American company AES Corporation.</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see that the shares of the company Petrobras started with a value below the other 3 main energy companies in the country. In 2021, due to the pandemic and a crisis in the company's management, Petrobras faced a period of decline in the value of its shares. From the middle of 2021 there was growth that continued until it reached its peak in 2022.</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FD57A1F3-651F-64BA-B879-6ADA9A9C1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808" y="1929671"/>
            <a:ext cx="6459746" cy="2998658"/>
          </a:xfrm>
          <a:prstGeom prst="rect">
            <a:avLst/>
          </a:prstGeom>
        </p:spPr>
      </p:pic>
    </p:spTree>
    <p:extLst>
      <p:ext uri="{BB962C8B-B14F-4D97-AF65-F5344CB8AC3E}">
        <p14:creationId xmlns:p14="http://schemas.microsoft.com/office/powerpoint/2010/main" val="249720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200329"/>
          </a:xfrm>
          <a:prstGeom prst="rect">
            <a:avLst/>
          </a:prstGeom>
          <a:noFill/>
        </p:spPr>
        <p:txBody>
          <a:bodyPr wrap="square" rtlCol="0">
            <a:spAutoFit/>
          </a:bodyPr>
          <a:lstStyle/>
          <a:p>
            <a:pPr algn="ctr"/>
            <a:r>
              <a:rPr lang="en-US" b="1" dirty="0">
                <a:solidFill>
                  <a:schemeClr val="tx1">
                    <a:lumMod val="75000"/>
                    <a:lumOff val="25000"/>
                  </a:schemeClr>
                </a:solidFill>
              </a:rPr>
              <a:t>Petrobras and AES </a:t>
            </a:r>
            <a:r>
              <a:rPr lang="en-US" b="1" dirty="0" err="1">
                <a:solidFill>
                  <a:schemeClr val="tx1">
                    <a:lumMod val="75000"/>
                    <a:lumOff val="25000"/>
                  </a:schemeClr>
                </a:solidFill>
              </a:rPr>
              <a:t>Brasil</a:t>
            </a:r>
            <a:r>
              <a:rPr lang="en-US" b="1" dirty="0">
                <a:solidFill>
                  <a:schemeClr val="tx1">
                    <a:lumMod val="75000"/>
                    <a:lumOff val="25000"/>
                  </a:schemeClr>
                </a:solidFill>
              </a:rPr>
              <a:t> are the main Brazilian companies on the stock market in the period analyzed.</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In 2021, due to the pandemic and a crisis in the company's management, Petrobras faced a period of decline in the value of its shares.</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923330"/>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From the middle of 2021 there was growth that continued until it reached its peak in 2022.</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504051" cy="553998"/>
          </a:xfrm>
          <a:prstGeom prst="rect">
            <a:avLst/>
          </a:prstGeom>
          <a:noFill/>
        </p:spPr>
        <p:txBody>
          <a:bodyPr wrap="square" rtlCol="0">
            <a:spAutoFit/>
          </a:bodyPr>
          <a:lstStyle/>
          <a:p>
            <a:pPr algn="ctr"/>
            <a:r>
              <a:rPr lang="pt-BR" sz="3000" b="1" dirty="0">
                <a:solidFill>
                  <a:schemeClr val="accent1">
                    <a:lumMod val="75000"/>
                  </a:schemeClr>
                </a:solidFill>
              </a:rPr>
              <a:t>OBSERVATION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400657"/>
          </a:xfrm>
          <a:prstGeom prst="rect">
            <a:avLst/>
          </a:prstGeom>
          <a:noFill/>
        </p:spPr>
        <p:txBody>
          <a:bodyPr wrap="square" rtlCol="0">
            <a:spAutoFit/>
          </a:bodyPr>
          <a:lstStyle/>
          <a:p>
            <a:r>
              <a:rPr lang="pt-BR" sz="3000" b="1" dirty="0">
                <a:solidFill>
                  <a:schemeClr val="tx1">
                    <a:lumMod val="75000"/>
                    <a:lumOff val="25000"/>
                  </a:schemeClr>
                </a:solidFill>
              </a:rPr>
              <a:t>Análise das Companhias de Energia Brasileiras</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Ações das Companhias de Energia Brasileiras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tx1">
                    <a:lumMod val="75000"/>
                    <a:lumOff val="25000"/>
                  </a:schemeClr>
                </a:solidFill>
              </a:rPr>
              <a:t>Analisar as ações das Companhias de Energia Brasileiras no período de 2021 até 2022</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67286" y="560882"/>
            <a:ext cx="6086622" cy="430887"/>
          </a:xfrm>
          <a:prstGeom prst="rect">
            <a:avLst/>
          </a:prstGeom>
          <a:noFill/>
        </p:spPr>
        <p:txBody>
          <a:bodyPr wrap="square" rtlCol="0">
            <a:spAutoFit/>
          </a:bodyPr>
          <a:lstStyle/>
          <a:p>
            <a:pPr algn="ctr">
              <a:buClr>
                <a:schemeClr val="tx1"/>
              </a:buClr>
            </a:pPr>
            <a:r>
              <a:rPr lang="pt-BR" sz="2200" b="1" dirty="0">
                <a:solidFill>
                  <a:schemeClr val="accent1">
                    <a:lumMod val="75000"/>
                  </a:schemeClr>
                </a:solidFill>
              </a:rPr>
              <a:t>Ações das Companhias de Energia Brasileiras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01637" y="1185386"/>
            <a:ext cx="5148776" cy="563231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mostra o valor de fechamento das principais empresas brasileiras de energia no período de 2021 até 2022.</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A linha verde em destaque representa a Petrobras, a maior empresa brasileira no ramo da energia. A linha amarela representa a AES Brasil, uma subsidiária da empresa estadunidense AES Corporation.</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perceber que as ações da empresa Petrobras começaram com um valor abaixo das outras 3 principais empresas de energia do país. Em 2021 por conta da pandemia e de uma crise no comando da empresa, a Petrobras enfrentou um período de baixa no valor de suas ações. A partir do meio de 2021 houve um crescimento que se seguiu até atingir o auge em 2022.</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FD57A1F3-651F-64BA-B879-6ADA9A9C1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808" y="1929671"/>
            <a:ext cx="6459746" cy="2998658"/>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Petrobras e AES Brasil são as principais empresas do Brasil no mercado de ações no período analisado.</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Em 2021 por conta da pandemia e de uma crise no comando da empresa, a Petrobras enfrentou um período de baixa no valor de suas ações.</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200329"/>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 partir do meio de 2021 houve um crescimento que se seguiu até atingir o auge em 2022.</a:t>
            </a:r>
          </a:p>
          <a:p>
            <a:endParaRPr lang="pt-BR" dirty="0"/>
          </a:p>
        </p:txBody>
      </p:sp>
    </p:spTree>
    <p:extLst>
      <p:ext uri="{BB962C8B-B14F-4D97-AF65-F5344CB8AC3E}">
        <p14:creationId xmlns:p14="http://schemas.microsoft.com/office/powerpoint/2010/main" val="213829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en-US" sz="6000" b="1" dirty="0">
                <a:solidFill>
                  <a:schemeClr val="accent1">
                    <a:lumMod val="75000"/>
                  </a:schemeClr>
                </a:solidFill>
              </a:rPr>
              <a:t>Analysis of Brazilian Energy Companies</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25th, 2023</a:t>
            </a:r>
          </a:p>
        </p:txBody>
      </p:sp>
      <p:sp>
        <p:nvSpPr>
          <p:cNvPr id="4" name="CaixaDeTexto 3">
            <a:extLst>
              <a:ext uri="{FF2B5EF4-FFF2-40B4-BE49-F238E27FC236}">
                <a16:creationId xmlns:a16="http://schemas.microsoft.com/office/drawing/2014/main" id="{3DBBB58A-9F8B-A2A3-DE96-CBBD65518BB6}"/>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189279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400657"/>
          </a:xfrm>
          <a:prstGeom prst="rect">
            <a:avLst/>
          </a:prstGeom>
          <a:noFill/>
        </p:spPr>
        <p:txBody>
          <a:bodyPr wrap="square" rtlCol="0">
            <a:spAutoFit/>
          </a:bodyPr>
          <a:lstStyle/>
          <a:p>
            <a:r>
              <a:rPr lang="pt-BR" sz="3000" b="1" dirty="0" err="1">
                <a:solidFill>
                  <a:schemeClr val="tx1">
                    <a:lumMod val="75000"/>
                    <a:lumOff val="25000"/>
                  </a:schemeClr>
                </a:solidFill>
              </a:rPr>
              <a:t>Analysis</a:t>
            </a:r>
            <a:r>
              <a:rPr lang="pt-BR" sz="3000" b="1" dirty="0">
                <a:solidFill>
                  <a:schemeClr val="tx1">
                    <a:lumMod val="75000"/>
                    <a:lumOff val="25000"/>
                  </a:schemeClr>
                </a:solidFill>
              </a:rPr>
              <a:t> </a:t>
            </a:r>
            <a:r>
              <a:rPr lang="pt-BR" sz="3000" b="1" dirty="0" err="1">
                <a:solidFill>
                  <a:schemeClr val="tx1">
                    <a:lumMod val="75000"/>
                    <a:lumOff val="25000"/>
                  </a:schemeClr>
                </a:solidFill>
              </a:rPr>
              <a:t>of</a:t>
            </a:r>
            <a:r>
              <a:rPr lang="pt-BR" sz="3000" b="1" dirty="0">
                <a:solidFill>
                  <a:schemeClr val="tx1">
                    <a:lumMod val="75000"/>
                    <a:lumOff val="25000"/>
                  </a:schemeClr>
                </a:solidFill>
              </a:rPr>
              <a:t> </a:t>
            </a:r>
            <a:r>
              <a:rPr lang="pt-BR" sz="3000" b="1" dirty="0" err="1">
                <a:solidFill>
                  <a:schemeClr val="tx1">
                    <a:lumMod val="75000"/>
                    <a:lumOff val="25000"/>
                  </a:schemeClr>
                </a:solidFill>
              </a:rPr>
              <a:t>Bushfires</a:t>
            </a:r>
            <a:r>
              <a:rPr lang="pt-BR" sz="3000" b="1" dirty="0">
                <a:solidFill>
                  <a:schemeClr val="tx1">
                    <a:lumMod val="75000"/>
                    <a:lumOff val="25000"/>
                  </a:schemeClr>
                </a:solidFill>
              </a:rPr>
              <a:t> in </a:t>
            </a:r>
            <a:r>
              <a:rPr lang="pt-BR" sz="3000" b="1" dirty="0" err="1">
                <a:solidFill>
                  <a:schemeClr val="tx1">
                    <a:lumMod val="75000"/>
                    <a:lumOff val="25000"/>
                  </a:schemeClr>
                </a:solidFill>
              </a:rPr>
              <a:t>Brazil</a:t>
            </a:r>
            <a:endParaRPr lang="pt-BR" sz="3000" b="1" dirty="0">
              <a:solidFill>
                <a:schemeClr val="tx1">
                  <a:lumMod val="75000"/>
                  <a:lumOff val="25000"/>
                </a:schemeClr>
              </a:solidFill>
            </a:endParaRP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en-US"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Shares of Brazilian Energy Companies</a:t>
            </a:r>
            <a:endParaRPr lang="en-US"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Observation</a:t>
            </a:r>
            <a:endParaRPr lang="pt-BR" sz="2500" b="1" dirty="0">
              <a:solidFill>
                <a:schemeClr val="accent1">
                  <a:lumMod val="75000"/>
                </a:schemeClr>
              </a:solidFill>
            </a:endParaRPr>
          </a:p>
        </p:txBody>
      </p:sp>
    </p:spTree>
    <p:extLst>
      <p:ext uri="{BB962C8B-B14F-4D97-AF65-F5344CB8AC3E}">
        <p14:creationId xmlns:p14="http://schemas.microsoft.com/office/powerpoint/2010/main" val="2143478945"/>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343</TotalTime>
  <Words>643</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Calibri</vt:lpstr>
      <vt:lpstr>Calibri Light</vt:lpstr>
      <vt:lpstr>Wingdings</vt:lpstr>
      <vt:lpstr>Retrospectiva</vt:lpstr>
      <vt:lpstr>Análise das Companhias de Energia Brasileiras</vt:lpstr>
      <vt:lpstr>Apresentação do PowerPoint</vt:lpstr>
      <vt:lpstr>Apresentação do PowerPoint</vt:lpstr>
      <vt:lpstr>Apresentação do PowerPoint</vt:lpstr>
      <vt:lpstr>Apresentação do PowerPoint</vt:lpstr>
      <vt:lpstr>Apresentação do PowerPoint</vt:lpstr>
      <vt:lpstr>Apresentação do PowerPoint</vt:lpstr>
      <vt:lpstr>Analysis of Brazilian Energy Companies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25</cp:revision>
  <dcterms:created xsi:type="dcterms:W3CDTF">2023-10-22T00:17:58Z</dcterms:created>
  <dcterms:modified xsi:type="dcterms:W3CDTF">2023-10-26T21:48:14Z</dcterms:modified>
</cp:coreProperties>
</file>