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3" r:id="rId25"/>
    <p:sldId id="282" r:id="rId26"/>
    <p:sldId id="284" r:id="rId27"/>
    <p:sldId id="285"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982192B-0B2F-45A4-8AF7-529A3BC04180}">
          <p14:sldIdLst>
            <p14:sldId id="257"/>
            <p14:sldId id="259"/>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3"/>
            <p14:sldId id="282"/>
            <p14:sldId id="284"/>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FBAB55-6C27-433B-8566-DE754EDC00F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45007B9-2B05-478C-B80A-489894A42A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51BA37F-F74D-4D80-B0CE-7BB96B53AAF0}"/>
              </a:ext>
            </a:extLst>
          </p:cNvPr>
          <p:cNvSpPr>
            <a:spLocks noGrp="1"/>
          </p:cNvSpPr>
          <p:nvPr>
            <p:ph type="dt" sz="half" idx="10"/>
          </p:nvPr>
        </p:nvSpPr>
        <p:spPr/>
        <p:txBody>
          <a:bodyPr/>
          <a:lstStyle/>
          <a:p>
            <a:fld id="{860FB1B9-D681-44AF-A2F5-4053CFD02899}" type="datetimeFigureOut">
              <a:rPr lang="zh-CN" altLang="en-US" smtClean="0"/>
              <a:t>2018/10/26</a:t>
            </a:fld>
            <a:endParaRPr lang="zh-CN" altLang="en-US"/>
          </a:p>
        </p:txBody>
      </p:sp>
      <p:sp>
        <p:nvSpPr>
          <p:cNvPr id="5" name="页脚占位符 4">
            <a:extLst>
              <a:ext uri="{FF2B5EF4-FFF2-40B4-BE49-F238E27FC236}">
                <a16:creationId xmlns:a16="http://schemas.microsoft.com/office/drawing/2014/main" id="{AF12A97B-7B91-4323-BE06-C05BB81D0B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8771BB-03A6-4013-8007-7876CE53FBF6}"/>
              </a:ext>
            </a:extLst>
          </p:cNvPr>
          <p:cNvSpPr>
            <a:spLocks noGrp="1"/>
          </p:cNvSpPr>
          <p:nvPr>
            <p:ph type="sldNum" sz="quarter" idx="12"/>
          </p:nvPr>
        </p:nvSpPr>
        <p:spPr/>
        <p:txBody>
          <a:bodyPr/>
          <a:lstStyle/>
          <a:p>
            <a:fld id="{C3FE5700-7E7A-43DF-91CD-75BEB4A16BBD}" type="slidenum">
              <a:rPr lang="zh-CN" altLang="en-US" smtClean="0"/>
              <a:t>‹#›</a:t>
            </a:fld>
            <a:endParaRPr lang="zh-CN" altLang="en-US"/>
          </a:p>
        </p:txBody>
      </p:sp>
    </p:spTree>
    <p:extLst>
      <p:ext uri="{BB962C8B-B14F-4D97-AF65-F5344CB8AC3E}">
        <p14:creationId xmlns:p14="http://schemas.microsoft.com/office/powerpoint/2010/main" val="1446777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8452A1-3E91-48FB-98C1-2E67CCABA26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6DD52A9-95EE-4166-9C9D-2F81A347D2D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05CF256-5758-4518-849D-94534C4315D5}"/>
              </a:ext>
            </a:extLst>
          </p:cNvPr>
          <p:cNvSpPr>
            <a:spLocks noGrp="1"/>
          </p:cNvSpPr>
          <p:nvPr>
            <p:ph type="dt" sz="half" idx="10"/>
          </p:nvPr>
        </p:nvSpPr>
        <p:spPr/>
        <p:txBody>
          <a:bodyPr/>
          <a:lstStyle/>
          <a:p>
            <a:fld id="{860FB1B9-D681-44AF-A2F5-4053CFD02899}" type="datetimeFigureOut">
              <a:rPr lang="zh-CN" altLang="en-US" smtClean="0"/>
              <a:t>2018/10/26</a:t>
            </a:fld>
            <a:endParaRPr lang="zh-CN" altLang="en-US"/>
          </a:p>
        </p:txBody>
      </p:sp>
      <p:sp>
        <p:nvSpPr>
          <p:cNvPr id="5" name="页脚占位符 4">
            <a:extLst>
              <a:ext uri="{FF2B5EF4-FFF2-40B4-BE49-F238E27FC236}">
                <a16:creationId xmlns:a16="http://schemas.microsoft.com/office/drawing/2014/main" id="{CA7934AD-72C7-401A-AC7B-72ACCB7C01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D6B5E6-5AAD-4282-B3F0-EF913A377C8E}"/>
              </a:ext>
            </a:extLst>
          </p:cNvPr>
          <p:cNvSpPr>
            <a:spLocks noGrp="1"/>
          </p:cNvSpPr>
          <p:nvPr>
            <p:ph type="sldNum" sz="quarter" idx="12"/>
          </p:nvPr>
        </p:nvSpPr>
        <p:spPr/>
        <p:txBody>
          <a:bodyPr/>
          <a:lstStyle/>
          <a:p>
            <a:fld id="{C3FE5700-7E7A-43DF-91CD-75BEB4A16BBD}" type="slidenum">
              <a:rPr lang="zh-CN" altLang="en-US" smtClean="0"/>
              <a:t>‹#›</a:t>
            </a:fld>
            <a:endParaRPr lang="zh-CN" altLang="en-US"/>
          </a:p>
        </p:txBody>
      </p:sp>
    </p:spTree>
    <p:extLst>
      <p:ext uri="{BB962C8B-B14F-4D97-AF65-F5344CB8AC3E}">
        <p14:creationId xmlns:p14="http://schemas.microsoft.com/office/powerpoint/2010/main" val="1335003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B7A13A8-286E-4551-9AFF-4FE67ADDE07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212AA4C-B129-48AB-BDC3-FAD524479E4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529ECD4-EFB3-4A6F-BE14-B8A363F4D30F}"/>
              </a:ext>
            </a:extLst>
          </p:cNvPr>
          <p:cNvSpPr>
            <a:spLocks noGrp="1"/>
          </p:cNvSpPr>
          <p:nvPr>
            <p:ph type="dt" sz="half" idx="10"/>
          </p:nvPr>
        </p:nvSpPr>
        <p:spPr/>
        <p:txBody>
          <a:bodyPr/>
          <a:lstStyle/>
          <a:p>
            <a:fld id="{860FB1B9-D681-44AF-A2F5-4053CFD02899}" type="datetimeFigureOut">
              <a:rPr lang="zh-CN" altLang="en-US" smtClean="0"/>
              <a:t>2018/10/26</a:t>
            </a:fld>
            <a:endParaRPr lang="zh-CN" altLang="en-US"/>
          </a:p>
        </p:txBody>
      </p:sp>
      <p:sp>
        <p:nvSpPr>
          <p:cNvPr id="5" name="页脚占位符 4">
            <a:extLst>
              <a:ext uri="{FF2B5EF4-FFF2-40B4-BE49-F238E27FC236}">
                <a16:creationId xmlns:a16="http://schemas.microsoft.com/office/drawing/2014/main" id="{F101F879-A91E-492E-8FE1-E36DD90954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BF47E4-9A80-401B-8AD9-AAEAEB437450}"/>
              </a:ext>
            </a:extLst>
          </p:cNvPr>
          <p:cNvSpPr>
            <a:spLocks noGrp="1"/>
          </p:cNvSpPr>
          <p:nvPr>
            <p:ph type="sldNum" sz="quarter" idx="12"/>
          </p:nvPr>
        </p:nvSpPr>
        <p:spPr/>
        <p:txBody>
          <a:bodyPr/>
          <a:lstStyle/>
          <a:p>
            <a:fld id="{C3FE5700-7E7A-43DF-91CD-75BEB4A16BBD}" type="slidenum">
              <a:rPr lang="zh-CN" altLang="en-US" smtClean="0"/>
              <a:t>‹#›</a:t>
            </a:fld>
            <a:endParaRPr lang="zh-CN" altLang="en-US"/>
          </a:p>
        </p:txBody>
      </p:sp>
    </p:spTree>
    <p:extLst>
      <p:ext uri="{BB962C8B-B14F-4D97-AF65-F5344CB8AC3E}">
        <p14:creationId xmlns:p14="http://schemas.microsoft.com/office/powerpoint/2010/main" val="582202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0A50E-6418-468A-96E8-775C7B821EA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A218DC3-1486-406E-9F5A-7DE3587F7C8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6D13068-6AF2-4704-9A1F-D03913CB8956}"/>
              </a:ext>
            </a:extLst>
          </p:cNvPr>
          <p:cNvSpPr>
            <a:spLocks noGrp="1"/>
          </p:cNvSpPr>
          <p:nvPr>
            <p:ph type="dt" sz="half" idx="10"/>
          </p:nvPr>
        </p:nvSpPr>
        <p:spPr/>
        <p:txBody>
          <a:bodyPr/>
          <a:lstStyle/>
          <a:p>
            <a:fld id="{860FB1B9-D681-44AF-A2F5-4053CFD02899}" type="datetimeFigureOut">
              <a:rPr lang="zh-CN" altLang="en-US" smtClean="0"/>
              <a:t>2018/10/26</a:t>
            </a:fld>
            <a:endParaRPr lang="zh-CN" altLang="en-US"/>
          </a:p>
        </p:txBody>
      </p:sp>
      <p:sp>
        <p:nvSpPr>
          <p:cNvPr id="5" name="页脚占位符 4">
            <a:extLst>
              <a:ext uri="{FF2B5EF4-FFF2-40B4-BE49-F238E27FC236}">
                <a16:creationId xmlns:a16="http://schemas.microsoft.com/office/drawing/2014/main" id="{AEEB9263-2AC4-4A9B-8A05-E8DCAA48AF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762F99-A365-4FEC-A081-0664468107DE}"/>
              </a:ext>
            </a:extLst>
          </p:cNvPr>
          <p:cNvSpPr>
            <a:spLocks noGrp="1"/>
          </p:cNvSpPr>
          <p:nvPr>
            <p:ph type="sldNum" sz="quarter" idx="12"/>
          </p:nvPr>
        </p:nvSpPr>
        <p:spPr/>
        <p:txBody>
          <a:bodyPr/>
          <a:lstStyle/>
          <a:p>
            <a:fld id="{C3FE5700-7E7A-43DF-91CD-75BEB4A16BBD}" type="slidenum">
              <a:rPr lang="zh-CN" altLang="en-US" smtClean="0"/>
              <a:t>‹#›</a:t>
            </a:fld>
            <a:endParaRPr lang="zh-CN" altLang="en-US"/>
          </a:p>
        </p:txBody>
      </p:sp>
    </p:spTree>
    <p:extLst>
      <p:ext uri="{BB962C8B-B14F-4D97-AF65-F5344CB8AC3E}">
        <p14:creationId xmlns:p14="http://schemas.microsoft.com/office/powerpoint/2010/main" val="815450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5DAEA5-0BC4-4C94-861F-B335D5B1A74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A5731AF-60D6-4942-A24B-22D8901363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2B9878B-2C04-4D51-B98C-B9DCD74C81A9}"/>
              </a:ext>
            </a:extLst>
          </p:cNvPr>
          <p:cNvSpPr>
            <a:spLocks noGrp="1"/>
          </p:cNvSpPr>
          <p:nvPr>
            <p:ph type="dt" sz="half" idx="10"/>
          </p:nvPr>
        </p:nvSpPr>
        <p:spPr/>
        <p:txBody>
          <a:bodyPr/>
          <a:lstStyle/>
          <a:p>
            <a:fld id="{860FB1B9-D681-44AF-A2F5-4053CFD02899}" type="datetimeFigureOut">
              <a:rPr lang="zh-CN" altLang="en-US" smtClean="0"/>
              <a:t>2018/10/26</a:t>
            </a:fld>
            <a:endParaRPr lang="zh-CN" altLang="en-US"/>
          </a:p>
        </p:txBody>
      </p:sp>
      <p:sp>
        <p:nvSpPr>
          <p:cNvPr id="5" name="页脚占位符 4">
            <a:extLst>
              <a:ext uri="{FF2B5EF4-FFF2-40B4-BE49-F238E27FC236}">
                <a16:creationId xmlns:a16="http://schemas.microsoft.com/office/drawing/2014/main" id="{E2110203-2226-4E1F-92A4-137DC42BB7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51BD12-A1AA-4136-BF38-32840CF46A97}"/>
              </a:ext>
            </a:extLst>
          </p:cNvPr>
          <p:cNvSpPr>
            <a:spLocks noGrp="1"/>
          </p:cNvSpPr>
          <p:nvPr>
            <p:ph type="sldNum" sz="quarter" idx="12"/>
          </p:nvPr>
        </p:nvSpPr>
        <p:spPr/>
        <p:txBody>
          <a:bodyPr/>
          <a:lstStyle/>
          <a:p>
            <a:fld id="{C3FE5700-7E7A-43DF-91CD-75BEB4A16BBD}" type="slidenum">
              <a:rPr lang="zh-CN" altLang="en-US" smtClean="0"/>
              <a:t>‹#›</a:t>
            </a:fld>
            <a:endParaRPr lang="zh-CN" altLang="en-US"/>
          </a:p>
        </p:txBody>
      </p:sp>
    </p:spTree>
    <p:extLst>
      <p:ext uri="{BB962C8B-B14F-4D97-AF65-F5344CB8AC3E}">
        <p14:creationId xmlns:p14="http://schemas.microsoft.com/office/powerpoint/2010/main" val="3336632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EB2BBA-46A8-42D7-91A9-1D432798D9E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3CBF33D-6B51-4BA5-A6D6-A26674B9797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2B1BA11-6299-40E6-A2CE-B00626E8D71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C6C6427E-77AF-45CB-9021-549531052FB2}"/>
              </a:ext>
            </a:extLst>
          </p:cNvPr>
          <p:cNvSpPr>
            <a:spLocks noGrp="1"/>
          </p:cNvSpPr>
          <p:nvPr>
            <p:ph type="dt" sz="half" idx="10"/>
          </p:nvPr>
        </p:nvSpPr>
        <p:spPr/>
        <p:txBody>
          <a:bodyPr/>
          <a:lstStyle/>
          <a:p>
            <a:fld id="{860FB1B9-D681-44AF-A2F5-4053CFD02899}" type="datetimeFigureOut">
              <a:rPr lang="zh-CN" altLang="en-US" smtClean="0"/>
              <a:t>2018/10/26</a:t>
            </a:fld>
            <a:endParaRPr lang="zh-CN" altLang="en-US"/>
          </a:p>
        </p:txBody>
      </p:sp>
      <p:sp>
        <p:nvSpPr>
          <p:cNvPr id="6" name="页脚占位符 5">
            <a:extLst>
              <a:ext uri="{FF2B5EF4-FFF2-40B4-BE49-F238E27FC236}">
                <a16:creationId xmlns:a16="http://schemas.microsoft.com/office/drawing/2014/main" id="{B03EA01E-55A9-4556-B005-95953B3F41A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6369E62-54DE-4FF3-80D0-7F0951491E68}"/>
              </a:ext>
            </a:extLst>
          </p:cNvPr>
          <p:cNvSpPr>
            <a:spLocks noGrp="1"/>
          </p:cNvSpPr>
          <p:nvPr>
            <p:ph type="sldNum" sz="quarter" idx="12"/>
          </p:nvPr>
        </p:nvSpPr>
        <p:spPr/>
        <p:txBody>
          <a:bodyPr/>
          <a:lstStyle/>
          <a:p>
            <a:fld id="{C3FE5700-7E7A-43DF-91CD-75BEB4A16BBD}" type="slidenum">
              <a:rPr lang="zh-CN" altLang="en-US" smtClean="0"/>
              <a:t>‹#›</a:t>
            </a:fld>
            <a:endParaRPr lang="zh-CN" altLang="en-US"/>
          </a:p>
        </p:txBody>
      </p:sp>
    </p:spTree>
    <p:extLst>
      <p:ext uri="{BB962C8B-B14F-4D97-AF65-F5344CB8AC3E}">
        <p14:creationId xmlns:p14="http://schemas.microsoft.com/office/powerpoint/2010/main" val="1848140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0B42FF-DDC8-4E90-94B8-70AEBA2DE1E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72EB865-D312-4B62-86C1-613ABB4DC9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2F72621-299B-40B6-9ECA-076D76309CF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DC69D603-B34E-41F8-9411-C88FD0DE13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4F4D344-D355-4671-B42F-D7534D4F974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A86DA5F-F0BD-4AD0-991F-879A51038569}"/>
              </a:ext>
            </a:extLst>
          </p:cNvPr>
          <p:cNvSpPr>
            <a:spLocks noGrp="1"/>
          </p:cNvSpPr>
          <p:nvPr>
            <p:ph type="dt" sz="half" idx="10"/>
          </p:nvPr>
        </p:nvSpPr>
        <p:spPr/>
        <p:txBody>
          <a:bodyPr/>
          <a:lstStyle/>
          <a:p>
            <a:fld id="{860FB1B9-D681-44AF-A2F5-4053CFD02899}" type="datetimeFigureOut">
              <a:rPr lang="zh-CN" altLang="en-US" smtClean="0"/>
              <a:t>2018/10/26</a:t>
            </a:fld>
            <a:endParaRPr lang="zh-CN" altLang="en-US"/>
          </a:p>
        </p:txBody>
      </p:sp>
      <p:sp>
        <p:nvSpPr>
          <p:cNvPr id="8" name="页脚占位符 7">
            <a:extLst>
              <a:ext uri="{FF2B5EF4-FFF2-40B4-BE49-F238E27FC236}">
                <a16:creationId xmlns:a16="http://schemas.microsoft.com/office/drawing/2014/main" id="{FFB9FAC0-04F2-4964-802F-64290C6FA3C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19D0425-8521-4090-A078-3F52AB99A5A3}"/>
              </a:ext>
            </a:extLst>
          </p:cNvPr>
          <p:cNvSpPr>
            <a:spLocks noGrp="1"/>
          </p:cNvSpPr>
          <p:nvPr>
            <p:ph type="sldNum" sz="quarter" idx="12"/>
          </p:nvPr>
        </p:nvSpPr>
        <p:spPr/>
        <p:txBody>
          <a:bodyPr/>
          <a:lstStyle/>
          <a:p>
            <a:fld id="{C3FE5700-7E7A-43DF-91CD-75BEB4A16BBD}" type="slidenum">
              <a:rPr lang="zh-CN" altLang="en-US" smtClean="0"/>
              <a:t>‹#›</a:t>
            </a:fld>
            <a:endParaRPr lang="zh-CN" altLang="en-US"/>
          </a:p>
        </p:txBody>
      </p:sp>
    </p:spTree>
    <p:extLst>
      <p:ext uri="{BB962C8B-B14F-4D97-AF65-F5344CB8AC3E}">
        <p14:creationId xmlns:p14="http://schemas.microsoft.com/office/powerpoint/2010/main" val="254193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D1B1F1-2538-406C-93C9-D0C18DF8908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627B844-BC7F-4514-B2CA-76FAB16BACE5}"/>
              </a:ext>
            </a:extLst>
          </p:cNvPr>
          <p:cNvSpPr>
            <a:spLocks noGrp="1"/>
          </p:cNvSpPr>
          <p:nvPr>
            <p:ph type="dt" sz="half" idx="10"/>
          </p:nvPr>
        </p:nvSpPr>
        <p:spPr/>
        <p:txBody>
          <a:bodyPr/>
          <a:lstStyle/>
          <a:p>
            <a:fld id="{860FB1B9-D681-44AF-A2F5-4053CFD02899}" type="datetimeFigureOut">
              <a:rPr lang="zh-CN" altLang="en-US" smtClean="0"/>
              <a:t>2018/10/26</a:t>
            </a:fld>
            <a:endParaRPr lang="zh-CN" altLang="en-US"/>
          </a:p>
        </p:txBody>
      </p:sp>
      <p:sp>
        <p:nvSpPr>
          <p:cNvPr id="4" name="页脚占位符 3">
            <a:extLst>
              <a:ext uri="{FF2B5EF4-FFF2-40B4-BE49-F238E27FC236}">
                <a16:creationId xmlns:a16="http://schemas.microsoft.com/office/drawing/2014/main" id="{D4D7A65E-933C-4ECF-A52E-340F5FBE437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41DD270-2318-4FBD-B5AA-DA408BD05F6B}"/>
              </a:ext>
            </a:extLst>
          </p:cNvPr>
          <p:cNvSpPr>
            <a:spLocks noGrp="1"/>
          </p:cNvSpPr>
          <p:nvPr>
            <p:ph type="sldNum" sz="quarter" idx="12"/>
          </p:nvPr>
        </p:nvSpPr>
        <p:spPr/>
        <p:txBody>
          <a:bodyPr/>
          <a:lstStyle/>
          <a:p>
            <a:fld id="{C3FE5700-7E7A-43DF-91CD-75BEB4A16BBD}" type="slidenum">
              <a:rPr lang="zh-CN" altLang="en-US" smtClean="0"/>
              <a:t>‹#›</a:t>
            </a:fld>
            <a:endParaRPr lang="zh-CN" altLang="en-US"/>
          </a:p>
        </p:txBody>
      </p:sp>
    </p:spTree>
    <p:extLst>
      <p:ext uri="{BB962C8B-B14F-4D97-AF65-F5344CB8AC3E}">
        <p14:creationId xmlns:p14="http://schemas.microsoft.com/office/powerpoint/2010/main" val="1968750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EE71CA4-B6E0-4CDD-B909-97BC8A164F21}"/>
              </a:ext>
            </a:extLst>
          </p:cNvPr>
          <p:cNvSpPr>
            <a:spLocks noGrp="1"/>
          </p:cNvSpPr>
          <p:nvPr>
            <p:ph type="dt" sz="half" idx="10"/>
          </p:nvPr>
        </p:nvSpPr>
        <p:spPr/>
        <p:txBody>
          <a:bodyPr/>
          <a:lstStyle/>
          <a:p>
            <a:fld id="{860FB1B9-D681-44AF-A2F5-4053CFD02899}" type="datetimeFigureOut">
              <a:rPr lang="zh-CN" altLang="en-US" smtClean="0"/>
              <a:t>2018/10/26</a:t>
            </a:fld>
            <a:endParaRPr lang="zh-CN" altLang="en-US"/>
          </a:p>
        </p:txBody>
      </p:sp>
      <p:sp>
        <p:nvSpPr>
          <p:cNvPr id="3" name="页脚占位符 2">
            <a:extLst>
              <a:ext uri="{FF2B5EF4-FFF2-40B4-BE49-F238E27FC236}">
                <a16:creationId xmlns:a16="http://schemas.microsoft.com/office/drawing/2014/main" id="{1426AB8E-6EA0-4F14-9DF0-8436CB247ED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09082CE-A500-479A-9505-D541DC5EFF51}"/>
              </a:ext>
            </a:extLst>
          </p:cNvPr>
          <p:cNvSpPr>
            <a:spLocks noGrp="1"/>
          </p:cNvSpPr>
          <p:nvPr>
            <p:ph type="sldNum" sz="quarter" idx="12"/>
          </p:nvPr>
        </p:nvSpPr>
        <p:spPr/>
        <p:txBody>
          <a:bodyPr/>
          <a:lstStyle/>
          <a:p>
            <a:fld id="{C3FE5700-7E7A-43DF-91CD-75BEB4A16BBD}" type="slidenum">
              <a:rPr lang="zh-CN" altLang="en-US" smtClean="0"/>
              <a:t>‹#›</a:t>
            </a:fld>
            <a:endParaRPr lang="zh-CN" altLang="en-US"/>
          </a:p>
        </p:txBody>
      </p:sp>
    </p:spTree>
    <p:extLst>
      <p:ext uri="{BB962C8B-B14F-4D97-AF65-F5344CB8AC3E}">
        <p14:creationId xmlns:p14="http://schemas.microsoft.com/office/powerpoint/2010/main" val="767255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07C1F6-1090-4D72-AB81-DE86CA5E566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F20EE9B-4042-4CFB-BA30-BA6C46B2DA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02878E0-6F2F-4831-945B-0DCC9FC529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2F52B50-A0C6-4417-AA35-DE3DB6BD934E}"/>
              </a:ext>
            </a:extLst>
          </p:cNvPr>
          <p:cNvSpPr>
            <a:spLocks noGrp="1"/>
          </p:cNvSpPr>
          <p:nvPr>
            <p:ph type="dt" sz="half" idx="10"/>
          </p:nvPr>
        </p:nvSpPr>
        <p:spPr/>
        <p:txBody>
          <a:bodyPr/>
          <a:lstStyle/>
          <a:p>
            <a:fld id="{860FB1B9-D681-44AF-A2F5-4053CFD02899}" type="datetimeFigureOut">
              <a:rPr lang="zh-CN" altLang="en-US" smtClean="0"/>
              <a:t>2018/10/26</a:t>
            </a:fld>
            <a:endParaRPr lang="zh-CN" altLang="en-US"/>
          </a:p>
        </p:txBody>
      </p:sp>
      <p:sp>
        <p:nvSpPr>
          <p:cNvPr id="6" name="页脚占位符 5">
            <a:extLst>
              <a:ext uri="{FF2B5EF4-FFF2-40B4-BE49-F238E27FC236}">
                <a16:creationId xmlns:a16="http://schemas.microsoft.com/office/drawing/2014/main" id="{83A02FC2-8F5B-45BA-9302-AED4A8E8624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0E4C442-2D01-40B2-A2D0-A86DBB5FAB88}"/>
              </a:ext>
            </a:extLst>
          </p:cNvPr>
          <p:cNvSpPr>
            <a:spLocks noGrp="1"/>
          </p:cNvSpPr>
          <p:nvPr>
            <p:ph type="sldNum" sz="quarter" idx="12"/>
          </p:nvPr>
        </p:nvSpPr>
        <p:spPr/>
        <p:txBody>
          <a:bodyPr/>
          <a:lstStyle/>
          <a:p>
            <a:fld id="{C3FE5700-7E7A-43DF-91CD-75BEB4A16BBD}" type="slidenum">
              <a:rPr lang="zh-CN" altLang="en-US" smtClean="0"/>
              <a:t>‹#›</a:t>
            </a:fld>
            <a:endParaRPr lang="zh-CN" altLang="en-US"/>
          </a:p>
        </p:txBody>
      </p:sp>
    </p:spTree>
    <p:extLst>
      <p:ext uri="{BB962C8B-B14F-4D97-AF65-F5344CB8AC3E}">
        <p14:creationId xmlns:p14="http://schemas.microsoft.com/office/powerpoint/2010/main" val="2760694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E6EF4E-C737-4892-9C63-5D9363A9C99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99B6B61-DF3A-4A93-B10A-A621931DE8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2533423-D9D0-4333-A1C8-139DC74C3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D3A97E5-C82A-458B-A811-E273F236CE1D}"/>
              </a:ext>
            </a:extLst>
          </p:cNvPr>
          <p:cNvSpPr>
            <a:spLocks noGrp="1"/>
          </p:cNvSpPr>
          <p:nvPr>
            <p:ph type="dt" sz="half" idx="10"/>
          </p:nvPr>
        </p:nvSpPr>
        <p:spPr/>
        <p:txBody>
          <a:bodyPr/>
          <a:lstStyle/>
          <a:p>
            <a:fld id="{860FB1B9-D681-44AF-A2F5-4053CFD02899}" type="datetimeFigureOut">
              <a:rPr lang="zh-CN" altLang="en-US" smtClean="0"/>
              <a:t>2018/10/26</a:t>
            </a:fld>
            <a:endParaRPr lang="zh-CN" altLang="en-US"/>
          </a:p>
        </p:txBody>
      </p:sp>
      <p:sp>
        <p:nvSpPr>
          <p:cNvPr id="6" name="页脚占位符 5">
            <a:extLst>
              <a:ext uri="{FF2B5EF4-FFF2-40B4-BE49-F238E27FC236}">
                <a16:creationId xmlns:a16="http://schemas.microsoft.com/office/drawing/2014/main" id="{41B96F20-D87D-4A56-A6EB-4F284A002A5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36A28E6-43D1-4C6D-AC8F-CB46927553E9}"/>
              </a:ext>
            </a:extLst>
          </p:cNvPr>
          <p:cNvSpPr>
            <a:spLocks noGrp="1"/>
          </p:cNvSpPr>
          <p:nvPr>
            <p:ph type="sldNum" sz="quarter" idx="12"/>
          </p:nvPr>
        </p:nvSpPr>
        <p:spPr/>
        <p:txBody>
          <a:bodyPr/>
          <a:lstStyle/>
          <a:p>
            <a:fld id="{C3FE5700-7E7A-43DF-91CD-75BEB4A16BBD}" type="slidenum">
              <a:rPr lang="zh-CN" altLang="en-US" smtClean="0"/>
              <a:t>‹#›</a:t>
            </a:fld>
            <a:endParaRPr lang="zh-CN" altLang="en-US"/>
          </a:p>
        </p:txBody>
      </p:sp>
    </p:spTree>
    <p:extLst>
      <p:ext uri="{BB962C8B-B14F-4D97-AF65-F5344CB8AC3E}">
        <p14:creationId xmlns:p14="http://schemas.microsoft.com/office/powerpoint/2010/main" val="1170860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C84FBE8-C4BC-4BD2-80CE-C5E5250DDB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B4FC954-9717-47AD-BC3F-E969CFB00E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5F538AE-9024-411C-859C-F061CB506E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0FB1B9-D681-44AF-A2F5-4053CFD02899}" type="datetimeFigureOut">
              <a:rPr lang="zh-CN" altLang="en-US" smtClean="0"/>
              <a:t>2018/10/26</a:t>
            </a:fld>
            <a:endParaRPr lang="zh-CN" altLang="en-US"/>
          </a:p>
        </p:txBody>
      </p:sp>
      <p:sp>
        <p:nvSpPr>
          <p:cNvPr id="5" name="页脚占位符 4">
            <a:extLst>
              <a:ext uri="{FF2B5EF4-FFF2-40B4-BE49-F238E27FC236}">
                <a16:creationId xmlns:a16="http://schemas.microsoft.com/office/drawing/2014/main" id="{66C8BBDA-A279-4E44-B8A2-DF676C318F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11D64C1-4504-425C-91CD-ED90F58EC1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FE5700-7E7A-43DF-91CD-75BEB4A16BBD}" type="slidenum">
              <a:rPr lang="zh-CN" altLang="en-US" smtClean="0"/>
              <a:t>‹#›</a:t>
            </a:fld>
            <a:endParaRPr lang="zh-CN" altLang="en-US"/>
          </a:p>
        </p:txBody>
      </p:sp>
    </p:spTree>
    <p:extLst>
      <p:ext uri="{BB962C8B-B14F-4D97-AF65-F5344CB8AC3E}">
        <p14:creationId xmlns:p14="http://schemas.microsoft.com/office/powerpoint/2010/main" val="148688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28BC7F8-5A07-45D0-95A0-F300E9EEB1CE}"/>
                  </a:ext>
                </a:extLst>
              </p:cNvPr>
              <p:cNvSpPr>
                <a:spLocks noGrp="1"/>
              </p:cNvSpPr>
              <p:nvPr>
                <p:ph idx="1"/>
              </p:nvPr>
            </p:nvSpPr>
            <p:spPr>
              <a:xfrm>
                <a:off x="838200" y="506027"/>
                <a:ext cx="10515600" cy="5670936"/>
              </a:xfrm>
            </p:spPr>
            <p:txBody>
              <a:bodyPr>
                <a:normAutofit/>
              </a:bodyPr>
              <a:lstStyle/>
              <a:p>
                <a:pPr marL="0" indent="0" algn="just">
                  <a:buNone/>
                </a:pPr>
                <a:r>
                  <a:rPr lang="zh-CN" altLang="en-US" sz="2400" dirty="0"/>
                  <a:t> </a:t>
                </a:r>
                <a:r>
                  <a:rPr lang="en-US" altLang="zh-CN" sz="2400" dirty="0">
                    <a:solidFill>
                      <a:srgbClr val="FF0000"/>
                    </a:solidFill>
                  </a:rPr>
                  <a:t>Exercise1</a:t>
                </a:r>
              </a:p>
              <a:p>
                <a:pPr marL="0" indent="0" algn="just">
                  <a:buNone/>
                </a:pPr>
                <a:r>
                  <a:rPr lang="zh-CN" altLang="en-US" sz="2400" dirty="0"/>
                  <a:t>凸多边形的三角剖分是指将一个凸多边形分割成互不相交的三角形的弦的集合，下图所示的第一个三角剖分是</a:t>
                </a:r>
                <a14:m>
                  <m:oMath xmlns:m="http://schemas.openxmlformats.org/officeDocument/2006/math">
                    <m:r>
                      <a:rPr lang="en-US" altLang="zh-CN" sz="2400" b="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0</m:t>
                        </m:r>
                      </m:sub>
                    </m:sSub>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4</m:t>
                        </m:r>
                      </m:sub>
                    </m:sSub>
                    <m:r>
                      <a:rPr lang="en-US" altLang="zh-CN" sz="2400" b="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1</m:t>
                        </m:r>
                      </m:sub>
                    </m:sSub>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1</m:t>
                        </m:r>
                      </m:sub>
                    </m:sSub>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4</m:t>
                        </m:r>
                      </m:sub>
                    </m:sSub>
                    <m:r>
                      <a:rPr lang="en-US" altLang="zh-CN" sz="2400" b="0" i="1" smtClean="0">
                        <a:latin typeface="Cambria Math" panose="02040503050406030204" pitchFamily="18" charset="0"/>
                      </a:rPr>
                      <m:t>}</m:t>
                    </m:r>
                  </m:oMath>
                </a14:m>
                <a:r>
                  <a:rPr lang="zh-CN" altLang="en-US" sz="2400" dirty="0"/>
                  <a:t>，另外一个三角剖分是</a:t>
                </a:r>
                <a14:m>
                  <m:oMath xmlns:m="http://schemas.openxmlformats.org/officeDocument/2006/math">
                    <m:r>
                      <a:rPr lang="en-US" altLang="zh-CN" sz="2400" b="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0</m:t>
                        </m:r>
                      </m:sub>
                    </m:sSub>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0</m:t>
                        </m:r>
                      </m:sub>
                    </m:sSub>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0</m:t>
                        </m:r>
                      </m:sub>
                    </m:sSub>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4</m:t>
                        </m:r>
                      </m:sub>
                    </m:sSub>
                    <m:r>
                      <a:rPr lang="en-US" altLang="zh-CN" sz="2400" b="0" i="1" smtClean="0">
                        <a:latin typeface="Cambria Math" panose="02040503050406030204" pitchFamily="18" charset="0"/>
                      </a:rPr>
                      <m:t>}</m:t>
                    </m:r>
                  </m:oMath>
                </a14:m>
                <a:r>
                  <a:rPr lang="zh-CN" altLang="en-US" sz="2400" dirty="0"/>
                  <a:t>。三角形上的权值之和：</a:t>
                </a:r>
                <a14:m>
                  <m:oMath xmlns:m="http://schemas.openxmlformats.org/officeDocument/2006/math">
                    <m:r>
                      <a:rPr lang="en-US" altLang="zh-CN" sz="2400" b="0" i="1" smtClean="0">
                        <a:latin typeface="Cambria Math" panose="02040503050406030204" pitchFamily="18" charset="0"/>
                      </a:rPr>
                      <m:t>𝑤</m:t>
                    </m:r>
                    <m:d>
                      <m:dPr>
                        <m:ctrlPr>
                          <a:rPr lang="en-US" altLang="zh-CN" sz="2400" b="0" i="1" smtClean="0">
                            <a:latin typeface="Cambria Math" panose="02040503050406030204" pitchFamily="18" charset="0"/>
                          </a:rPr>
                        </m:ctrlPr>
                      </m:dPr>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𝑖</m:t>
                            </m:r>
                          </m:sub>
                        </m:sSub>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𝑘</m:t>
                            </m:r>
                          </m:sub>
                        </m:sSub>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𝑗</m:t>
                            </m:r>
                          </m:sub>
                        </m:sSub>
                      </m:e>
                    </m:d>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𝑖</m:t>
                            </m:r>
                          </m:sub>
                        </m:sSub>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𝑘</m:t>
                            </m:r>
                          </m:sub>
                        </m:sSub>
                      </m:e>
                    </m:d>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𝑘</m:t>
                            </m:r>
                          </m:sub>
                        </m:sSub>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𝑗</m:t>
                            </m:r>
                          </m:sub>
                        </m:sSub>
                      </m:e>
                    </m:d>
                    <m:r>
                      <a:rPr lang="en-US" altLang="zh-CN" sz="2400" b="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𝑖</m:t>
                        </m:r>
                      </m:sub>
                    </m:sSub>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rPr>
                      <m:t>|</m:t>
                    </m:r>
                  </m:oMath>
                </a14:m>
                <a:endParaRPr lang="en-US" altLang="zh-CN" sz="2400" dirty="0"/>
              </a:p>
              <a:p>
                <a:pPr marL="0" indent="0" algn="just">
                  <a:buNone/>
                </a:pPr>
                <a:r>
                  <a:rPr lang="en-US" altLang="zh-CN" sz="2400" dirty="0"/>
                  <a:t>       </a:t>
                </a:r>
                <a:r>
                  <a:rPr lang="zh-CN" altLang="en-US" sz="2400" dirty="0"/>
                  <a:t>一个凸多边形的三角剖分有很多种，最优三角剖分就是划分的各个三角形上权值之和最小的三角剖分。那么如何得到最优三角剖分？</a:t>
                </a:r>
                <a:endParaRPr lang="en-US" altLang="zh-CN" sz="2400" dirty="0"/>
              </a:p>
              <a:p>
                <a:pPr marL="0" indent="0" algn="just">
                  <a:buNone/>
                </a:pPr>
                <a:endParaRPr lang="zh-CN" altLang="en-US" sz="2400" dirty="0"/>
              </a:p>
            </p:txBody>
          </p:sp>
        </mc:Choice>
        <mc:Fallback xmlns="">
          <p:sp>
            <p:nvSpPr>
              <p:cNvPr id="3" name="内容占位符 2">
                <a:extLst>
                  <a:ext uri="{FF2B5EF4-FFF2-40B4-BE49-F238E27FC236}">
                    <a16:creationId xmlns:a16="http://schemas.microsoft.com/office/drawing/2014/main" id="{428BC7F8-5A07-45D0-95A0-F300E9EEB1CE}"/>
                  </a:ext>
                </a:extLst>
              </p:cNvPr>
              <p:cNvSpPr>
                <a:spLocks noGrp="1" noRot="1" noChangeAspect="1" noMove="1" noResize="1" noEditPoints="1" noAdjustHandles="1" noChangeArrowheads="1" noChangeShapeType="1" noTextEdit="1"/>
              </p:cNvSpPr>
              <p:nvPr>
                <p:ph idx="1"/>
              </p:nvPr>
            </p:nvSpPr>
            <p:spPr>
              <a:xfrm>
                <a:off x="838200" y="506027"/>
                <a:ext cx="10515600" cy="5670936"/>
              </a:xfrm>
              <a:blipFill>
                <a:blip r:embed="rId2"/>
                <a:stretch>
                  <a:fillRect l="-928" t="-1398" r="-870"/>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173E58E3-671C-440C-9E5E-511BEBA71976}"/>
              </a:ext>
            </a:extLst>
          </p:cNvPr>
          <p:cNvPicPr>
            <a:picLocks noChangeAspect="1"/>
          </p:cNvPicPr>
          <p:nvPr/>
        </p:nvPicPr>
        <p:blipFill>
          <a:blip r:embed="rId3"/>
          <a:stretch>
            <a:fillRect/>
          </a:stretch>
        </p:blipFill>
        <p:spPr>
          <a:xfrm>
            <a:off x="1574943" y="3515301"/>
            <a:ext cx="3485329" cy="2661662"/>
          </a:xfrm>
          <a:prstGeom prst="rect">
            <a:avLst/>
          </a:prstGeom>
        </p:spPr>
      </p:pic>
      <p:pic>
        <p:nvPicPr>
          <p:cNvPr id="5" name="图片 4">
            <a:extLst>
              <a:ext uri="{FF2B5EF4-FFF2-40B4-BE49-F238E27FC236}">
                <a16:creationId xmlns:a16="http://schemas.microsoft.com/office/drawing/2014/main" id="{84C8B15B-D475-4B02-9260-12312B301FF6}"/>
              </a:ext>
            </a:extLst>
          </p:cNvPr>
          <p:cNvPicPr>
            <a:picLocks noChangeAspect="1"/>
          </p:cNvPicPr>
          <p:nvPr/>
        </p:nvPicPr>
        <p:blipFill>
          <a:blip r:embed="rId4"/>
          <a:stretch>
            <a:fillRect/>
          </a:stretch>
        </p:blipFill>
        <p:spPr>
          <a:xfrm>
            <a:off x="6096000" y="3515301"/>
            <a:ext cx="3349508" cy="2661662"/>
          </a:xfrm>
          <a:prstGeom prst="rect">
            <a:avLst/>
          </a:prstGeom>
        </p:spPr>
      </p:pic>
    </p:spTree>
    <p:extLst>
      <p:ext uri="{BB962C8B-B14F-4D97-AF65-F5344CB8AC3E}">
        <p14:creationId xmlns:p14="http://schemas.microsoft.com/office/powerpoint/2010/main" val="2932929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A2DADADD-AB0F-466F-BC3F-350A70A1DBE6}"/>
              </a:ext>
            </a:extLst>
          </p:cNvPr>
          <p:cNvGraphicFramePr>
            <a:graphicFrameLocks noGrp="1"/>
          </p:cNvGraphicFramePr>
          <p:nvPr>
            <p:extLst>
              <p:ext uri="{D42A27DB-BD31-4B8C-83A1-F6EECF244321}">
                <p14:modId xmlns:p14="http://schemas.microsoft.com/office/powerpoint/2010/main" val="2822185072"/>
              </p:ext>
            </p:extLst>
          </p:nvPr>
        </p:nvGraphicFramePr>
        <p:xfrm>
          <a:off x="1718981" y="1998049"/>
          <a:ext cx="3607626" cy="2591706"/>
        </p:xfrm>
        <a:graphic>
          <a:graphicData uri="http://schemas.openxmlformats.org/drawingml/2006/table">
            <a:tbl>
              <a:tblPr firstRow="1" bandRow="1">
                <a:tableStyleId>{5C22544A-7EE6-4342-B048-85BDC9FD1C3A}</a:tableStyleId>
              </a:tblPr>
              <a:tblGrid>
                <a:gridCol w="601271">
                  <a:extLst>
                    <a:ext uri="{9D8B030D-6E8A-4147-A177-3AD203B41FA5}">
                      <a16:colId xmlns:a16="http://schemas.microsoft.com/office/drawing/2014/main" val="4191123377"/>
                    </a:ext>
                  </a:extLst>
                </a:gridCol>
                <a:gridCol w="601271">
                  <a:extLst>
                    <a:ext uri="{9D8B030D-6E8A-4147-A177-3AD203B41FA5}">
                      <a16:colId xmlns:a16="http://schemas.microsoft.com/office/drawing/2014/main" val="4258033419"/>
                    </a:ext>
                  </a:extLst>
                </a:gridCol>
                <a:gridCol w="601271">
                  <a:extLst>
                    <a:ext uri="{9D8B030D-6E8A-4147-A177-3AD203B41FA5}">
                      <a16:colId xmlns:a16="http://schemas.microsoft.com/office/drawing/2014/main" val="4250031964"/>
                    </a:ext>
                  </a:extLst>
                </a:gridCol>
                <a:gridCol w="601271">
                  <a:extLst>
                    <a:ext uri="{9D8B030D-6E8A-4147-A177-3AD203B41FA5}">
                      <a16:colId xmlns:a16="http://schemas.microsoft.com/office/drawing/2014/main" val="871692765"/>
                    </a:ext>
                  </a:extLst>
                </a:gridCol>
                <a:gridCol w="601271">
                  <a:extLst>
                    <a:ext uri="{9D8B030D-6E8A-4147-A177-3AD203B41FA5}">
                      <a16:colId xmlns:a16="http://schemas.microsoft.com/office/drawing/2014/main" val="1865671288"/>
                    </a:ext>
                  </a:extLst>
                </a:gridCol>
                <a:gridCol w="601271">
                  <a:extLst>
                    <a:ext uri="{9D8B030D-6E8A-4147-A177-3AD203B41FA5}">
                      <a16:colId xmlns:a16="http://schemas.microsoft.com/office/drawing/2014/main" val="4003204711"/>
                    </a:ext>
                  </a:extLst>
                </a:gridCol>
              </a:tblGrid>
              <a:tr h="431951">
                <a:tc>
                  <a:txBody>
                    <a:bodyPr/>
                    <a:lstStyle/>
                    <a:p>
                      <a:pPr algn="ct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3644981854"/>
                  </a:ext>
                </a:extLst>
              </a:tr>
              <a:tr h="431951">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8</a:t>
                      </a:r>
                      <a:endParaRPr lang="zh-CN" altLang="en-US" dirty="0"/>
                    </a:p>
                  </a:txBody>
                  <a:tcPr/>
                </a:tc>
                <a:tc>
                  <a:txBody>
                    <a:bodyPr/>
                    <a:lstStyle/>
                    <a:p>
                      <a:pPr algn="ctr"/>
                      <a:r>
                        <a:rPr lang="en-US" altLang="zh-CN" dirty="0"/>
                        <a:t>22</a:t>
                      </a:r>
                      <a:endParaRPr lang="zh-CN" altLang="en-US" dirty="0"/>
                    </a:p>
                  </a:txBody>
                  <a:tcPr/>
                </a:tc>
                <a:tc>
                  <a:txBody>
                    <a:bodyPr/>
                    <a:lstStyle/>
                    <a:p>
                      <a:pPr algn="ctr"/>
                      <a:endParaRPr lang="zh-CN" altLang="en-US"/>
                    </a:p>
                  </a:txBody>
                  <a:tcPr/>
                </a:tc>
                <a:tc>
                  <a:txBody>
                    <a:bodyPr/>
                    <a:lstStyle/>
                    <a:p>
                      <a:pPr algn="ctr"/>
                      <a:endParaRPr lang="zh-CN" altLang="en-US"/>
                    </a:p>
                  </a:txBody>
                  <a:tcPr/>
                </a:tc>
                <a:extLst>
                  <a:ext uri="{0D108BD9-81ED-4DB2-BD59-A6C34878D82A}">
                    <a16:rowId xmlns:a16="http://schemas.microsoft.com/office/drawing/2014/main" val="120643196"/>
                  </a:ext>
                </a:extLst>
              </a:tr>
              <a:tr h="431951">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r>
                        <a:rPr lang="en-US" altLang="zh-CN" dirty="0"/>
                        <a:t>0</a:t>
                      </a:r>
                      <a:endParaRPr lang="zh-CN" altLang="en-US" dirty="0"/>
                    </a:p>
                  </a:txBody>
                  <a:tcPr/>
                </a:tc>
                <a:tc>
                  <a:txBody>
                    <a:bodyPr/>
                    <a:lstStyle/>
                    <a:p>
                      <a:pPr algn="ctr"/>
                      <a:r>
                        <a:rPr lang="en-US" altLang="zh-CN" dirty="0"/>
                        <a:t>17</a:t>
                      </a:r>
                      <a:endParaRPr lang="zh-CN" altLang="en-US" dirty="0"/>
                    </a:p>
                  </a:txBody>
                  <a:tcPr/>
                </a:tc>
                <a:tc>
                  <a:txBody>
                    <a:bodyPr/>
                    <a:lstStyle/>
                    <a:p>
                      <a:pPr algn="ctr"/>
                      <a:r>
                        <a:rPr lang="en-US" altLang="zh-CN" dirty="0"/>
                        <a:t>41</a:t>
                      </a:r>
                      <a:endParaRPr lang="zh-CN" altLang="en-US" dirty="0"/>
                    </a:p>
                  </a:txBody>
                  <a:tcPr/>
                </a:tc>
                <a:tc>
                  <a:txBody>
                    <a:bodyPr/>
                    <a:lstStyle/>
                    <a:p>
                      <a:pPr algn="ctr"/>
                      <a:endParaRPr lang="zh-CN" altLang="en-US"/>
                    </a:p>
                  </a:txBody>
                  <a:tcPr/>
                </a:tc>
                <a:extLst>
                  <a:ext uri="{0D108BD9-81ED-4DB2-BD59-A6C34878D82A}">
                    <a16:rowId xmlns:a16="http://schemas.microsoft.com/office/drawing/2014/main" val="948783259"/>
                  </a:ext>
                </a:extLst>
              </a:tr>
              <a:tr h="431951">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35</a:t>
                      </a:r>
                      <a:endParaRPr lang="zh-CN" altLang="en-US" dirty="0"/>
                    </a:p>
                  </a:txBody>
                  <a:tcPr/>
                </a:tc>
                <a:tc>
                  <a:txBody>
                    <a:bodyPr/>
                    <a:lstStyle/>
                    <a:p>
                      <a:pPr algn="ctr"/>
                      <a:r>
                        <a:rPr lang="en-US" altLang="zh-CN" dirty="0"/>
                        <a:t>42</a:t>
                      </a:r>
                      <a:endParaRPr lang="zh-CN" altLang="en-US" dirty="0"/>
                    </a:p>
                  </a:txBody>
                  <a:tcPr/>
                </a:tc>
                <a:extLst>
                  <a:ext uri="{0D108BD9-81ED-4DB2-BD59-A6C34878D82A}">
                    <a16:rowId xmlns:a16="http://schemas.microsoft.com/office/drawing/2014/main" val="2444450261"/>
                  </a:ext>
                </a:extLst>
              </a:tr>
              <a:tr h="431951">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20</a:t>
                      </a:r>
                      <a:endParaRPr lang="zh-CN" altLang="en-US" dirty="0"/>
                    </a:p>
                  </a:txBody>
                  <a:tcPr/>
                </a:tc>
                <a:extLst>
                  <a:ext uri="{0D108BD9-81ED-4DB2-BD59-A6C34878D82A}">
                    <a16:rowId xmlns:a16="http://schemas.microsoft.com/office/drawing/2014/main" val="3576413423"/>
                  </a:ext>
                </a:extLst>
              </a:tr>
              <a:tr h="431951">
                <a:tc>
                  <a:txBody>
                    <a:bodyPr/>
                    <a:lstStyle/>
                    <a:p>
                      <a:pPr algn="ctr"/>
                      <a:r>
                        <a:rPr lang="en-US" altLang="zh-CN" dirty="0"/>
                        <a:t>5</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96340542"/>
                  </a:ext>
                </a:extLst>
              </a:tr>
            </a:tbl>
          </a:graphicData>
        </a:graphic>
      </p:graphicFrame>
      <p:graphicFrame>
        <p:nvGraphicFramePr>
          <p:cNvPr id="5" name="表格 4">
            <a:extLst>
              <a:ext uri="{FF2B5EF4-FFF2-40B4-BE49-F238E27FC236}">
                <a16:creationId xmlns:a16="http://schemas.microsoft.com/office/drawing/2014/main" id="{3D8BA616-59CF-4680-839B-1C18C3618AEC}"/>
              </a:ext>
            </a:extLst>
          </p:cNvPr>
          <p:cNvGraphicFramePr>
            <a:graphicFrameLocks noGrp="1"/>
          </p:cNvGraphicFramePr>
          <p:nvPr>
            <p:extLst>
              <p:ext uri="{D42A27DB-BD31-4B8C-83A1-F6EECF244321}">
                <p14:modId xmlns:p14="http://schemas.microsoft.com/office/powerpoint/2010/main" val="3584212006"/>
              </p:ext>
            </p:extLst>
          </p:nvPr>
        </p:nvGraphicFramePr>
        <p:xfrm>
          <a:off x="7058732" y="1998049"/>
          <a:ext cx="3607626" cy="2591706"/>
        </p:xfrm>
        <a:graphic>
          <a:graphicData uri="http://schemas.openxmlformats.org/drawingml/2006/table">
            <a:tbl>
              <a:tblPr firstRow="1" bandRow="1">
                <a:tableStyleId>{5C22544A-7EE6-4342-B048-85BDC9FD1C3A}</a:tableStyleId>
              </a:tblPr>
              <a:tblGrid>
                <a:gridCol w="601271">
                  <a:extLst>
                    <a:ext uri="{9D8B030D-6E8A-4147-A177-3AD203B41FA5}">
                      <a16:colId xmlns:a16="http://schemas.microsoft.com/office/drawing/2014/main" val="4191123377"/>
                    </a:ext>
                  </a:extLst>
                </a:gridCol>
                <a:gridCol w="601271">
                  <a:extLst>
                    <a:ext uri="{9D8B030D-6E8A-4147-A177-3AD203B41FA5}">
                      <a16:colId xmlns:a16="http://schemas.microsoft.com/office/drawing/2014/main" val="4258033419"/>
                    </a:ext>
                  </a:extLst>
                </a:gridCol>
                <a:gridCol w="601271">
                  <a:extLst>
                    <a:ext uri="{9D8B030D-6E8A-4147-A177-3AD203B41FA5}">
                      <a16:colId xmlns:a16="http://schemas.microsoft.com/office/drawing/2014/main" val="4250031964"/>
                    </a:ext>
                  </a:extLst>
                </a:gridCol>
                <a:gridCol w="601271">
                  <a:extLst>
                    <a:ext uri="{9D8B030D-6E8A-4147-A177-3AD203B41FA5}">
                      <a16:colId xmlns:a16="http://schemas.microsoft.com/office/drawing/2014/main" val="871692765"/>
                    </a:ext>
                  </a:extLst>
                </a:gridCol>
                <a:gridCol w="601271">
                  <a:extLst>
                    <a:ext uri="{9D8B030D-6E8A-4147-A177-3AD203B41FA5}">
                      <a16:colId xmlns:a16="http://schemas.microsoft.com/office/drawing/2014/main" val="1865671288"/>
                    </a:ext>
                  </a:extLst>
                </a:gridCol>
                <a:gridCol w="601271">
                  <a:extLst>
                    <a:ext uri="{9D8B030D-6E8A-4147-A177-3AD203B41FA5}">
                      <a16:colId xmlns:a16="http://schemas.microsoft.com/office/drawing/2014/main" val="4003204711"/>
                    </a:ext>
                  </a:extLst>
                </a:gridCol>
              </a:tblGrid>
              <a:tr h="431951">
                <a:tc>
                  <a:txBody>
                    <a:bodyPr/>
                    <a:lstStyle/>
                    <a:p>
                      <a:pPr algn="ct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3644981854"/>
                  </a:ext>
                </a:extLst>
              </a:tr>
              <a:tr h="431951">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endParaRPr lang="zh-CN" altLang="en-US"/>
                    </a:p>
                  </a:txBody>
                  <a:tcPr/>
                </a:tc>
                <a:extLst>
                  <a:ext uri="{0D108BD9-81ED-4DB2-BD59-A6C34878D82A}">
                    <a16:rowId xmlns:a16="http://schemas.microsoft.com/office/drawing/2014/main" val="120643196"/>
                  </a:ext>
                </a:extLst>
              </a:tr>
              <a:tr h="431951">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r>
                        <a:rPr lang="en-US" altLang="zh-CN" dirty="0"/>
                        <a:t>0</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extLst>
                  <a:ext uri="{0D108BD9-81ED-4DB2-BD59-A6C34878D82A}">
                    <a16:rowId xmlns:a16="http://schemas.microsoft.com/office/drawing/2014/main" val="948783259"/>
                  </a:ext>
                </a:extLst>
              </a:tr>
              <a:tr h="431951">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extLst>
                  <a:ext uri="{0D108BD9-81ED-4DB2-BD59-A6C34878D82A}">
                    <a16:rowId xmlns:a16="http://schemas.microsoft.com/office/drawing/2014/main" val="2444450261"/>
                  </a:ext>
                </a:extLst>
              </a:tr>
              <a:tr h="431951">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extLst>
                  <a:ext uri="{0D108BD9-81ED-4DB2-BD59-A6C34878D82A}">
                    <a16:rowId xmlns:a16="http://schemas.microsoft.com/office/drawing/2014/main" val="3576413423"/>
                  </a:ext>
                </a:extLst>
              </a:tr>
              <a:tr h="431951">
                <a:tc>
                  <a:txBody>
                    <a:bodyPr/>
                    <a:lstStyle/>
                    <a:p>
                      <a:pPr algn="ctr"/>
                      <a:r>
                        <a:rPr lang="en-US" altLang="zh-CN" dirty="0"/>
                        <a:t>5</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96340542"/>
                  </a:ext>
                </a:extLst>
              </a:tr>
            </a:tbl>
          </a:graphicData>
        </a:graphic>
      </p:graphicFrame>
      <p:sp>
        <p:nvSpPr>
          <p:cNvPr id="6" name="文本框 5">
            <a:extLst>
              <a:ext uri="{FF2B5EF4-FFF2-40B4-BE49-F238E27FC236}">
                <a16:creationId xmlns:a16="http://schemas.microsoft.com/office/drawing/2014/main" id="{9F31EEE2-2547-44D2-AFFD-33FA85419C70}"/>
              </a:ext>
            </a:extLst>
          </p:cNvPr>
          <p:cNvSpPr txBox="1"/>
          <p:nvPr/>
        </p:nvSpPr>
        <p:spPr>
          <a:xfrm>
            <a:off x="946012" y="1747600"/>
            <a:ext cx="772969" cy="369332"/>
          </a:xfrm>
          <a:prstGeom prst="rect">
            <a:avLst/>
          </a:prstGeom>
          <a:noFill/>
        </p:spPr>
        <p:txBody>
          <a:bodyPr wrap="none" rtlCol="0">
            <a:spAutoFit/>
          </a:bodyPr>
          <a:lstStyle/>
          <a:p>
            <a:r>
              <a:rPr lang="en-US" altLang="zh-CN" dirty="0"/>
              <a:t>m[ ][ ]</a:t>
            </a:r>
            <a:endParaRPr lang="zh-CN" altLang="en-US" dirty="0"/>
          </a:p>
        </p:txBody>
      </p:sp>
      <p:sp>
        <p:nvSpPr>
          <p:cNvPr id="7" name="文本框 6">
            <a:extLst>
              <a:ext uri="{FF2B5EF4-FFF2-40B4-BE49-F238E27FC236}">
                <a16:creationId xmlns:a16="http://schemas.microsoft.com/office/drawing/2014/main" id="{A3A13375-7FAA-4203-BA55-BA894E25369E}"/>
              </a:ext>
            </a:extLst>
          </p:cNvPr>
          <p:cNvSpPr txBox="1"/>
          <p:nvPr/>
        </p:nvSpPr>
        <p:spPr>
          <a:xfrm>
            <a:off x="6214370" y="1813383"/>
            <a:ext cx="673582" cy="369332"/>
          </a:xfrm>
          <a:prstGeom prst="rect">
            <a:avLst/>
          </a:prstGeom>
          <a:noFill/>
        </p:spPr>
        <p:txBody>
          <a:bodyPr wrap="none" rtlCol="0">
            <a:spAutoFit/>
          </a:bodyPr>
          <a:lstStyle/>
          <a:p>
            <a:r>
              <a:rPr lang="en-US" altLang="zh-CN" dirty="0"/>
              <a:t>s[ ][ ]</a:t>
            </a:r>
            <a:endParaRPr lang="zh-CN" altLang="en-US" dirty="0"/>
          </a:p>
        </p:txBody>
      </p:sp>
    </p:spTree>
    <p:extLst>
      <p:ext uri="{BB962C8B-B14F-4D97-AF65-F5344CB8AC3E}">
        <p14:creationId xmlns:p14="http://schemas.microsoft.com/office/powerpoint/2010/main" val="2948319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BA3139E-017D-407E-A926-A7722D0B15F2}"/>
              </a:ext>
            </a:extLst>
          </p:cNvPr>
          <p:cNvSpPr>
            <a:spLocks noGrp="1"/>
          </p:cNvSpPr>
          <p:nvPr>
            <p:ph idx="1"/>
          </p:nvPr>
        </p:nvSpPr>
        <p:spPr>
          <a:xfrm>
            <a:off x="838200" y="550416"/>
            <a:ext cx="10515600" cy="5626547"/>
          </a:xfrm>
        </p:spPr>
        <p:txBody>
          <a:bodyPr/>
          <a:lstStyle/>
          <a:p>
            <a:pPr marL="0" indent="0">
              <a:buNone/>
            </a:pPr>
            <a:r>
              <a:rPr lang="zh-CN" altLang="en-US" dirty="0"/>
              <a:t>五个顶点：</a:t>
            </a:r>
            <a:endParaRPr lang="en-US" altLang="zh-CN" dirty="0"/>
          </a:p>
          <a:p>
            <a:pPr marL="0" indent="0">
              <a:buNone/>
            </a:pPr>
            <a:endParaRPr lang="zh-CN" altLang="en-US" dirty="0"/>
          </a:p>
        </p:txBody>
      </p:sp>
      <p:pic>
        <p:nvPicPr>
          <p:cNvPr id="4" name="图片 3">
            <a:extLst>
              <a:ext uri="{FF2B5EF4-FFF2-40B4-BE49-F238E27FC236}">
                <a16:creationId xmlns:a16="http://schemas.microsoft.com/office/drawing/2014/main" id="{7416D57F-A0EE-4868-A422-888B29A68FA7}"/>
              </a:ext>
            </a:extLst>
          </p:cNvPr>
          <p:cNvPicPr>
            <a:picLocks noChangeAspect="1"/>
          </p:cNvPicPr>
          <p:nvPr/>
        </p:nvPicPr>
        <p:blipFill>
          <a:blip r:embed="rId2"/>
          <a:stretch>
            <a:fillRect/>
          </a:stretch>
        </p:blipFill>
        <p:spPr>
          <a:xfrm>
            <a:off x="2653143" y="1590905"/>
            <a:ext cx="6885714" cy="3676190"/>
          </a:xfrm>
          <a:prstGeom prst="rect">
            <a:avLst/>
          </a:prstGeom>
        </p:spPr>
      </p:pic>
    </p:spTree>
    <p:extLst>
      <p:ext uri="{BB962C8B-B14F-4D97-AF65-F5344CB8AC3E}">
        <p14:creationId xmlns:p14="http://schemas.microsoft.com/office/powerpoint/2010/main" val="3417001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A2DADADD-AB0F-466F-BC3F-350A70A1DBE6}"/>
              </a:ext>
            </a:extLst>
          </p:cNvPr>
          <p:cNvGraphicFramePr>
            <a:graphicFrameLocks noGrp="1"/>
          </p:cNvGraphicFramePr>
          <p:nvPr>
            <p:extLst>
              <p:ext uri="{D42A27DB-BD31-4B8C-83A1-F6EECF244321}">
                <p14:modId xmlns:p14="http://schemas.microsoft.com/office/powerpoint/2010/main" val="753976200"/>
              </p:ext>
            </p:extLst>
          </p:nvPr>
        </p:nvGraphicFramePr>
        <p:xfrm>
          <a:off x="1718981" y="1998049"/>
          <a:ext cx="3607626" cy="2591706"/>
        </p:xfrm>
        <a:graphic>
          <a:graphicData uri="http://schemas.openxmlformats.org/drawingml/2006/table">
            <a:tbl>
              <a:tblPr firstRow="1" bandRow="1">
                <a:tableStyleId>{5C22544A-7EE6-4342-B048-85BDC9FD1C3A}</a:tableStyleId>
              </a:tblPr>
              <a:tblGrid>
                <a:gridCol w="601271">
                  <a:extLst>
                    <a:ext uri="{9D8B030D-6E8A-4147-A177-3AD203B41FA5}">
                      <a16:colId xmlns:a16="http://schemas.microsoft.com/office/drawing/2014/main" val="4191123377"/>
                    </a:ext>
                  </a:extLst>
                </a:gridCol>
                <a:gridCol w="601271">
                  <a:extLst>
                    <a:ext uri="{9D8B030D-6E8A-4147-A177-3AD203B41FA5}">
                      <a16:colId xmlns:a16="http://schemas.microsoft.com/office/drawing/2014/main" val="4258033419"/>
                    </a:ext>
                  </a:extLst>
                </a:gridCol>
                <a:gridCol w="601271">
                  <a:extLst>
                    <a:ext uri="{9D8B030D-6E8A-4147-A177-3AD203B41FA5}">
                      <a16:colId xmlns:a16="http://schemas.microsoft.com/office/drawing/2014/main" val="4250031964"/>
                    </a:ext>
                  </a:extLst>
                </a:gridCol>
                <a:gridCol w="601271">
                  <a:extLst>
                    <a:ext uri="{9D8B030D-6E8A-4147-A177-3AD203B41FA5}">
                      <a16:colId xmlns:a16="http://schemas.microsoft.com/office/drawing/2014/main" val="871692765"/>
                    </a:ext>
                  </a:extLst>
                </a:gridCol>
                <a:gridCol w="601271">
                  <a:extLst>
                    <a:ext uri="{9D8B030D-6E8A-4147-A177-3AD203B41FA5}">
                      <a16:colId xmlns:a16="http://schemas.microsoft.com/office/drawing/2014/main" val="1865671288"/>
                    </a:ext>
                  </a:extLst>
                </a:gridCol>
                <a:gridCol w="601271">
                  <a:extLst>
                    <a:ext uri="{9D8B030D-6E8A-4147-A177-3AD203B41FA5}">
                      <a16:colId xmlns:a16="http://schemas.microsoft.com/office/drawing/2014/main" val="4003204711"/>
                    </a:ext>
                  </a:extLst>
                </a:gridCol>
              </a:tblGrid>
              <a:tr h="431951">
                <a:tc>
                  <a:txBody>
                    <a:bodyPr/>
                    <a:lstStyle/>
                    <a:p>
                      <a:pPr algn="ct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3644981854"/>
                  </a:ext>
                </a:extLst>
              </a:tr>
              <a:tr h="431951">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8</a:t>
                      </a:r>
                      <a:endParaRPr lang="zh-CN" altLang="en-US" dirty="0"/>
                    </a:p>
                  </a:txBody>
                  <a:tcPr/>
                </a:tc>
                <a:tc>
                  <a:txBody>
                    <a:bodyPr/>
                    <a:lstStyle/>
                    <a:p>
                      <a:pPr algn="ctr"/>
                      <a:r>
                        <a:rPr lang="en-US" altLang="zh-CN" dirty="0"/>
                        <a:t>22</a:t>
                      </a:r>
                      <a:endParaRPr lang="zh-CN" altLang="en-US" dirty="0"/>
                    </a:p>
                  </a:txBody>
                  <a:tcPr/>
                </a:tc>
                <a:tc>
                  <a:txBody>
                    <a:bodyPr/>
                    <a:lstStyle/>
                    <a:p>
                      <a:pPr algn="ctr"/>
                      <a:r>
                        <a:rPr lang="en-US" altLang="zh-CN" dirty="0"/>
                        <a:t>40</a:t>
                      </a:r>
                      <a:endParaRPr lang="zh-CN" altLang="en-US" dirty="0"/>
                    </a:p>
                  </a:txBody>
                  <a:tcPr/>
                </a:tc>
                <a:tc>
                  <a:txBody>
                    <a:bodyPr/>
                    <a:lstStyle/>
                    <a:p>
                      <a:pPr algn="ctr"/>
                      <a:endParaRPr lang="zh-CN" altLang="en-US"/>
                    </a:p>
                  </a:txBody>
                  <a:tcPr/>
                </a:tc>
                <a:extLst>
                  <a:ext uri="{0D108BD9-81ED-4DB2-BD59-A6C34878D82A}">
                    <a16:rowId xmlns:a16="http://schemas.microsoft.com/office/drawing/2014/main" val="120643196"/>
                  </a:ext>
                </a:extLst>
              </a:tr>
              <a:tr h="431951">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r>
                        <a:rPr lang="en-US" altLang="zh-CN" dirty="0"/>
                        <a:t>0</a:t>
                      </a:r>
                      <a:endParaRPr lang="zh-CN" altLang="en-US" dirty="0"/>
                    </a:p>
                  </a:txBody>
                  <a:tcPr/>
                </a:tc>
                <a:tc>
                  <a:txBody>
                    <a:bodyPr/>
                    <a:lstStyle/>
                    <a:p>
                      <a:pPr algn="ctr"/>
                      <a:r>
                        <a:rPr lang="en-US" altLang="zh-CN" dirty="0"/>
                        <a:t>17</a:t>
                      </a:r>
                      <a:endParaRPr lang="zh-CN" altLang="en-US" dirty="0"/>
                    </a:p>
                  </a:txBody>
                  <a:tcPr/>
                </a:tc>
                <a:tc>
                  <a:txBody>
                    <a:bodyPr/>
                    <a:lstStyle/>
                    <a:p>
                      <a:pPr algn="ctr"/>
                      <a:r>
                        <a:rPr lang="en-US" altLang="zh-CN" dirty="0"/>
                        <a:t>41</a:t>
                      </a:r>
                      <a:endParaRPr lang="zh-CN" altLang="en-US" dirty="0"/>
                    </a:p>
                  </a:txBody>
                  <a:tcPr/>
                </a:tc>
                <a:tc>
                  <a:txBody>
                    <a:bodyPr/>
                    <a:lstStyle/>
                    <a:p>
                      <a:pPr algn="ctr"/>
                      <a:r>
                        <a:rPr lang="en-US" altLang="zh-CN" dirty="0"/>
                        <a:t>52</a:t>
                      </a:r>
                      <a:endParaRPr lang="zh-CN" altLang="en-US" dirty="0"/>
                    </a:p>
                  </a:txBody>
                  <a:tcPr/>
                </a:tc>
                <a:extLst>
                  <a:ext uri="{0D108BD9-81ED-4DB2-BD59-A6C34878D82A}">
                    <a16:rowId xmlns:a16="http://schemas.microsoft.com/office/drawing/2014/main" val="948783259"/>
                  </a:ext>
                </a:extLst>
              </a:tr>
              <a:tr h="431951">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35</a:t>
                      </a:r>
                      <a:endParaRPr lang="zh-CN" altLang="en-US" dirty="0"/>
                    </a:p>
                  </a:txBody>
                  <a:tcPr/>
                </a:tc>
                <a:tc>
                  <a:txBody>
                    <a:bodyPr/>
                    <a:lstStyle/>
                    <a:p>
                      <a:pPr algn="ctr"/>
                      <a:r>
                        <a:rPr lang="en-US" altLang="zh-CN" dirty="0"/>
                        <a:t>42</a:t>
                      </a:r>
                      <a:endParaRPr lang="zh-CN" altLang="en-US" dirty="0"/>
                    </a:p>
                  </a:txBody>
                  <a:tcPr/>
                </a:tc>
                <a:extLst>
                  <a:ext uri="{0D108BD9-81ED-4DB2-BD59-A6C34878D82A}">
                    <a16:rowId xmlns:a16="http://schemas.microsoft.com/office/drawing/2014/main" val="2444450261"/>
                  </a:ext>
                </a:extLst>
              </a:tr>
              <a:tr h="431951">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20</a:t>
                      </a:r>
                      <a:endParaRPr lang="zh-CN" altLang="en-US" dirty="0"/>
                    </a:p>
                  </a:txBody>
                  <a:tcPr/>
                </a:tc>
                <a:extLst>
                  <a:ext uri="{0D108BD9-81ED-4DB2-BD59-A6C34878D82A}">
                    <a16:rowId xmlns:a16="http://schemas.microsoft.com/office/drawing/2014/main" val="3576413423"/>
                  </a:ext>
                </a:extLst>
              </a:tr>
              <a:tr h="431951">
                <a:tc>
                  <a:txBody>
                    <a:bodyPr/>
                    <a:lstStyle/>
                    <a:p>
                      <a:pPr algn="ctr"/>
                      <a:r>
                        <a:rPr lang="en-US" altLang="zh-CN" dirty="0"/>
                        <a:t>5</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96340542"/>
                  </a:ext>
                </a:extLst>
              </a:tr>
            </a:tbl>
          </a:graphicData>
        </a:graphic>
      </p:graphicFrame>
      <p:graphicFrame>
        <p:nvGraphicFramePr>
          <p:cNvPr id="5" name="表格 4">
            <a:extLst>
              <a:ext uri="{FF2B5EF4-FFF2-40B4-BE49-F238E27FC236}">
                <a16:creationId xmlns:a16="http://schemas.microsoft.com/office/drawing/2014/main" id="{3D8BA616-59CF-4680-839B-1C18C3618AEC}"/>
              </a:ext>
            </a:extLst>
          </p:cNvPr>
          <p:cNvGraphicFramePr>
            <a:graphicFrameLocks noGrp="1"/>
          </p:cNvGraphicFramePr>
          <p:nvPr>
            <p:extLst>
              <p:ext uri="{D42A27DB-BD31-4B8C-83A1-F6EECF244321}">
                <p14:modId xmlns:p14="http://schemas.microsoft.com/office/powerpoint/2010/main" val="2932096764"/>
              </p:ext>
            </p:extLst>
          </p:nvPr>
        </p:nvGraphicFramePr>
        <p:xfrm>
          <a:off x="7058732" y="1998049"/>
          <a:ext cx="3607626" cy="2591706"/>
        </p:xfrm>
        <a:graphic>
          <a:graphicData uri="http://schemas.openxmlformats.org/drawingml/2006/table">
            <a:tbl>
              <a:tblPr firstRow="1" bandRow="1">
                <a:tableStyleId>{5C22544A-7EE6-4342-B048-85BDC9FD1C3A}</a:tableStyleId>
              </a:tblPr>
              <a:tblGrid>
                <a:gridCol w="601271">
                  <a:extLst>
                    <a:ext uri="{9D8B030D-6E8A-4147-A177-3AD203B41FA5}">
                      <a16:colId xmlns:a16="http://schemas.microsoft.com/office/drawing/2014/main" val="4191123377"/>
                    </a:ext>
                  </a:extLst>
                </a:gridCol>
                <a:gridCol w="601271">
                  <a:extLst>
                    <a:ext uri="{9D8B030D-6E8A-4147-A177-3AD203B41FA5}">
                      <a16:colId xmlns:a16="http://schemas.microsoft.com/office/drawing/2014/main" val="4258033419"/>
                    </a:ext>
                  </a:extLst>
                </a:gridCol>
                <a:gridCol w="601271">
                  <a:extLst>
                    <a:ext uri="{9D8B030D-6E8A-4147-A177-3AD203B41FA5}">
                      <a16:colId xmlns:a16="http://schemas.microsoft.com/office/drawing/2014/main" val="4250031964"/>
                    </a:ext>
                  </a:extLst>
                </a:gridCol>
                <a:gridCol w="601271">
                  <a:extLst>
                    <a:ext uri="{9D8B030D-6E8A-4147-A177-3AD203B41FA5}">
                      <a16:colId xmlns:a16="http://schemas.microsoft.com/office/drawing/2014/main" val="871692765"/>
                    </a:ext>
                  </a:extLst>
                </a:gridCol>
                <a:gridCol w="601271">
                  <a:extLst>
                    <a:ext uri="{9D8B030D-6E8A-4147-A177-3AD203B41FA5}">
                      <a16:colId xmlns:a16="http://schemas.microsoft.com/office/drawing/2014/main" val="1865671288"/>
                    </a:ext>
                  </a:extLst>
                </a:gridCol>
                <a:gridCol w="601271">
                  <a:extLst>
                    <a:ext uri="{9D8B030D-6E8A-4147-A177-3AD203B41FA5}">
                      <a16:colId xmlns:a16="http://schemas.microsoft.com/office/drawing/2014/main" val="4003204711"/>
                    </a:ext>
                  </a:extLst>
                </a:gridCol>
              </a:tblGrid>
              <a:tr h="431951">
                <a:tc>
                  <a:txBody>
                    <a:bodyPr/>
                    <a:lstStyle/>
                    <a:p>
                      <a:pPr algn="ct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3644981854"/>
                  </a:ext>
                </a:extLst>
              </a:tr>
              <a:tr h="431951">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extLst>
                  <a:ext uri="{0D108BD9-81ED-4DB2-BD59-A6C34878D82A}">
                    <a16:rowId xmlns:a16="http://schemas.microsoft.com/office/drawing/2014/main" val="120643196"/>
                  </a:ext>
                </a:extLst>
              </a:tr>
              <a:tr h="431951">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r>
                        <a:rPr lang="en-US" altLang="zh-CN" dirty="0"/>
                        <a:t>0</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extLst>
                  <a:ext uri="{0D108BD9-81ED-4DB2-BD59-A6C34878D82A}">
                    <a16:rowId xmlns:a16="http://schemas.microsoft.com/office/drawing/2014/main" val="948783259"/>
                  </a:ext>
                </a:extLst>
              </a:tr>
              <a:tr h="431951">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extLst>
                  <a:ext uri="{0D108BD9-81ED-4DB2-BD59-A6C34878D82A}">
                    <a16:rowId xmlns:a16="http://schemas.microsoft.com/office/drawing/2014/main" val="2444450261"/>
                  </a:ext>
                </a:extLst>
              </a:tr>
              <a:tr h="431951">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extLst>
                  <a:ext uri="{0D108BD9-81ED-4DB2-BD59-A6C34878D82A}">
                    <a16:rowId xmlns:a16="http://schemas.microsoft.com/office/drawing/2014/main" val="3576413423"/>
                  </a:ext>
                </a:extLst>
              </a:tr>
              <a:tr h="431951">
                <a:tc>
                  <a:txBody>
                    <a:bodyPr/>
                    <a:lstStyle/>
                    <a:p>
                      <a:pPr algn="ctr"/>
                      <a:r>
                        <a:rPr lang="en-US" altLang="zh-CN" dirty="0"/>
                        <a:t>5</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96340542"/>
                  </a:ext>
                </a:extLst>
              </a:tr>
            </a:tbl>
          </a:graphicData>
        </a:graphic>
      </p:graphicFrame>
      <p:sp>
        <p:nvSpPr>
          <p:cNvPr id="6" name="文本框 5">
            <a:extLst>
              <a:ext uri="{FF2B5EF4-FFF2-40B4-BE49-F238E27FC236}">
                <a16:creationId xmlns:a16="http://schemas.microsoft.com/office/drawing/2014/main" id="{9F31EEE2-2547-44D2-AFFD-33FA85419C70}"/>
              </a:ext>
            </a:extLst>
          </p:cNvPr>
          <p:cNvSpPr txBox="1"/>
          <p:nvPr/>
        </p:nvSpPr>
        <p:spPr>
          <a:xfrm>
            <a:off x="946012" y="1747600"/>
            <a:ext cx="772969" cy="369332"/>
          </a:xfrm>
          <a:prstGeom prst="rect">
            <a:avLst/>
          </a:prstGeom>
          <a:noFill/>
        </p:spPr>
        <p:txBody>
          <a:bodyPr wrap="none" rtlCol="0">
            <a:spAutoFit/>
          </a:bodyPr>
          <a:lstStyle/>
          <a:p>
            <a:r>
              <a:rPr lang="en-US" altLang="zh-CN" dirty="0"/>
              <a:t>m[ ][ ]</a:t>
            </a:r>
            <a:endParaRPr lang="zh-CN" altLang="en-US" dirty="0"/>
          </a:p>
        </p:txBody>
      </p:sp>
      <p:sp>
        <p:nvSpPr>
          <p:cNvPr id="7" name="文本框 6">
            <a:extLst>
              <a:ext uri="{FF2B5EF4-FFF2-40B4-BE49-F238E27FC236}">
                <a16:creationId xmlns:a16="http://schemas.microsoft.com/office/drawing/2014/main" id="{A3A13375-7FAA-4203-BA55-BA894E25369E}"/>
              </a:ext>
            </a:extLst>
          </p:cNvPr>
          <p:cNvSpPr txBox="1"/>
          <p:nvPr/>
        </p:nvSpPr>
        <p:spPr>
          <a:xfrm>
            <a:off x="6214370" y="1813383"/>
            <a:ext cx="673582" cy="369332"/>
          </a:xfrm>
          <a:prstGeom prst="rect">
            <a:avLst/>
          </a:prstGeom>
          <a:noFill/>
        </p:spPr>
        <p:txBody>
          <a:bodyPr wrap="none" rtlCol="0">
            <a:spAutoFit/>
          </a:bodyPr>
          <a:lstStyle/>
          <a:p>
            <a:r>
              <a:rPr lang="en-US" altLang="zh-CN" dirty="0"/>
              <a:t>s[ ][ ]</a:t>
            </a:r>
            <a:endParaRPr lang="zh-CN" altLang="en-US" dirty="0"/>
          </a:p>
        </p:txBody>
      </p:sp>
    </p:spTree>
    <p:extLst>
      <p:ext uri="{BB962C8B-B14F-4D97-AF65-F5344CB8AC3E}">
        <p14:creationId xmlns:p14="http://schemas.microsoft.com/office/powerpoint/2010/main" val="61228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DD41779-6AB4-465D-8CB4-35C5AFF18DBF}"/>
              </a:ext>
            </a:extLst>
          </p:cNvPr>
          <p:cNvSpPr>
            <a:spLocks noGrp="1"/>
          </p:cNvSpPr>
          <p:nvPr>
            <p:ph idx="1"/>
          </p:nvPr>
        </p:nvSpPr>
        <p:spPr>
          <a:xfrm>
            <a:off x="838200" y="550416"/>
            <a:ext cx="10515600" cy="5626547"/>
          </a:xfrm>
        </p:spPr>
        <p:txBody>
          <a:bodyPr/>
          <a:lstStyle/>
          <a:p>
            <a:pPr marL="0" indent="0">
              <a:buNone/>
            </a:pPr>
            <a:r>
              <a:rPr lang="zh-CN" altLang="en-US" dirty="0"/>
              <a:t>六个顶点：</a:t>
            </a:r>
            <a:endParaRPr lang="en-US" altLang="zh-CN" dirty="0"/>
          </a:p>
          <a:p>
            <a:pPr marL="0" indent="0">
              <a:buNone/>
            </a:pPr>
            <a:endParaRPr lang="zh-CN" altLang="en-US" dirty="0"/>
          </a:p>
        </p:txBody>
      </p:sp>
      <p:pic>
        <p:nvPicPr>
          <p:cNvPr id="4" name="图片 3">
            <a:extLst>
              <a:ext uri="{FF2B5EF4-FFF2-40B4-BE49-F238E27FC236}">
                <a16:creationId xmlns:a16="http://schemas.microsoft.com/office/drawing/2014/main" id="{39F40457-DB3B-452E-ACA9-77E1B4165E43}"/>
              </a:ext>
            </a:extLst>
          </p:cNvPr>
          <p:cNvPicPr>
            <a:picLocks noChangeAspect="1"/>
          </p:cNvPicPr>
          <p:nvPr/>
        </p:nvPicPr>
        <p:blipFill>
          <a:blip r:embed="rId2"/>
          <a:stretch>
            <a:fillRect/>
          </a:stretch>
        </p:blipFill>
        <p:spPr>
          <a:xfrm>
            <a:off x="2415383" y="1894232"/>
            <a:ext cx="6828571" cy="2323809"/>
          </a:xfrm>
          <a:prstGeom prst="rect">
            <a:avLst/>
          </a:prstGeom>
        </p:spPr>
      </p:pic>
    </p:spTree>
    <p:extLst>
      <p:ext uri="{BB962C8B-B14F-4D97-AF65-F5344CB8AC3E}">
        <p14:creationId xmlns:p14="http://schemas.microsoft.com/office/powerpoint/2010/main" val="3026328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A2DADADD-AB0F-466F-BC3F-350A70A1DBE6}"/>
              </a:ext>
            </a:extLst>
          </p:cNvPr>
          <p:cNvGraphicFramePr>
            <a:graphicFrameLocks noGrp="1"/>
          </p:cNvGraphicFramePr>
          <p:nvPr>
            <p:extLst>
              <p:ext uri="{D42A27DB-BD31-4B8C-83A1-F6EECF244321}">
                <p14:modId xmlns:p14="http://schemas.microsoft.com/office/powerpoint/2010/main" val="499864258"/>
              </p:ext>
            </p:extLst>
          </p:nvPr>
        </p:nvGraphicFramePr>
        <p:xfrm>
          <a:off x="1692348" y="1349980"/>
          <a:ext cx="3607626" cy="2591706"/>
        </p:xfrm>
        <a:graphic>
          <a:graphicData uri="http://schemas.openxmlformats.org/drawingml/2006/table">
            <a:tbl>
              <a:tblPr firstRow="1" bandRow="1">
                <a:tableStyleId>{5C22544A-7EE6-4342-B048-85BDC9FD1C3A}</a:tableStyleId>
              </a:tblPr>
              <a:tblGrid>
                <a:gridCol w="601271">
                  <a:extLst>
                    <a:ext uri="{9D8B030D-6E8A-4147-A177-3AD203B41FA5}">
                      <a16:colId xmlns:a16="http://schemas.microsoft.com/office/drawing/2014/main" val="4191123377"/>
                    </a:ext>
                  </a:extLst>
                </a:gridCol>
                <a:gridCol w="601271">
                  <a:extLst>
                    <a:ext uri="{9D8B030D-6E8A-4147-A177-3AD203B41FA5}">
                      <a16:colId xmlns:a16="http://schemas.microsoft.com/office/drawing/2014/main" val="4258033419"/>
                    </a:ext>
                  </a:extLst>
                </a:gridCol>
                <a:gridCol w="601271">
                  <a:extLst>
                    <a:ext uri="{9D8B030D-6E8A-4147-A177-3AD203B41FA5}">
                      <a16:colId xmlns:a16="http://schemas.microsoft.com/office/drawing/2014/main" val="4250031964"/>
                    </a:ext>
                  </a:extLst>
                </a:gridCol>
                <a:gridCol w="601271">
                  <a:extLst>
                    <a:ext uri="{9D8B030D-6E8A-4147-A177-3AD203B41FA5}">
                      <a16:colId xmlns:a16="http://schemas.microsoft.com/office/drawing/2014/main" val="871692765"/>
                    </a:ext>
                  </a:extLst>
                </a:gridCol>
                <a:gridCol w="601271">
                  <a:extLst>
                    <a:ext uri="{9D8B030D-6E8A-4147-A177-3AD203B41FA5}">
                      <a16:colId xmlns:a16="http://schemas.microsoft.com/office/drawing/2014/main" val="1865671288"/>
                    </a:ext>
                  </a:extLst>
                </a:gridCol>
                <a:gridCol w="601271">
                  <a:extLst>
                    <a:ext uri="{9D8B030D-6E8A-4147-A177-3AD203B41FA5}">
                      <a16:colId xmlns:a16="http://schemas.microsoft.com/office/drawing/2014/main" val="4003204711"/>
                    </a:ext>
                  </a:extLst>
                </a:gridCol>
              </a:tblGrid>
              <a:tr h="431951">
                <a:tc>
                  <a:txBody>
                    <a:bodyPr/>
                    <a:lstStyle/>
                    <a:p>
                      <a:pPr algn="ct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3644981854"/>
                  </a:ext>
                </a:extLst>
              </a:tr>
              <a:tr h="431951">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8</a:t>
                      </a:r>
                      <a:endParaRPr lang="zh-CN" altLang="en-US" dirty="0"/>
                    </a:p>
                  </a:txBody>
                  <a:tcPr/>
                </a:tc>
                <a:tc>
                  <a:txBody>
                    <a:bodyPr/>
                    <a:lstStyle/>
                    <a:p>
                      <a:pPr algn="ctr"/>
                      <a:r>
                        <a:rPr lang="en-US" altLang="zh-CN" dirty="0"/>
                        <a:t>22</a:t>
                      </a:r>
                      <a:endParaRPr lang="zh-CN" altLang="en-US" dirty="0"/>
                    </a:p>
                  </a:txBody>
                  <a:tcPr/>
                </a:tc>
                <a:tc>
                  <a:txBody>
                    <a:bodyPr/>
                    <a:lstStyle/>
                    <a:p>
                      <a:pPr algn="ctr"/>
                      <a:r>
                        <a:rPr lang="en-US" altLang="zh-CN" dirty="0"/>
                        <a:t>40</a:t>
                      </a:r>
                      <a:endParaRPr lang="zh-CN" altLang="en-US" dirty="0"/>
                    </a:p>
                  </a:txBody>
                  <a:tcPr/>
                </a:tc>
                <a:tc>
                  <a:txBody>
                    <a:bodyPr/>
                    <a:lstStyle/>
                    <a:p>
                      <a:pPr algn="ctr"/>
                      <a:r>
                        <a:rPr lang="en-US" altLang="zh-CN" dirty="0"/>
                        <a:t>54</a:t>
                      </a:r>
                      <a:endParaRPr lang="zh-CN" altLang="en-US" dirty="0"/>
                    </a:p>
                  </a:txBody>
                  <a:tcPr/>
                </a:tc>
                <a:extLst>
                  <a:ext uri="{0D108BD9-81ED-4DB2-BD59-A6C34878D82A}">
                    <a16:rowId xmlns:a16="http://schemas.microsoft.com/office/drawing/2014/main" val="120643196"/>
                  </a:ext>
                </a:extLst>
              </a:tr>
              <a:tr h="431951">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r>
                        <a:rPr lang="en-US" altLang="zh-CN" dirty="0"/>
                        <a:t>0</a:t>
                      </a:r>
                      <a:endParaRPr lang="zh-CN" altLang="en-US" dirty="0"/>
                    </a:p>
                  </a:txBody>
                  <a:tcPr/>
                </a:tc>
                <a:tc>
                  <a:txBody>
                    <a:bodyPr/>
                    <a:lstStyle/>
                    <a:p>
                      <a:pPr algn="ctr"/>
                      <a:r>
                        <a:rPr lang="en-US" altLang="zh-CN" dirty="0"/>
                        <a:t>17</a:t>
                      </a:r>
                      <a:endParaRPr lang="zh-CN" altLang="en-US" dirty="0"/>
                    </a:p>
                  </a:txBody>
                  <a:tcPr/>
                </a:tc>
                <a:tc>
                  <a:txBody>
                    <a:bodyPr/>
                    <a:lstStyle/>
                    <a:p>
                      <a:pPr algn="ctr"/>
                      <a:r>
                        <a:rPr lang="en-US" altLang="zh-CN" dirty="0"/>
                        <a:t>41</a:t>
                      </a:r>
                      <a:endParaRPr lang="zh-CN" altLang="en-US" dirty="0"/>
                    </a:p>
                  </a:txBody>
                  <a:tcPr/>
                </a:tc>
                <a:tc>
                  <a:txBody>
                    <a:bodyPr/>
                    <a:lstStyle/>
                    <a:p>
                      <a:pPr algn="ctr"/>
                      <a:r>
                        <a:rPr lang="en-US" altLang="zh-CN" dirty="0"/>
                        <a:t>52</a:t>
                      </a:r>
                      <a:endParaRPr lang="zh-CN" altLang="en-US" dirty="0"/>
                    </a:p>
                  </a:txBody>
                  <a:tcPr/>
                </a:tc>
                <a:extLst>
                  <a:ext uri="{0D108BD9-81ED-4DB2-BD59-A6C34878D82A}">
                    <a16:rowId xmlns:a16="http://schemas.microsoft.com/office/drawing/2014/main" val="948783259"/>
                  </a:ext>
                </a:extLst>
              </a:tr>
              <a:tr h="431951">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35</a:t>
                      </a:r>
                      <a:endParaRPr lang="zh-CN" altLang="en-US" dirty="0"/>
                    </a:p>
                  </a:txBody>
                  <a:tcPr/>
                </a:tc>
                <a:tc>
                  <a:txBody>
                    <a:bodyPr/>
                    <a:lstStyle/>
                    <a:p>
                      <a:pPr algn="ctr"/>
                      <a:r>
                        <a:rPr lang="en-US" altLang="zh-CN" dirty="0"/>
                        <a:t>42</a:t>
                      </a:r>
                      <a:endParaRPr lang="zh-CN" altLang="en-US" dirty="0"/>
                    </a:p>
                  </a:txBody>
                  <a:tcPr/>
                </a:tc>
                <a:extLst>
                  <a:ext uri="{0D108BD9-81ED-4DB2-BD59-A6C34878D82A}">
                    <a16:rowId xmlns:a16="http://schemas.microsoft.com/office/drawing/2014/main" val="2444450261"/>
                  </a:ext>
                </a:extLst>
              </a:tr>
              <a:tr h="431951">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20</a:t>
                      </a:r>
                      <a:endParaRPr lang="zh-CN" altLang="en-US" dirty="0"/>
                    </a:p>
                  </a:txBody>
                  <a:tcPr/>
                </a:tc>
                <a:extLst>
                  <a:ext uri="{0D108BD9-81ED-4DB2-BD59-A6C34878D82A}">
                    <a16:rowId xmlns:a16="http://schemas.microsoft.com/office/drawing/2014/main" val="3576413423"/>
                  </a:ext>
                </a:extLst>
              </a:tr>
              <a:tr h="431951">
                <a:tc>
                  <a:txBody>
                    <a:bodyPr/>
                    <a:lstStyle/>
                    <a:p>
                      <a:pPr algn="ctr"/>
                      <a:r>
                        <a:rPr lang="en-US" altLang="zh-CN" dirty="0"/>
                        <a:t>5</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96340542"/>
                  </a:ext>
                </a:extLst>
              </a:tr>
            </a:tbl>
          </a:graphicData>
        </a:graphic>
      </p:graphicFrame>
      <p:graphicFrame>
        <p:nvGraphicFramePr>
          <p:cNvPr id="5" name="表格 4">
            <a:extLst>
              <a:ext uri="{FF2B5EF4-FFF2-40B4-BE49-F238E27FC236}">
                <a16:creationId xmlns:a16="http://schemas.microsoft.com/office/drawing/2014/main" id="{3D8BA616-59CF-4680-839B-1C18C3618AEC}"/>
              </a:ext>
            </a:extLst>
          </p:cNvPr>
          <p:cNvGraphicFramePr>
            <a:graphicFrameLocks noGrp="1"/>
          </p:cNvGraphicFramePr>
          <p:nvPr>
            <p:extLst>
              <p:ext uri="{D42A27DB-BD31-4B8C-83A1-F6EECF244321}">
                <p14:modId xmlns:p14="http://schemas.microsoft.com/office/powerpoint/2010/main" val="4208004323"/>
              </p:ext>
            </p:extLst>
          </p:nvPr>
        </p:nvGraphicFramePr>
        <p:xfrm>
          <a:off x="7032099" y="1349980"/>
          <a:ext cx="3607626" cy="2591706"/>
        </p:xfrm>
        <a:graphic>
          <a:graphicData uri="http://schemas.openxmlformats.org/drawingml/2006/table">
            <a:tbl>
              <a:tblPr firstRow="1" bandRow="1">
                <a:tableStyleId>{5C22544A-7EE6-4342-B048-85BDC9FD1C3A}</a:tableStyleId>
              </a:tblPr>
              <a:tblGrid>
                <a:gridCol w="601271">
                  <a:extLst>
                    <a:ext uri="{9D8B030D-6E8A-4147-A177-3AD203B41FA5}">
                      <a16:colId xmlns:a16="http://schemas.microsoft.com/office/drawing/2014/main" val="4191123377"/>
                    </a:ext>
                  </a:extLst>
                </a:gridCol>
                <a:gridCol w="601271">
                  <a:extLst>
                    <a:ext uri="{9D8B030D-6E8A-4147-A177-3AD203B41FA5}">
                      <a16:colId xmlns:a16="http://schemas.microsoft.com/office/drawing/2014/main" val="4258033419"/>
                    </a:ext>
                  </a:extLst>
                </a:gridCol>
                <a:gridCol w="601271">
                  <a:extLst>
                    <a:ext uri="{9D8B030D-6E8A-4147-A177-3AD203B41FA5}">
                      <a16:colId xmlns:a16="http://schemas.microsoft.com/office/drawing/2014/main" val="4250031964"/>
                    </a:ext>
                  </a:extLst>
                </a:gridCol>
                <a:gridCol w="601271">
                  <a:extLst>
                    <a:ext uri="{9D8B030D-6E8A-4147-A177-3AD203B41FA5}">
                      <a16:colId xmlns:a16="http://schemas.microsoft.com/office/drawing/2014/main" val="871692765"/>
                    </a:ext>
                  </a:extLst>
                </a:gridCol>
                <a:gridCol w="601271">
                  <a:extLst>
                    <a:ext uri="{9D8B030D-6E8A-4147-A177-3AD203B41FA5}">
                      <a16:colId xmlns:a16="http://schemas.microsoft.com/office/drawing/2014/main" val="1865671288"/>
                    </a:ext>
                  </a:extLst>
                </a:gridCol>
                <a:gridCol w="601271">
                  <a:extLst>
                    <a:ext uri="{9D8B030D-6E8A-4147-A177-3AD203B41FA5}">
                      <a16:colId xmlns:a16="http://schemas.microsoft.com/office/drawing/2014/main" val="4003204711"/>
                    </a:ext>
                  </a:extLst>
                </a:gridCol>
              </a:tblGrid>
              <a:tr h="431951">
                <a:tc>
                  <a:txBody>
                    <a:bodyPr/>
                    <a:lstStyle/>
                    <a:p>
                      <a:pPr algn="ct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3644981854"/>
                  </a:ext>
                </a:extLst>
              </a:tr>
              <a:tr h="431951">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extLst>
                  <a:ext uri="{0D108BD9-81ED-4DB2-BD59-A6C34878D82A}">
                    <a16:rowId xmlns:a16="http://schemas.microsoft.com/office/drawing/2014/main" val="120643196"/>
                  </a:ext>
                </a:extLst>
              </a:tr>
              <a:tr h="431951">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r>
                        <a:rPr lang="en-US" altLang="zh-CN" dirty="0"/>
                        <a:t>0</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extLst>
                  <a:ext uri="{0D108BD9-81ED-4DB2-BD59-A6C34878D82A}">
                    <a16:rowId xmlns:a16="http://schemas.microsoft.com/office/drawing/2014/main" val="948783259"/>
                  </a:ext>
                </a:extLst>
              </a:tr>
              <a:tr h="431951">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extLst>
                  <a:ext uri="{0D108BD9-81ED-4DB2-BD59-A6C34878D82A}">
                    <a16:rowId xmlns:a16="http://schemas.microsoft.com/office/drawing/2014/main" val="2444450261"/>
                  </a:ext>
                </a:extLst>
              </a:tr>
              <a:tr h="431951">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extLst>
                  <a:ext uri="{0D108BD9-81ED-4DB2-BD59-A6C34878D82A}">
                    <a16:rowId xmlns:a16="http://schemas.microsoft.com/office/drawing/2014/main" val="3576413423"/>
                  </a:ext>
                </a:extLst>
              </a:tr>
              <a:tr h="431951">
                <a:tc>
                  <a:txBody>
                    <a:bodyPr/>
                    <a:lstStyle/>
                    <a:p>
                      <a:pPr algn="ctr"/>
                      <a:r>
                        <a:rPr lang="en-US" altLang="zh-CN" dirty="0"/>
                        <a:t>5</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96340542"/>
                  </a:ext>
                </a:extLst>
              </a:tr>
            </a:tbl>
          </a:graphicData>
        </a:graphic>
      </p:graphicFrame>
      <p:sp>
        <p:nvSpPr>
          <p:cNvPr id="6" name="文本框 5">
            <a:extLst>
              <a:ext uri="{FF2B5EF4-FFF2-40B4-BE49-F238E27FC236}">
                <a16:creationId xmlns:a16="http://schemas.microsoft.com/office/drawing/2014/main" id="{9F31EEE2-2547-44D2-AFFD-33FA85419C70}"/>
              </a:ext>
            </a:extLst>
          </p:cNvPr>
          <p:cNvSpPr txBox="1"/>
          <p:nvPr/>
        </p:nvSpPr>
        <p:spPr>
          <a:xfrm>
            <a:off x="919379" y="1099531"/>
            <a:ext cx="772969" cy="369332"/>
          </a:xfrm>
          <a:prstGeom prst="rect">
            <a:avLst/>
          </a:prstGeom>
          <a:noFill/>
        </p:spPr>
        <p:txBody>
          <a:bodyPr wrap="none" rtlCol="0">
            <a:spAutoFit/>
          </a:bodyPr>
          <a:lstStyle/>
          <a:p>
            <a:r>
              <a:rPr lang="en-US" altLang="zh-CN" dirty="0"/>
              <a:t>m[ ][ ]</a:t>
            </a:r>
            <a:endParaRPr lang="zh-CN" altLang="en-US" dirty="0"/>
          </a:p>
        </p:txBody>
      </p:sp>
      <p:sp>
        <p:nvSpPr>
          <p:cNvPr id="7" name="文本框 6">
            <a:extLst>
              <a:ext uri="{FF2B5EF4-FFF2-40B4-BE49-F238E27FC236}">
                <a16:creationId xmlns:a16="http://schemas.microsoft.com/office/drawing/2014/main" id="{A3A13375-7FAA-4203-BA55-BA894E25369E}"/>
              </a:ext>
            </a:extLst>
          </p:cNvPr>
          <p:cNvSpPr txBox="1"/>
          <p:nvPr/>
        </p:nvSpPr>
        <p:spPr>
          <a:xfrm>
            <a:off x="6187737" y="1165314"/>
            <a:ext cx="673582" cy="369332"/>
          </a:xfrm>
          <a:prstGeom prst="rect">
            <a:avLst/>
          </a:prstGeom>
          <a:noFill/>
        </p:spPr>
        <p:txBody>
          <a:bodyPr wrap="none" rtlCol="0">
            <a:spAutoFit/>
          </a:bodyPr>
          <a:lstStyle/>
          <a:p>
            <a:r>
              <a:rPr lang="en-US" altLang="zh-CN" dirty="0"/>
              <a:t>s[ ][ ]</a:t>
            </a:r>
            <a:endParaRPr lang="zh-CN" altLang="en-US" dirty="0"/>
          </a:p>
        </p:txBody>
      </p:sp>
      <p:pic>
        <p:nvPicPr>
          <p:cNvPr id="2" name="图片 1">
            <a:extLst>
              <a:ext uri="{FF2B5EF4-FFF2-40B4-BE49-F238E27FC236}">
                <a16:creationId xmlns:a16="http://schemas.microsoft.com/office/drawing/2014/main" id="{190620BB-5C1A-4E9A-8EEE-C8DB1E5F1595}"/>
              </a:ext>
            </a:extLst>
          </p:cNvPr>
          <p:cNvPicPr>
            <a:picLocks noChangeAspect="1"/>
          </p:cNvPicPr>
          <p:nvPr/>
        </p:nvPicPr>
        <p:blipFill>
          <a:blip r:embed="rId2"/>
          <a:stretch>
            <a:fillRect/>
          </a:stretch>
        </p:blipFill>
        <p:spPr>
          <a:xfrm>
            <a:off x="4087334" y="4094825"/>
            <a:ext cx="3334398" cy="2235213"/>
          </a:xfrm>
          <a:prstGeom prst="rect">
            <a:avLst/>
          </a:prstGeom>
        </p:spPr>
      </p:pic>
    </p:spTree>
    <p:extLst>
      <p:ext uri="{BB962C8B-B14F-4D97-AF65-F5344CB8AC3E}">
        <p14:creationId xmlns:p14="http://schemas.microsoft.com/office/powerpoint/2010/main" val="1144137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8BDB7A5-0C45-4F1B-A613-ACB8D2069A81}"/>
              </a:ext>
            </a:extLst>
          </p:cNvPr>
          <p:cNvSpPr>
            <a:spLocks noGrp="1"/>
          </p:cNvSpPr>
          <p:nvPr>
            <p:ph idx="1"/>
          </p:nvPr>
        </p:nvSpPr>
        <p:spPr>
          <a:xfrm>
            <a:off x="838200" y="594804"/>
            <a:ext cx="10515600" cy="5582159"/>
          </a:xfrm>
        </p:spPr>
        <p:txBody>
          <a:bodyPr>
            <a:normAutofit/>
          </a:bodyPr>
          <a:lstStyle/>
          <a:p>
            <a:pPr marL="0" indent="0" algn="just">
              <a:buNone/>
            </a:pPr>
            <a:r>
              <a:rPr lang="en-US" altLang="zh-CN" sz="2400" dirty="0">
                <a:solidFill>
                  <a:srgbClr val="FF0000"/>
                </a:solidFill>
              </a:rPr>
              <a:t>Exercise2</a:t>
            </a:r>
          </a:p>
          <a:p>
            <a:pPr marL="0" indent="0" algn="just">
              <a:buNone/>
            </a:pPr>
            <a:r>
              <a:rPr lang="zh-CN" altLang="en-US" sz="2400" dirty="0"/>
              <a:t>       设</a:t>
            </a:r>
            <a:r>
              <a:rPr lang="en-US" altLang="zh-CN" sz="2400" dirty="0"/>
              <a:t>X</a:t>
            </a:r>
            <a:r>
              <a:rPr lang="zh-CN" altLang="en-US" sz="2400" dirty="0"/>
              <a:t>和</a:t>
            </a:r>
            <a:r>
              <a:rPr lang="en-US" altLang="zh-CN" sz="2400" dirty="0"/>
              <a:t>B</a:t>
            </a:r>
            <a:r>
              <a:rPr lang="zh-CN" altLang="en-US" sz="2400" dirty="0"/>
              <a:t>是</a:t>
            </a:r>
            <a:r>
              <a:rPr lang="en-US" altLang="zh-CN" sz="2400" dirty="0"/>
              <a:t>2</a:t>
            </a:r>
            <a:r>
              <a:rPr lang="zh-CN" altLang="en-US" sz="2400" dirty="0"/>
              <a:t>个字符串。要用最少的字符操作将字符串</a:t>
            </a:r>
            <a:r>
              <a:rPr lang="en-US" altLang="zh-CN" sz="2400" dirty="0"/>
              <a:t>X</a:t>
            </a:r>
            <a:r>
              <a:rPr lang="zh-CN" altLang="en-US" sz="2400" dirty="0"/>
              <a:t>转换为字符串</a:t>
            </a:r>
            <a:r>
              <a:rPr lang="en-US" altLang="zh-CN" sz="2400" dirty="0"/>
              <a:t>Y</a:t>
            </a:r>
            <a:r>
              <a:rPr lang="zh-CN" altLang="en-US" sz="2400" dirty="0"/>
              <a:t>。这里所说的字符操作包括：</a:t>
            </a:r>
            <a:r>
              <a:rPr lang="en-US" altLang="zh-CN" sz="2400" dirty="0"/>
              <a:t>1</a:t>
            </a:r>
            <a:r>
              <a:rPr lang="zh-CN" altLang="en-US" sz="2400" dirty="0"/>
              <a:t>、删除一个字符；</a:t>
            </a:r>
            <a:r>
              <a:rPr lang="en-US" altLang="zh-CN" sz="2400" dirty="0"/>
              <a:t>2</a:t>
            </a:r>
            <a:r>
              <a:rPr lang="zh-CN" altLang="en-US" sz="2400" dirty="0"/>
              <a:t>、插入一个字符；</a:t>
            </a:r>
            <a:r>
              <a:rPr lang="en-US" altLang="zh-CN" sz="2400" dirty="0"/>
              <a:t>3</a:t>
            </a:r>
            <a:r>
              <a:rPr lang="zh-CN" altLang="en-US" sz="2400" dirty="0"/>
              <a:t>、将一个字符改为另一个字符。</a:t>
            </a:r>
            <a:endParaRPr lang="en-US" altLang="zh-CN" sz="2400" dirty="0"/>
          </a:p>
          <a:p>
            <a:pPr marL="0" indent="0" algn="just">
              <a:buNone/>
            </a:pPr>
            <a:r>
              <a:rPr lang="en-US" altLang="zh-CN" sz="2400" dirty="0"/>
              <a:t>        </a:t>
            </a:r>
            <a:r>
              <a:rPr lang="zh-CN" altLang="en-US" sz="2400" dirty="0"/>
              <a:t>将字符串</a:t>
            </a:r>
            <a:r>
              <a:rPr lang="en-US" altLang="zh-CN" sz="2400" dirty="0"/>
              <a:t>X</a:t>
            </a:r>
            <a:r>
              <a:rPr lang="zh-CN" altLang="en-US" sz="2400" dirty="0"/>
              <a:t>变换为</a:t>
            </a:r>
            <a:r>
              <a:rPr lang="en-US" altLang="zh-CN" sz="2400" dirty="0"/>
              <a:t>Y</a:t>
            </a:r>
            <a:r>
              <a:rPr lang="zh-CN" altLang="en-US" sz="2400" dirty="0"/>
              <a:t>所用的最少字符操作数称为字符串</a:t>
            </a:r>
            <a:r>
              <a:rPr lang="en-US" altLang="zh-CN" sz="2400" dirty="0"/>
              <a:t>X</a:t>
            </a:r>
            <a:r>
              <a:rPr lang="zh-CN" altLang="en-US" sz="2400" dirty="0"/>
              <a:t>到</a:t>
            </a:r>
            <a:r>
              <a:rPr lang="en-US" altLang="zh-CN" sz="2400" dirty="0"/>
              <a:t>Y</a:t>
            </a:r>
            <a:r>
              <a:rPr lang="zh-CN" altLang="en-US" sz="2400" dirty="0"/>
              <a:t>的编辑距离。设计一个有效的算法，对任意的</a:t>
            </a:r>
            <a:r>
              <a:rPr lang="en-US" altLang="zh-CN" sz="2400" dirty="0"/>
              <a:t>2</a:t>
            </a:r>
            <a:r>
              <a:rPr lang="zh-CN" altLang="en-US" sz="2400" dirty="0"/>
              <a:t>个字符串</a:t>
            </a:r>
            <a:r>
              <a:rPr lang="en-US" altLang="zh-CN" sz="2400" dirty="0"/>
              <a:t>X</a:t>
            </a:r>
            <a:r>
              <a:rPr lang="zh-CN" altLang="en-US" sz="2400" dirty="0"/>
              <a:t>和</a:t>
            </a:r>
            <a:r>
              <a:rPr lang="en-US" altLang="zh-CN" sz="2400" dirty="0"/>
              <a:t>Y</a:t>
            </a:r>
            <a:r>
              <a:rPr lang="zh-CN" altLang="en-US" sz="2400" dirty="0"/>
              <a:t>，计算出它们的编辑距离。</a:t>
            </a:r>
            <a:endParaRPr lang="en-US" altLang="zh-CN" sz="2400" dirty="0"/>
          </a:p>
          <a:p>
            <a:pPr marL="0" indent="0" algn="just">
              <a:buNone/>
            </a:pPr>
            <a:endParaRPr lang="zh-CN" altLang="en-US" sz="2400" dirty="0"/>
          </a:p>
        </p:txBody>
      </p:sp>
      <p:graphicFrame>
        <p:nvGraphicFramePr>
          <p:cNvPr id="4" name="表格 3">
            <a:extLst>
              <a:ext uri="{FF2B5EF4-FFF2-40B4-BE49-F238E27FC236}">
                <a16:creationId xmlns:a16="http://schemas.microsoft.com/office/drawing/2014/main" id="{8D5ADAD0-7185-44FB-9BD5-81E19B69B648}"/>
              </a:ext>
            </a:extLst>
          </p:cNvPr>
          <p:cNvGraphicFramePr>
            <a:graphicFrameLocks noGrp="1"/>
          </p:cNvGraphicFramePr>
          <p:nvPr>
            <p:extLst>
              <p:ext uri="{D42A27DB-BD31-4B8C-83A1-F6EECF244321}">
                <p14:modId xmlns:p14="http://schemas.microsoft.com/office/powerpoint/2010/main" val="2526190195"/>
              </p:ext>
            </p:extLst>
          </p:nvPr>
        </p:nvGraphicFramePr>
        <p:xfrm>
          <a:off x="1455937" y="3608773"/>
          <a:ext cx="8745052" cy="1415988"/>
        </p:xfrm>
        <a:graphic>
          <a:graphicData uri="http://schemas.openxmlformats.org/drawingml/2006/table">
            <a:tbl>
              <a:tblPr firstRow="1" bandRow="1">
                <a:tableStyleId>{5C22544A-7EE6-4342-B048-85BDC9FD1C3A}</a:tableStyleId>
              </a:tblPr>
              <a:tblGrid>
                <a:gridCol w="2472359">
                  <a:extLst>
                    <a:ext uri="{9D8B030D-6E8A-4147-A177-3AD203B41FA5}">
                      <a16:colId xmlns:a16="http://schemas.microsoft.com/office/drawing/2014/main" val="1440553379"/>
                    </a:ext>
                  </a:extLst>
                </a:gridCol>
                <a:gridCol w="896099">
                  <a:extLst>
                    <a:ext uri="{9D8B030D-6E8A-4147-A177-3AD203B41FA5}">
                      <a16:colId xmlns:a16="http://schemas.microsoft.com/office/drawing/2014/main" val="3316126127"/>
                    </a:ext>
                  </a:extLst>
                </a:gridCol>
                <a:gridCol w="896099">
                  <a:extLst>
                    <a:ext uri="{9D8B030D-6E8A-4147-A177-3AD203B41FA5}">
                      <a16:colId xmlns:a16="http://schemas.microsoft.com/office/drawing/2014/main" val="3274461150"/>
                    </a:ext>
                  </a:extLst>
                </a:gridCol>
                <a:gridCol w="896099">
                  <a:extLst>
                    <a:ext uri="{9D8B030D-6E8A-4147-A177-3AD203B41FA5}">
                      <a16:colId xmlns:a16="http://schemas.microsoft.com/office/drawing/2014/main" val="841742932"/>
                    </a:ext>
                  </a:extLst>
                </a:gridCol>
                <a:gridCol w="896099">
                  <a:extLst>
                    <a:ext uri="{9D8B030D-6E8A-4147-A177-3AD203B41FA5}">
                      <a16:colId xmlns:a16="http://schemas.microsoft.com/office/drawing/2014/main" val="1604698155"/>
                    </a:ext>
                  </a:extLst>
                </a:gridCol>
                <a:gridCol w="896099">
                  <a:extLst>
                    <a:ext uri="{9D8B030D-6E8A-4147-A177-3AD203B41FA5}">
                      <a16:colId xmlns:a16="http://schemas.microsoft.com/office/drawing/2014/main" val="538870446"/>
                    </a:ext>
                  </a:extLst>
                </a:gridCol>
                <a:gridCol w="896099">
                  <a:extLst>
                    <a:ext uri="{9D8B030D-6E8A-4147-A177-3AD203B41FA5}">
                      <a16:colId xmlns:a16="http://schemas.microsoft.com/office/drawing/2014/main" val="1408432533"/>
                    </a:ext>
                  </a:extLst>
                </a:gridCol>
                <a:gridCol w="896099">
                  <a:extLst>
                    <a:ext uri="{9D8B030D-6E8A-4147-A177-3AD203B41FA5}">
                      <a16:colId xmlns:a16="http://schemas.microsoft.com/office/drawing/2014/main" val="4115032643"/>
                    </a:ext>
                  </a:extLst>
                </a:gridCol>
              </a:tblGrid>
              <a:tr h="471996">
                <a:tc>
                  <a:txBody>
                    <a:bodyPr/>
                    <a:lstStyle/>
                    <a:p>
                      <a:pPr algn="ctr"/>
                      <a:r>
                        <a:rPr lang="zh-CN" altLang="en-US" dirty="0"/>
                        <a:t>字符串</a:t>
                      </a:r>
                      <a:r>
                        <a:rPr lang="en-US" altLang="zh-CN" dirty="0"/>
                        <a:t>X:FAMILY</a:t>
                      </a:r>
                      <a:endParaRPr lang="zh-CN" altLang="en-US" dirty="0"/>
                    </a:p>
                  </a:txBody>
                  <a:tcPr/>
                </a:tc>
                <a:tc>
                  <a:txBody>
                    <a:bodyPr/>
                    <a:lstStyle/>
                    <a:p>
                      <a:pPr algn="ctr"/>
                      <a:r>
                        <a:rPr lang="en-US" altLang="zh-CN" dirty="0"/>
                        <a:t>F</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A</a:t>
                      </a:r>
                      <a:endParaRPr lang="zh-CN" altLang="en-US" dirty="0"/>
                    </a:p>
                  </a:txBody>
                  <a:tcPr/>
                </a:tc>
                <a:tc>
                  <a:txBody>
                    <a:bodyPr/>
                    <a:lstStyle/>
                    <a:p>
                      <a:pPr algn="ctr"/>
                      <a:r>
                        <a:rPr lang="en-US" altLang="zh-CN" dirty="0"/>
                        <a:t>M</a:t>
                      </a:r>
                      <a:endParaRPr lang="zh-CN" altLang="en-US" dirty="0"/>
                    </a:p>
                  </a:txBody>
                  <a:tcPr/>
                </a:tc>
                <a:tc>
                  <a:txBody>
                    <a:bodyPr/>
                    <a:lstStyle/>
                    <a:p>
                      <a:pPr algn="ctr"/>
                      <a:r>
                        <a:rPr lang="en-US" altLang="zh-CN" dirty="0"/>
                        <a:t>I</a:t>
                      </a:r>
                      <a:endParaRPr lang="zh-CN" altLang="en-US" dirty="0"/>
                    </a:p>
                  </a:txBody>
                  <a:tcPr/>
                </a:tc>
                <a:tc>
                  <a:txBody>
                    <a:bodyPr/>
                    <a:lstStyle/>
                    <a:p>
                      <a:pPr algn="ctr"/>
                      <a:r>
                        <a:rPr lang="en-US" altLang="zh-CN" dirty="0"/>
                        <a:t>L</a:t>
                      </a:r>
                      <a:endParaRPr lang="zh-CN" altLang="en-US" dirty="0"/>
                    </a:p>
                  </a:txBody>
                  <a:tcPr/>
                </a:tc>
                <a:tc>
                  <a:txBody>
                    <a:bodyPr/>
                    <a:lstStyle/>
                    <a:p>
                      <a:pPr algn="ctr"/>
                      <a:r>
                        <a:rPr lang="en-US" altLang="zh-CN" dirty="0"/>
                        <a:t>Y</a:t>
                      </a:r>
                      <a:endParaRPr lang="zh-CN" altLang="en-US" dirty="0"/>
                    </a:p>
                  </a:txBody>
                  <a:tcPr/>
                </a:tc>
                <a:extLst>
                  <a:ext uri="{0D108BD9-81ED-4DB2-BD59-A6C34878D82A}">
                    <a16:rowId xmlns:a16="http://schemas.microsoft.com/office/drawing/2014/main" val="3946212454"/>
                  </a:ext>
                </a:extLst>
              </a:tr>
              <a:tr h="471996">
                <a:tc>
                  <a:txBody>
                    <a:bodyPr/>
                    <a:lstStyle/>
                    <a:p>
                      <a:pPr algn="ctr"/>
                      <a:r>
                        <a:rPr lang="zh-CN" altLang="en-US" dirty="0"/>
                        <a:t>字符串</a:t>
                      </a:r>
                      <a:r>
                        <a:rPr lang="en-US" altLang="zh-CN" dirty="0"/>
                        <a:t>Y:FRAME</a:t>
                      </a:r>
                      <a:endParaRPr lang="zh-CN" altLang="en-US" dirty="0"/>
                    </a:p>
                  </a:txBody>
                  <a:tcPr/>
                </a:tc>
                <a:tc>
                  <a:txBody>
                    <a:bodyPr/>
                    <a:lstStyle/>
                    <a:p>
                      <a:pPr algn="ctr"/>
                      <a:r>
                        <a:rPr lang="en-US" altLang="zh-CN" dirty="0"/>
                        <a:t>F</a:t>
                      </a:r>
                      <a:endParaRPr lang="zh-CN" altLang="en-US" dirty="0"/>
                    </a:p>
                  </a:txBody>
                  <a:tcPr/>
                </a:tc>
                <a:tc>
                  <a:txBody>
                    <a:bodyPr/>
                    <a:lstStyle/>
                    <a:p>
                      <a:pPr algn="ctr"/>
                      <a:r>
                        <a:rPr lang="en-US" altLang="zh-CN" dirty="0"/>
                        <a:t>R</a:t>
                      </a:r>
                      <a:endParaRPr lang="zh-CN" altLang="en-US" dirty="0"/>
                    </a:p>
                  </a:txBody>
                  <a:tcPr/>
                </a:tc>
                <a:tc>
                  <a:txBody>
                    <a:bodyPr/>
                    <a:lstStyle/>
                    <a:p>
                      <a:pPr algn="ctr"/>
                      <a:r>
                        <a:rPr lang="en-US" altLang="zh-CN" dirty="0"/>
                        <a:t>A</a:t>
                      </a:r>
                      <a:endParaRPr lang="zh-CN" altLang="en-US" dirty="0"/>
                    </a:p>
                  </a:txBody>
                  <a:tcPr/>
                </a:tc>
                <a:tc>
                  <a:txBody>
                    <a:bodyPr/>
                    <a:lstStyle/>
                    <a:p>
                      <a:pPr algn="ctr"/>
                      <a:r>
                        <a:rPr lang="en-US" altLang="zh-CN" dirty="0"/>
                        <a:t>M</a:t>
                      </a:r>
                      <a:endParaRPr lang="zh-CN" altLang="en-US" dirty="0"/>
                    </a:p>
                  </a:txBody>
                  <a:tcPr/>
                </a:tc>
                <a:tc>
                  <a:txBody>
                    <a:bodyPr/>
                    <a:lstStyle/>
                    <a:p>
                      <a:pPr algn="ctr"/>
                      <a:r>
                        <a:rPr lang="en-US" altLang="zh-CN" dirty="0"/>
                        <a:t>E</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025449478"/>
                  </a:ext>
                </a:extLst>
              </a:tr>
              <a:tr h="471996">
                <a:tc>
                  <a:txBody>
                    <a:bodyPr/>
                    <a:lstStyle/>
                    <a:p>
                      <a:pPr algn="ctr"/>
                      <a:r>
                        <a:rPr lang="zh-CN" altLang="en-US" dirty="0"/>
                        <a:t>操作数</a:t>
                      </a:r>
                      <a:r>
                        <a:rPr lang="en-US" altLang="zh-CN" dirty="0"/>
                        <a:t>=4</a:t>
                      </a:r>
                      <a:endParaRPr lang="zh-CN" altLang="en-US" dirty="0"/>
                    </a:p>
                  </a:txBody>
                  <a:tcPr/>
                </a:tc>
                <a:tc>
                  <a:txBody>
                    <a:bodyPr/>
                    <a:lstStyle/>
                    <a:p>
                      <a:pPr algn="ctr"/>
                      <a:endParaRPr lang="zh-CN" altLang="en-US"/>
                    </a:p>
                  </a:txBody>
                  <a:tcPr/>
                </a:tc>
                <a:tc>
                  <a:txBody>
                    <a:bodyPr/>
                    <a:lstStyle/>
                    <a:p>
                      <a:pPr algn="ctr"/>
                      <a:r>
                        <a:rPr lang="zh-CN" altLang="en-US" dirty="0"/>
                        <a:t>插入</a:t>
                      </a:r>
                      <a:r>
                        <a:rPr lang="en-US" altLang="zh-CN" dirty="0"/>
                        <a:t>R</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a:t>I</a:t>
                      </a:r>
                      <a:r>
                        <a:rPr lang="zh-CN" altLang="en-US" dirty="0"/>
                        <a:t>→</a:t>
                      </a:r>
                      <a:r>
                        <a:rPr lang="en-US" altLang="zh-CN" dirty="0"/>
                        <a:t>E</a:t>
                      </a:r>
                      <a:endParaRPr lang="zh-CN" altLang="en-US" dirty="0"/>
                    </a:p>
                  </a:txBody>
                  <a:tcPr/>
                </a:tc>
                <a:tc>
                  <a:txBody>
                    <a:bodyPr/>
                    <a:lstStyle/>
                    <a:p>
                      <a:pPr algn="ctr"/>
                      <a:r>
                        <a:rPr lang="zh-CN" altLang="en-US" dirty="0"/>
                        <a:t>删除</a:t>
                      </a:r>
                      <a:r>
                        <a:rPr lang="en-US" altLang="zh-CN" dirty="0"/>
                        <a:t>L</a:t>
                      </a:r>
                      <a:endParaRPr lang="zh-CN" altLang="en-US" dirty="0"/>
                    </a:p>
                  </a:txBody>
                  <a:tcPr/>
                </a:tc>
                <a:tc>
                  <a:txBody>
                    <a:bodyPr/>
                    <a:lstStyle/>
                    <a:p>
                      <a:pPr algn="ctr"/>
                      <a:r>
                        <a:rPr lang="zh-CN" altLang="en-US" dirty="0"/>
                        <a:t>删除</a:t>
                      </a:r>
                      <a:r>
                        <a:rPr lang="en-US" altLang="zh-CN" dirty="0"/>
                        <a:t>Y</a:t>
                      </a:r>
                      <a:endParaRPr lang="zh-CN" altLang="en-US" dirty="0"/>
                    </a:p>
                  </a:txBody>
                  <a:tcPr/>
                </a:tc>
                <a:extLst>
                  <a:ext uri="{0D108BD9-81ED-4DB2-BD59-A6C34878D82A}">
                    <a16:rowId xmlns:a16="http://schemas.microsoft.com/office/drawing/2014/main" val="4223290051"/>
                  </a:ext>
                </a:extLst>
              </a:tr>
            </a:tbl>
          </a:graphicData>
        </a:graphic>
      </p:graphicFrame>
    </p:spTree>
    <p:extLst>
      <p:ext uri="{BB962C8B-B14F-4D97-AF65-F5344CB8AC3E}">
        <p14:creationId xmlns:p14="http://schemas.microsoft.com/office/powerpoint/2010/main" val="2971120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BDEBEB6-1EA2-4DAB-B4D2-7262FA6F79DE}"/>
                  </a:ext>
                </a:extLst>
              </p:cNvPr>
              <p:cNvSpPr>
                <a:spLocks noGrp="1"/>
              </p:cNvSpPr>
              <p:nvPr>
                <p:ph idx="1"/>
              </p:nvPr>
            </p:nvSpPr>
            <p:spPr>
              <a:xfrm>
                <a:off x="838200" y="585926"/>
                <a:ext cx="10515600" cy="5591037"/>
              </a:xfrm>
            </p:spPr>
            <p:txBody>
              <a:bodyPr>
                <a:normAutofit/>
              </a:bodyPr>
              <a:lstStyle/>
              <a:p>
                <a:pPr marL="0" indent="0" algn="just">
                  <a:buNone/>
                </a:pPr>
                <a:r>
                  <a:rPr lang="zh-CN" altLang="en-US" sz="2400" dirty="0"/>
                  <a:t>假设</a:t>
                </a:r>
                <a:r>
                  <a:rPr lang="en-US" altLang="zh-CN" sz="2400" dirty="0"/>
                  <a:t>d[</a:t>
                </a:r>
                <a:r>
                  <a:rPr lang="en-US" altLang="zh-CN" sz="2400" dirty="0" err="1"/>
                  <a:t>i</a:t>
                </a:r>
                <a:r>
                  <a:rPr lang="en-US" altLang="zh-CN" sz="2400" dirty="0"/>
                  <a:t>][j]</a:t>
                </a:r>
                <a:r>
                  <a:rPr lang="zh-CN" altLang="en-US" sz="2400" dirty="0"/>
                  <a:t>是</a:t>
                </a:r>
                <a14:m>
                  <m:oMath xmlns:m="http://schemas.openxmlformats.org/officeDocument/2006/math">
                    <m:sSub>
                      <m:sSubPr>
                        <m:ctrlPr>
                          <a:rPr lang="en-US" altLang="zh-CN" sz="2400" i="1" smtClean="0">
                            <a:latin typeface="Cambria Math" panose="02040503050406030204" pitchFamily="18" charset="0"/>
                          </a:rPr>
                        </m:ctrlPr>
                      </m:sSubPr>
                      <m:e>
                        <m:r>
                          <m:rPr>
                            <m:sty m:val="p"/>
                          </m:rPr>
                          <a:rPr lang="en-US" altLang="zh-CN" sz="2400" i="1">
                            <a:latin typeface="Cambria Math" panose="02040503050406030204" pitchFamily="18" charset="0"/>
                          </a:rPr>
                          <m:t>X</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e>
                    </m:d>
                  </m:oMath>
                </a14:m>
                <a:r>
                  <a:rPr lang="zh-CN" altLang="en-US" sz="2400" dirty="0"/>
                  <a:t>和</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𝑌</m:t>
                        </m:r>
                      </m:e>
                      <m:sub>
                        <m:r>
                          <m:rPr>
                            <m:sty m:val="p"/>
                          </m:rPr>
                          <a:rPr lang="en-US" altLang="zh-CN" sz="2400" i="1">
                            <a:latin typeface="Cambria Math" panose="02040503050406030204" pitchFamily="18" charset="0"/>
                          </a:rPr>
                          <m:t>j</m:t>
                        </m:r>
                      </m:sub>
                    </m:sSub>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𝑗</m:t>
                            </m:r>
                          </m:sub>
                        </m:sSub>
                      </m:e>
                    </m:d>
                  </m:oMath>
                </a14:m>
                <a:r>
                  <a:rPr lang="zh-CN" altLang="en-US" sz="2400" dirty="0"/>
                  <a:t>的编辑距离。那么无论两个序列怎么对齐，其最右侧只可能有</a:t>
                </a:r>
                <a:r>
                  <a:rPr lang="en-US" altLang="zh-CN" sz="2400" dirty="0"/>
                  <a:t>3</a:t>
                </a:r>
                <a:r>
                  <a:rPr lang="zh-CN" altLang="en-US" sz="2400" dirty="0"/>
                  <a:t>种对齐方式：</a:t>
                </a:r>
                <a:endParaRPr lang="en-US" altLang="zh-CN" sz="2400" dirty="0"/>
              </a:p>
              <a:p>
                <a:pPr marL="0" indent="0" algn="just">
                  <a:buNone/>
                </a:pPr>
                <a:r>
                  <a:rPr lang="en-US" altLang="zh-CN" sz="2400" dirty="0"/>
                  <a:t>1.</a:t>
                </a:r>
                <a:r>
                  <a:rPr lang="zh-CN" altLang="en-US" sz="2400" dirty="0"/>
                  <a:t>删除</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oMath>
                </a14:m>
                <a:r>
                  <a:rPr lang="zh-CN" altLang="en-US" sz="2400" dirty="0"/>
                  <a:t>，付出代价</a:t>
                </a:r>
                <a:r>
                  <a:rPr lang="en-US" altLang="zh-CN" sz="2400" dirty="0"/>
                  <a:t>1</a:t>
                </a:r>
                <a:r>
                  <a:rPr lang="zh-CN" altLang="en-US" sz="2400" dirty="0"/>
                  <a:t>，那么我们只需要求解子问题</a:t>
                </a:r>
                <a14:m>
                  <m:oMath xmlns:m="http://schemas.openxmlformats.org/officeDocument/2006/math">
                    <m:sSub>
                      <m:sSubPr>
                        <m:ctrlPr>
                          <a:rPr lang="en-US" altLang="zh-CN" sz="2400" i="1" smtClean="0">
                            <a:latin typeface="Cambria Math" panose="02040503050406030204" pitchFamily="18" charset="0"/>
                          </a:rPr>
                        </m:ctrlPr>
                      </m:sSubPr>
                      <m:e>
                        <m:r>
                          <m:rPr>
                            <m:sty m:val="p"/>
                          </m:rPr>
                          <a:rPr lang="en-US" altLang="zh-CN" sz="2400" i="1">
                            <a:latin typeface="Cambria Math" panose="02040503050406030204" pitchFamily="18" charset="0"/>
                          </a:rPr>
                          <m:t>X</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m:rPr>
                                <m:sty m:val="p"/>
                              </m:rPr>
                              <a:rPr lang="en-US" altLang="zh-CN" sz="2400" i="1">
                                <a:latin typeface="Cambria Math" panose="02040503050406030204" pitchFamily="18" charset="0"/>
                              </a:rPr>
                              <m:t>i</m:t>
                            </m:r>
                            <m:r>
                              <a:rPr lang="en-US" altLang="zh-CN" sz="2400" b="0" i="1" smtClean="0">
                                <a:latin typeface="Cambria Math" panose="02040503050406030204" pitchFamily="18" charset="0"/>
                              </a:rPr>
                              <m:t>−1</m:t>
                            </m:r>
                          </m:sub>
                        </m:sSub>
                      </m:e>
                    </m:d>
                  </m:oMath>
                </a14:m>
                <a:r>
                  <a:rPr lang="zh-CN" altLang="en-US" sz="2400" dirty="0"/>
                  <a:t>和</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𝑌</m:t>
                        </m:r>
                      </m:e>
                      <m:sub>
                        <m:r>
                          <m:rPr>
                            <m:sty m:val="p"/>
                          </m:rPr>
                          <a:rPr lang="en-US" altLang="zh-CN" sz="2400" i="1">
                            <a:latin typeface="Cambria Math" panose="02040503050406030204" pitchFamily="18" charset="0"/>
                          </a:rPr>
                          <m:t>j</m:t>
                        </m:r>
                      </m:sub>
                    </m:sSub>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𝑗</m:t>
                            </m:r>
                          </m:sub>
                        </m:sSub>
                      </m:e>
                    </m:d>
                    <m:r>
                      <a:rPr lang="zh-CN" altLang="en-US" sz="2400" i="1">
                        <a:latin typeface="Cambria Math" panose="02040503050406030204" pitchFamily="18" charset="0"/>
                      </a:rPr>
                      <m:t>的</m:t>
                    </m:r>
                  </m:oMath>
                </a14:m>
                <a:r>
                  <a:rPr lang="zh-CN" altLang="en-US" sz="2400" dirty="0"/>
                  <a:t>编辑距离再加</a:t>
                </a:r>
                <a:r>
                  <a:rPr lang="en-US" altLang="zh-CN" sz="2400" dirty="0"/>
                  <a:t>1</a:t>
                </a:r>
                <a:r>
                  <a:rPr lang="zh-CN" altLang="en-US" sz="2400" dirty="0"/>
                  <a:t>即可，即</a:t>
                </a:r>
                <a:r>
                  <a:rPr lang="en-US" altLang="zh-CN" sz="2400" dirty="0"/>
                  <a:t>d[</a:t>
                </a:r>
                <a:r>
                  <a:rPr lang="en-US" altLang="zh-CN" sz="2400" dirty="0" err="1"/>
                  <a:t>i</a:t>
                </a:r>
                <a:r>
                  <a:rPr lang="en-US" altLang="zh-CN" sz="2400" dirty="0"/>
                  <a:t>][j]=d[i-1][j]+1</a:t>
                </a:r>
                <a:r>
                  <a:rPr lang="zh-CN" altLang="en-US" sz="2400" dirty="0"/>
                  <a:t>。</a:t>
                </a:r>
                <a:endParaRPr lang="en-US" altLang="zh-CN" sz="2400" dirty="0"/>
              </a:p>
              <a:p>
                <a:pPr marL="0" indent="0" algn="just">
                  <a:buNone/>
                </a:pPr>
                <a:endParaRPr lang="en-US" altLang="zh-CN" sz="2400" dirty="0"/>
              </a:p>
              <a:p>
                <a:pPr marL="0" indent="0" algn="just">
                  <a:buNone/>
                </a:pPr>
                <a:r>
                  <a:rPr lang="en-US" altLang="zh-CN" sz="2400" b="0" dirty="0"/>
                  <a:t>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Sub>
                  </m:oMath>
                </a14:m>
                <a:r>
                  <a:rPr lang="zh-CN" altLang="en-US" sz="2400" dirty="0"/>
                  <a:t>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oMath>
                </a14:m>
                <a:endParaRPr lang="en-US" altLang="zh-CN" sz="2400" dirty="0"/>
              </a:p>
              <a:p>
                <a:pPr marL="0" indent="0" algn="just">
                  <a:buNone/>
                </a:pPr>
                <a:r>
                  <a:rPr lang="en-US" altLang="zh-CN" sz="2400" b="0" dirty="0"/>
                  <a:t>                        </a:t>
                </a:r>
              </a:p>
              <a:p>
                <a:pPr marL="0" indent="0" algn="just">
                  <a:buNone/>
                </a:pPr>
                <a:r>
                  <a:rPr lang="en-US" altLang="zh-CN" sz="2400" dirty="0"/>
                  <a:t>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𝑗</m:t>
                        </m:r>
                      </m:sub>
                    </m:sSub>
                  </m:oMath>
                </a14:m>
                <a:r>
                  <a:rPr lang="zh-CN" altLang="en-US" sz="2400" dirty="0"/>
                  <a:t>          </a:t>
                </a:r>
                <a:r>
                  <a:rPr lang="en-US" altLang="zh-CN" sz="2400" dirty="0"/>
                  <a:t>-</a:t>
                </a:r>
                <a:endParaRPr lang="zh-CN" altLang="en-US" sz="2400" dirty="0"/>
              </a:p>
            </p:txBody>
          </p:sp>
        </mc:Choice>
        <mc:Fallback xmlns="">
          <p:sp>
            <p:nvSpPr>
              <p:cNvPr id="3" name="内容占位符 2">
                <a:extLst>
                  <a:ext uri="{FF2B5EF4-FFF2-40B4-BE49-F238E27FC236}">
                    <a16:creationId xmlns:a16="http://schemas.microsoft.com/office/drawing/2014/main" id="{8BDEBEB6-1EA2-4DAB-B4D2-7262FA6F79DE}"/>
                  </a:ext>
                </a:extLst>
              </p:cNvPr>
              <p:cNvSpPr>
                <a:spLocks noGrp="1" noRot="1" noChangeAspect="1" noMove="1" noResize="1" noEditPoints="1" noAdjustHandles="1" noChangeArrowheads="1" noChangeShapeType="1" noTextEdit="1"/>
              </p:cNvSpPr>
              <p:nvPr>
                <p:ph idx="1"/>
              </p:nvPr>
            </p:nvSpPr>
            <p:spPr>
              <a:xfrm>
                <a:off x="838200" y="585926"/>
                <a:ext cx="10515600" cy="5591037"/>
              </a:xfrm>
              <a:blipFill>
                <a:blip r:embed="rId2"/>
                <a:stretch>
                  <a:fillRect l="-928" t="-872" r="-870"/>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713726F0-D54B-4DAC-928F-7D013CB69BBE}"/>
              </a:ext>
            </a:extLst>
          </p:cNvPr>
          <p:cNvSpPr/>
          <p:nvPr/>
        </p:nvSpPr>
        <p:spPr>
          <a:xfrm>
            <a:off x="2911876" y="2796466"/>
            <a:ext cx="2299316" cy="363984"/>
          </a:xfrm>
          <a:prstGeom prst="rect">
            <a:avLst/>
          </a:prstGeom>
          <a:noFill/>
          <a:ln w="9525"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20628A2A-4599-49AC-8EC4-99602DF69633}"/>
              </a:ext>
            </a:extLst>
          </p:cNvPr>
          <p:cNvSpPr/>
          <p:nvPr/>
        </p:nvSpPr>
        <p:spPr>
          <a:xfrm>
            <a:off x="2911876" y="3725664"/>
            <a:ext cx="2299316" cy="363984"/>
          </a:xfrm>
          <a:prstGeom prst="rect">
            <a:avLst/>
          </a:prstGeom>
          <a:noFill/>
          <a:ln w="9525"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3FABB2D-AF66-49F5-89B7-217E276E7056}"/>
              </a:ext>
            </a:extLst>
          </p:cNvPr>
          <p:cNvSpPr/>
          <p:nvPr/>
        </p:nvSpPr>
        <p:spPr>
          <a:xfrm>
            <a:off x="5628443" y="2796466"/>
            <a:ext cx="372862" cy="363984"/>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6B20E8F3-C6FA-4BE9-A73D-A509C918D0E7}"/>
              </a:ext>
            </a:extLst>
          </p:cNvPr>
          <p:cNvSpPr/>
          <p:nvPr/>
        </p:nvSpPr>
        <p:spPr>
          <a:xfrm>
            <a:off x="5609208" y="3697551"/>
            <a:ext cx="372862" cy="363984"/>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Tree>
    <p:extLst>
      <p:ext uri="{BB962C8B-B14F-4D97-AF65-F5344CB8AC3E}">
        <p14:creationId xmlns:p14="http://schemas.microsoft.com/office/powerpoint/2010/main" val="776859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A4F0BE1-71A5-4605-9198-B3B1FF2E53B1}"/>
                  </a:ext>
                </a:extLst>
              </p:cNvPr>
              <p:cNvSpPr>
                <a:spLocks noGrp="1"/>
              </p:cNvSpPr>
              <p:nvPr>
                <p:ph idx="1"/>
              </p:nvPr>
            </p:nvSpPr>
            <p:spPr>
              <a:xfrm>
                <a:off x="838200" y="470517"/>
                <a:ext cx="10515600" cy="5706446"/>
              </a:xfrm>
            </p:spPr>
            <p:txBody>
              <a:bodyPr>
                <a:normAutofit/>
              </a:bodyPr>
              <a:lstStyle/>
              <a:p>
                <a:pPr marL="0" indent="0" algn="just">
                  <a:buNone/>
                </a:pPr>
                <a:r>
                  <a:rPr lang="en-US" altLang="zh-CN" sz="2400" dirty="0"/>
                  <a:t>2.</a:t>
                </a:r>
                <a:r>
                  <a:rPr lang="zh-CN" altLang="en-US" sz="2400" dirty="0"/>
                  <a:t>需要插入</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𝑗</m:t>
                        </m:r>
                      </m:sub>
                    </m:sSub>
                  </m:oMath>
                </a14:m>
                <a:r>
                  <a:rPr lang="zh-CN" altLang="en-US" sz="2400" dirty="0"/>
                  <a:t>，付出代价</a:t>
                </a:r>
                <a:r>
                  <a:rPr lang="en-US" altLang="zh-CN" sz="2400" dirty="0"/>
                  <a:t>1</a:t>
                </a:r>
                <a:r>
                  <a:rPr lang="zh-CN" altLang="en-US" sz="2400" dirty="0"/>
                  <a:t>，那么我们只需要求解子问题</a:t>
                </a:r>
                <a14:m>
                  <m:oMath xmlns:m="http://schemas.openxmlformats.org/officeDocument/2006/math">
                    <m:sSub>
                      <m:sSubPr>
                        <m:ctrlPr>
                          <a:rPr lang="en-US" altLang="zh-CN" sz="2400" i="1" smtClean="0">
                            <a:latin typeface="Cambria Math" panose="02040503050406030204" pitchFamily="18" charset="0"/>
                          </a:rPr>
                        </m:ctrlPr>
                      </m:sSubPr>
                      <m:e>
                        <m:r>
                          <m:rPr>
                            <m:sty m:val="p"/>
                          </m:rPr>
                          <a:rPr lang="en-US" altLang="zh-CN" sz="2400" i="1">
                            <a:latin typeface="Cambria Math" panose="02040503050406030204" pitchFamily="18" charset="0"/>
                          </a:rPr>
                          <m:t>X</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m:rPr>
                                <m:sty m:val="p"/>
                              </m:rPr>
                              <a:rPr lang="en-US" altLang="zh-CN" sz="2400" i="1">
                                <a:latin typeface="Cambria Math" panose="02040503050406030204" pitchFamily="18" charset="0"/>
                              </a:rPr>
                              <m:t>i</m:t>
                            </m:r>
                          </m:sub>
                        </m:sSub>
                      </m:e>
                    </m:d>
                  </m:oMath>
                </a14:m>
                <a:r>
                  <a:rPr lang="zh-CN" altLang="en-US" sz="2400" dirty="0"/>
                  <a:t>和</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𝑌</m:t>
                        </m:r>
                      </m:e>
                      <m:sub>
                        <m:r>
                          <m:rPr>
                            <m:sty m:val="p"/>
                          </m:rPr>
                          <a:rPr lang="en-US" altLang="zh-CN" sz="2400" i="1">
                            <a:latin typeface="Cambria Math" panose="02040503050406030204" pitchFamily="18" charset="0"/>
                          </a:rPr>
                          <m:t>j</m:t>
                        </m:r>
                      </m:sub>
                    </m:sSub>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𝑗</m:t>
                            </m:r>
                            <m:r>
                              <a:rPr lang="en-US" altLang="zh-CN" sz="2400" i="1">
                                <a:latin typeface="Cambria Math" panose="02040503050406030204" pitchFamily="18" charset="0"/>
                              </a:rPr>
                              <m:t>−</m:t>
                            </m:r>
                            <m:r>
                              <a:rPr lang="en-US" altLang="zh-CN" sz="2400" b="0" i="1" smtClean="0">
                                <a:latin typeface="Cambria Math" panose="02040503050406030204" pitchFamily="18" charset="0"/>
                              </a:rPr>
                              <m:t>1</m:t>
                            </m:r>
                          </m:sub>
                        </m:sSub>
                      </m:e>
                    </m:d>
                    <m:r>
                      <a:rPr lang="zh-CN" altLang="en-US" sz="2400" i="1">
                        <a:latin typeface="Cambria Math" panose="02040503050406030204" pitchFamily="18" charset="0"/>
                      </a:rPr>
                      <m:t>的</m:t>
                    </m:r>
                  </m:oMath>
                </a14:m>
                <a:r>
                  <a:rPr lang="zh-CN" altLang="en-US" sz="2400" dirty="0"/>
                  <a:t>编辑距离再加</a:t>
                </a:r>
                <a:r>
                  <a:rPr lang="en-US" altLang="zh-CN" sz="2400" dirty="0"/>
                  <a:t>1</a:t>
                </a:r>
                <a:r>
                  <a:rPr lang="zh-CN" altLang="en-US" sz="2400" dirty="0"/>
                  <a:t>即可，即</a:t>
                </a:r>
                <a:r>
                  <a:rPr lang="en-US" altLang="zh-CN" sz="2400" dirty="0"/>
                  <a:t>d[</a:t>
                </a:r>
                <a:r>
                  <a:rPr lang="en-US" altLang="zh-CN" sz="2400" dirty="0" err="1"/>
                  <a:t>i</a:t>
                </a:r>
                <a:r>
                  <a:rPr lang="en-US" altLang="zh-CN" sz="2400" dirty="0"/>
                  <a:t>][j]=d[</a:t>
                </a:r>
                <a:r>
                  <a:rPr lang="en-US" altLang="zh-CN" sz="2400" dirty="0" err="1"/>
                  <a:t>i</a:t>
                </a:r>
                <a:r>
                  <a:rPr lang="en-US" altLang="zh-CN" sz="2400" dirty="0"/>
                  <a:t>][j-1]+1</a:t>
                </a:r>
                <a:r>
                  <a:rPr lang="zh-CN" altLang="en-US" sz="2400" dirty="0"/>
                  <a:t>。</a:t>
                </a:r>
                <a:endParaRPr lang="en-US" altLang="zh-CN" sz="2400" dirty="0"/>
              </a:p>
              <a:p>
                <a:pPr marL="0" indent="0" algn="just">
                  <a:buNone/>
                </a:pPr>
                <a:endParaRPr lang="en-US" altLang="zh-CN" sz="2400" dirty="0"/>
              </a:p>
              <a:p>
                <a:pPr marL="0" indent="0" algn="just">
                  <a:buNone/>
                </a:pPr>
                <a:r>
                  <a:rPr lang="en-US" altLang="zh-CN" sz="2400" b="0" dirty="0"/>
                  <a:t>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m:rPr>
                            <m:sty m:val="p"/>
                          </m:rPr>
                          <a:rPr lang="en-US" altLang="zh-CN" sz="2400" i="1">
                            <a:latin typeface="Cambria Math" panose="02040503050406030204" pitchFamily="18" charset="0"/>
                          </a:rPr>
                          <m:t>i</m:t>
                        </m:r>
                      </m:sub>
                    </m:sSub>
                  </m:oMath>
                </a14:m>
                <a:r>
                  <a:rPr lang="en-US" altLang="zh-CN" sz="2400" dirty="0"/>
                  <a:t>             -</a:t>
                </a:r>
              </a:p>
              <a:p>
                <a:pPr marL="0" indent="0" algn="just">
                  <a:buNone/>
                </a:pPr>
                <a:r>
                  <a:rPr lang="en-US" altLang="zh-CN" sz="2400" b="0" dirty="0"/>
                  <a:t>                        </a:t>
                </a:r>
              </a:p>
              <a:p>
                <a:pPr marL="0" indent="0" algn="just">
                  <a:buNone/>
                </a:pPr>
                <a:r>
                  <a:rPr lang="en-US" altLang="zh-CN" sz="2400" dirty="0"/>
                  <a:t>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m:rPr>
                            <m:sty m:val="p"/>
                          </m:rPr>
                          <a:rPr lang="en-US" altLang="zh-CN" sz="2400" i="1">
                            <a:latin typeface="Cambria Math" panose="02040503050406030204" pitchFamily="18" charset="0"/>
                          </a:rPr>
                          <m:t>j</m:t>
                        </m:r>
                        <m:r>
                          <a:rPr lang="en-US" altLang="zh-CN" sz="2400" i="1" smtClean="0">
                            <a:latin typeface="Cambria Math" panose="02040503050406030204" pitchFamily="18" charset="0"/>
                          </a:rPr>
                          <m:t>−</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 </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𝑦</m:t>
                        </m:r>
                      </m:e>
                      <m:sub>
                        <m:r>
                          <m:rPr>
                            <m:sty m:val="p"/>
                          </m:rPr>
                          <a:rPr lang="en-US" altLang="zh-CN" sz="2400" i="1">
                            <a:latin typeface="Cambria Math" panose="02040503050406030204" pitchFamily="18" charset="0"/>
                          </a:rPr>
                          <m:t>j</m:t>
                        </m:r>
                      </m:sub>
                    </m:sSub>
                  </m:oMath>
                </a14:m>
                <a:endParaRPr lang="zh-CN" altLang="en-US" sz="2400" dirty="0"/>
              </a:p>
              <a:p>
                <a:pPr marL="0" indent="0" algn="just">
                  <a:buNone/>
                </a:pPr>
                <a:endParaRPr lang="en-US" altLang="zh-CN" sz="2400" dirty="0"/>
              </a:p>
              <a:p>
                <a:pPr marL="0" indent="0" algn="just">
                  <a:buNone/>
                </a:pPr>
                <a:endParaRPr lang="zh-CN" altLang="en-US" sz="2400" dirty="0"/>
              </a:p>
            </p:txBody>
          </p:sp>
        </mc:Choice>
        <mc:Fallback xmlns="">
          <p:sp>
            <p:nvSpPr>
              <p:cNvPr id="3" name="内容占位符 2">
                <a:extLst>
                  <a:ext uri="{FF2B5EF4-FFF2-40B4-BE49-F238E27FC236}">
                    <a16:creationId xmlns:a16="http://schemas.microsoft.com/office/drawing/2014/main" id="{EA4F0BE1-71A5-4605-9198-B3B1FF2E53B1}"/>
                  </a:ext>
                </a:extLst>
              </p:cNvPr>
              <p:cNvSpPr>
                <a:spLocks noGrp="1" noRot="1" noChangeAspect="1" noMove="1" noResize="1" noEditPoints="1" noAdjustHandles="1" noChangeArrowheads="1" noChangeShapeType="1" noTextEdit="1"/>
              </p:cNvSpPr>
              <p:nvPr>
                <p:ph idx="1"/>
              </p:nvPr>
            </p:nvSpPr>
            <p:spPr>
              <a:xfrm>
                <a:off x="838200" y="470517"/>
                <a:ext cx="10515600" cy="5706446"/>
              </a:xfrm>
              <a:blipFill>
                <a:blip r:embed="rId2"/>
                <a:stretch>
                  <a:fillRect l="-928" t="-1175"/>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60F3A0AD-E470-462B-98C6-06A681B2F8DD}"/>
              </a:ext>
            </a:extLst>
          </p:cNvPr>
          <p:cNvSpPr/>
          <p:nvPr/>
        </p:nvSpPr>
        <p:spPr>
          <a:xfrm>
            <a:off x="2760956" y="1828800"/>
            <a:ext cx="2299316" cy="363984"/>
          </a:xfrm>
          <a:prstGeom prst="rect">
            <a:avLst/>
          </a:prstGeom>
          <a:noFill/>
          <a:ln w="9525"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6A1ADEAA-9EEF-4623-B628-E18D55BD5F80}"/>
              </a:ext>
            </a:extLst>
          </p:cNvPr>
          <p:cNvSpPr/>
          <p:nvPr/>
        </p:nvSpPr>
        <p:spPr>
          <a:xfrm>
            <a:off x="2760956" y="2823099"/>
            <a:ext cx="2299316" cy="363984"/>
          </a:xfrm>
          <a:prstGeom prst="rect">
            <a:avLst/>
          </a:prstGeom>
          <a:noFill/>
          <a:ln w="9525"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F847E523-C50B-457D-A8A2-DB481F03A015}"/>
              </a:ext>
            </a:extLst>
          </p:cNvPr>
          <p:cNvSpPr/>
          <p:nvPr/>
        </p:nvSpPr>
        <p:spPr>
          <a:xfrm>
            <a:off x="5805996" y="1828800"/>
            <a:ext cx="372862" cy="363984"/>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54DA6EB6-A2CF-4D04-9C8F-E66A3DC8379F}"/>
              </a:ext>
            </a:extLst>
          </p:cNvPr>
          <p:cNvSpPr/>
          <p:nvPr/>
        </p:nvSpPr>
        <p:spPr>
          <a:xfrm>
            <a:off x="5805996" y="2823099"/>
            <a:ext cx="372862" cy="363984"/>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Tree>
    <p:extLst>
      <p:ext uri="{BB962C8B-B14F-4D97-AF65-F5344CB8AC3E}">
        <p14:creationId xmlns:p14="http://schemas.microsoft.com/office/powerpoint/2010/main" val="3097977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329F01DD-D16A-45DC-81CD-06AE2D0D5D42}"/>
                  </a:ext>
                </a:extLst>
              </p:cNvPr>
              <p:cNvSpPr>
                <a:spLocks noGrp="1"/>
              </p:cNvSpPr>
              <p:nvPr>
                <p:ph idx="1"/>
              </p:nvPr>
            </p:nvSpPr>
            <p:spPr>
              <a:xfrm>
                <a:off x="838200" y="692458"/>
                <a:ext cx="10515600" cy="5484505"/>
              </a:xfrm>
            </p:spPr>
            <p:txBody>
              <a:bodyPr>
                <a:normAutofit/>
              </a:bodyPr>
              <a:lstStyle/>
              <a:p>
                <a:pPr marL="0" indent="0" algn="just">
                  <a:buNone/>
                </a:pPr>
                <a:r>
                  <a:rPr lang="en-US" altLang="zh-CN" sz="2400" dirty="0"/>
                  <a:t>3.</a:t>
                </a:r>
                <a:r>
                  <a:rPr lang="zh-CN" altLang="en-US" sz="2400" dirty="0"/>
                  <a:t>如果</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m:rPr>
                            <m:sty m:val="p"/>
                          </m:rPr>
                          <a:rPr lang="en-US" altLang="zh-CN" sz="2400" i="1">
                            <a:latin typeface="Cambria Math" panose="02040503050406030204" pitchFamily="18" charset="0"/>
                          </a:rPr>
                          <m:t>i</m:t>
                        </m:r>
                      </m:sub>
                    </m:sSub>
                  </m:oMath>
                </a14:m>
                <a:r>
                  <a:rPr lang="en-US" altLang="zh-CN" sz="2400" dirty="0"/>
                  <a:t>=</a:t>
                </a:r>
                <a:r>
                  <a:rPr lang="en-US" altLang="zh-CN" sz="2400" b="0" dirty="0"/>
                  <a:t> </a:t>
                </a:r>
                <a14:m>
                  <m:oMath xmlns:m="http://schemas.openxmlformats.org/officeDocument/2006/math">
                    <m:sSub>
                      <m:sSubPr>
                        <m:ctrlPr>
                          <a:rPr lang="en-US" altLang="zh-CN" sz="2400" b="0" i="1" smtClean="0">
                            <a:latin typeface="Cambria Math" panose="02040503050406030204" pitchFamily="18" charset="0"/>
                          </a:rPr>
                        </m:ctrlPr>
                      </m:sSubPr>
                      <m:e>
                        <m:r>
                          <m:rPr>
                            <m:sty m:val="p"/>
                          </m:rPr>
                          <a:rPr lang="en-US" altLang="zh-CN" sz="2400" i="1">
                            <a:latin typeface="Cambria Math" panose="02040503050406030204" pitchFamily="18" charset="0"/>
                          </a:rPr>
                          <m:t>y</m:t>
                        </m:r>
                      </m:e>
                      <m:sub>
                        <m:r>
                          <m:rPr>
                            <m:sty m:val="p"/>
                          </m:rPr>
                          <a:rPr lang="en-US" altLang="zh-CN" sz="2400" i="1">
                            <a:latin typeface="Cambria Math" panose="02040503050406030204" pitchFamily="18" charset="0"/>
                          </a:rPr>
                          <m:t>j</m:t>
                        </m:r>
                      </m:sub>
                    </m:sSub>
                  </m:oMath>
                </a14:m>
                <a:r>
                  <a:rPr lang="zh-CN" altLang="en-US" sz="2400" dirty="0"/>
                  <a:t>，付出代价</a:t>
                </a:r>
                <a:r>
                  <a:rPr lang="en-US" altLang="zh-CN" sz="2400" dirty="0"/>
                  <a:t>0</a:t>
                </a:r>
                <a:r>
                  <a:rPr lang="zh-CN" altLang="en-US" sz="2400" dirty="0"/>
                  <a:t>，如果</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m:rPr>
                            <m:sty m:val="p"/>
                          </m:rPr>
                          <a:rPr lang="en-US" altLang="zh-CN" sz="2400" i="1">
                            <a:latin typeface="Cambria Math" panose="02040503050406030204" pitchFamily="18" charset="0"/>
                          </a:rPr>
                          <m:t>i</m:t>
                        </m:r>
                      </m:sub>
                    </m:sSub>
                    <m:r>
                      <a:rPr lang="en-US" altLang="zh-CN" sz="240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rPr>
                        </m:ctrlPr>
                      </m:sSubPr>
                      <m:e>
                        <m:r>
                          <m:rPr>
                            <m:sty m:val="p"/>
                          </m:rPr>
                          <a:rPr lang="en-US" altLang="zh-CN" sz="2400" i="1">
                            <a:latin typeface="Cambria Math" panose="02040503050406030204" pitchFamily="18" charset="0"/>
                          </a:rPr>
                          <m:t>y</m:t>
                        </m:r>
                      </m:e>
                      <m:sub>
                        <m:r>
                          <m:rPr>
                            <m:sty m:val="p"/>
                          </m:rPr>
                          <a:rPr lang="en-US" altLang="zh-CN" sz="2400" i="1">
                            <a:latin typeface="Cambria Math" panose="02040503050406030204" pitchFamily="18" charset="0"/>
                          </a:rPr>
                          <m:t>j</m:t>
                        </m:r>
                      </m:sub>
                    </m:sSub>
                  </m:oMath>
                </a14:m>
                <a:r>
                  <a:rPr lang="zh-CN" altLang="en-US" sz="2400" dirty="0"/>
                  <a:t>，需要替换，付出代价</a:t>
                </a:r>
                <a:r>
                  <a:rPr lang="en-US" altLang="zh-CN" sz="2400" dirty="0"/>
                  <a:t>1</a:t>
                </a:r>
                <a:r>
                  <a:rPr lang="zh-CN" altLang="en-US" sz="2400" dirty="0"/>
                  <a:t>，用</a:t>
                </a:r>
                <a:r>
                  <a:rPr lang="en-US" altLang="zh-CN" sz="2400" dirty="0"/>
                  <a:t>diff(</a:t>
                </a:r>
                <a:r>
                  <a:rPr lang="en-US" altLang="zh-CN" sz="2400" dirty="0" err="1"/>
                  <a:t>i</a:t>
                </a:r>
                <a:r>
                  <a:rPr lang="en-US" altLang="zh-CN" sz="2400" dirty="0"/>
                  <a:t>, j)</a:t>
                </a:r>
                <a:r>
                  <a:rPr lang="zh-CN" altLang="en-US" sz="2400" dirty="0"/>
                  <a:t>来表达，</a:t>
                </a:r>
                <a:r>
                  <a:rPr lang="en-US" altLang="zh-CN" sz="2400" b="0" dirty="0"/>
                  <a:t>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m:rPr>
                            <m:sty m:val="p"/>
                          </m:rPr>
                          <a:rPr lang="en-US" altLang="zh-CN" sz="2400" i="1">
                            <a:latin typeface="Cambria Math" panose="02040503050406030204" pitchFamily="18" charset="0"/>
                          </a:rPr>
                          <m:t>i</m:t>
                        </m:r>
                      </m:sub>
                    </m:sSub>
                  </m:oMath>
                </a14:m>
                <a:r>
                  <a:rPr lang="en-US" altLang="zh-CN" sz="2400" dirty="0"/>
                  <a:t>=</a:t>
                </a:r>
                <a:r>
                  <a:rPr lang="en-US" altLang="zh-CN" sz="2400" b="0" dirty="0"/>
                  <a:t> </a:t>
                </a:r>
                <a14:m>
                  <m:oMath xmlns:m="http://schemas.openxmlformats.org/officeDocument/2006/math">
                    <m:sSub>
                      <m:sSubPr>
                        <m:ctrlPr>
                          <a:rPr lang="en-US" altLang="zh-CN" sz="2400" b="0" i="1" smtClean="0">
                            <a:latin typeface="Cambria Math" panose="02040503050406030204" pitchFamily="18" charset="0"/>
                          </a:rPr>
                        </m:ctrlPr>
                      </m:sSubPr>
                      <m:e>
                        <m:r>
                          <m:rPr>
                            <m:sty m:val="p"/>
                          </m:rPr>
                          <a:rPr lang="en-US" altLang="zh-CN" sz="2400" i="1">
                            <a:latin typeface="Cambria Math" panose="02040503050406030204" pitchFamily="18" charset="0"/>
                          </a:rPr>
                          <m:t>y</m:t>
                        </m:r>
                      </m:e>
                      <m:sub>
                        <m:r>
                          <m:rPr>
                            <m:sty m:val="p"/>
                          </m:rPr>
                          <a:rPr lang="en-US" altLang="zh-CN" sz="2400" i="1">
                            <a:latin typeface="Cambria Math" panose="02040503050406030204" pitchFamily="18" charset="0"/>
                          </a:rPr>
                          <m:t>j</m:t>
                        </m:r>
                      </m:sub>
                    </m:sSub>
                  </m:oMath>
                </a14:m>
                <a:r>
                  <a:rPr lang="zh-CN" altLang="en-US" sz="2400" dirty="0"/>
                  <a:t>时，</a:t>
                </a:r>
                <a:r>
                  <a:rPr lang="en-US" altLang="zh-CN" sz="2400" dirty="0"/>
                  <a:t>diff(</a:t>
                </a:r>
                <a:r>
                  <a:rPr lang="en-US" altLang="zh-CN" sz="2400" dirty="0" err="1"/>
                  <a:t>i,j</a:t>
                </a:r>
                <a:r>
                  <a:rPr lang="en-US" altLang="zh-CN" sz="2400" dirty="0"/>
                  <a:t>)=0</a:t>
                </a:r>
                <a:r>
                  <a:rPr lang="zh-CN" altLang="en-US" sz="2400" dirty="0"/>
                  <a:t>；</a:t>
                </a:r>
                <a:r>
                  <a:rPr lang="en-US" altLang="zh-CN" sz="2400" b="0" dirty="0"/>
                  <a:t>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m:rPr>
                            <m:sty m:val="p"/>
                          </m:rPr>
                          <a:rPr lang="en-US" altLang="zh-CN" sz="2400" i="1">
                            <a:latin typeface="Cambria Math" panose="02040503050406030204" pitchFamily="18" charset="0"/>
                          </a:rPr>
                          <m:t>i</m:t>
                        </m:r>
                      </m:sub>
                    </m:sSub>
                    <m:r>
                      <a:rPr lang="en-US" altLang="zh-CN" sz="240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rPr>
                        </m:ctrlPr>
                      </m:sSubPr>
                      <m:e>
                        <m:r>
                          <m:rPr>
                            <m:sty m:val="p"/>
                          </m:rPr>
                          <a:rPr lang="en-US" altLang="zh-CN" sz="2400" i="1">
                            <a:latin typeface="Cambria Math" panose="02040503050406030204" pitchFamily="18" charset="0"/>
                          </a:rPr>
                          <m:t>y</m:t>
                        </m:r>
                      </m:e>
                      <m:sub>
                        <m:r>
                          <m:rPr>
                            <m:sty m:val="p"/>
                          </m:rPr>
                          <a:rPr lang="en-US" altLang="zh-CN" sz="2400" i="1">
                            <a:latin typeface="Cambria Math" panose="02040503050406030204" pitchFamily="18" charset="0"/>
                          </a:rPr>
                          <m:t>j</m:t>
                        </m:r>
                      </m:sub>
                    </m:sSub>
                  </m:oMath>
                </a14:m>
                <a:r>
                  <a:rPr lang="zh-CN" altLang="en-US" sz="2400" dirty="0"/>
                  <a:t>，</a:t>
                </a:r>
                <a:r>
                  <a:rPr lang="en-US" altLang="zh-CN" sz="2400" dirty="0"/>
                  <a:t>diff(</a:t>
                </a:r>
                <a:r>
                  <a:rPr lang="en-US" altLang="zh-CN" sz="2400" dirty="0" err="1"/>
                  <a:t>i</a:t>
                </a:r>
                <a:r>
                  <a:rPr lang="en-US" altLang="zh-CN" sz="2400" dirty="0"/>
                  <a:t>, j)=1</a:t>
                </a:r>
                <a:r>
                  <a:rPr lang="zh-CN" altLang="en-US" sz="2400" dirty="0"/>
                  <a:t>。那么我们只需要求解子问题</a:t>
                </a:r>
                <a14:m>
                  <m:oMath xmlns:m="http://schemas.openxmlformats.org/officeDocument/2006/math">
                    <m:sSub>
                      <m:sSubPr>
                        <m:ctrlPr>
                          <a:rPr lang="en-US" altLang="zh-CN" sz="2400" i="1" smtClean="0">
                            <a:latin typeface="Cambria Math" panose="02040503050406030204" pitchFamily="18" charset="0"/>
                          </a:rPr>
                        </m:ctrlPr>
                      </m:sSubPr>
                      <m:e>
                        <m:r>
                          <m:rPr>
                            <m:sty m:val="p"/>
                          </m:rPr>
                          <a:rPr lang="en-US" altLang="zh-CN" sz="2400" i="1">
                            <a:latin typeface="Cambria Math" panose="02040503050406030204" pitchFamily="18" charset="0"/>
                          </a:rPr>
                          <m:t>X</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m:rPr>
                                <m:sty m:val="p"/>
                              </m:rPr>
                              <a:rPr lang="en-US" altLang="zh-CN" sz="2400" i="1">
                                <a:latin typeface="Cambria Math" panose="02040503050406030204" pitchFamily="18" charset="0"/>
                              </a:rPr>
                              <m:t>i</m:t>
                            </m:r>
                            <m:r>
                              <a:rPr lang="en-US" altLang="zh-CN" sz="2400" i="1">
                                <a:latin typeface="Cambria Math" panose="02040503050406030204" pitchFamily="18" charset="0"/>
                              </a:rPr>
                              <m:t>−1</m:t>
                            </m:r>
                          </m:sub>
                        </m:sSub>
                      </m:e>
                    </m:d>
                  </m:oMath>
                </a14:m>
                <a:r>
                  <a:rPr lang="zh-CN" altLang="en-US" sz="2400" dirty="0"/>
                  <a:t>和</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𝑌</m:t>
                        </m:r>
                      </m:e>
                      <m:sub>
                        <m:r>
                          <m:rPr>
                            <m:sty m:val="p"/>
                          </m:rPr>
                          <a:rPr lang="en-US" altLang="zh-CN" sz="2400" i="1">
                            <a:latin typeface="Cambria Math" panose="02040503050406030204" pitchFamily="18" charset="0"/>
                          </a:rPr>
                          <m:t>j</m:t>
                        </m:r>
                      </m:sub>
                    </m:sSub>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𝑗</m:t>
                            </m:r>
                            <m:r>
                              <a:rPr lang="en-US" altLang="zh-CN" sz="2400" i="1">
                                <a:latin typeface="Cambria Math" panose="02040503050406030204" pitchFamily="18" charset="0"/>
                              </a:rPr>
                              <m:t>−</m:t>
                            </m:r>
                            <m:r>
                              <a:rPr lang="en-US" altLang="zh-CN" sz="2400" b="0" i="1" smtClean="0">
                                <a:latin typeface="Cambria Math" panose="02040503050406030204" pitchFamily="18" charset="0"/>
                              </a:rPr>
                              <m:t>1</m:t>
                            </m:r>
                          </m:sub>
                        </m:sSub>
                      </m:e>
                    </m:d>
                    <m:r>
                      <a:rPr lang="zh-CN" altLang="en-US" sz="2400" i="1">
                        <a:latin typeface="Cambria Math" panose="02040503050406030204" pitchFamily="18" charset="0"/>
                      </a:rPr>
                      <m:t>的</m:t>
                    </m:r>
                  </m:oMath>
                </a14:m>
                <a:r>
                  <a:rPr lang="zh-CN" altLang="en-US" sz="2400" dirty="0"/>
                  <a:t>编辑距离再加</a:t>
                </a:r>
                <a:r>
                  <a:rPr lang="en-US" altLang="zh-CN" sz="2400" dirty="0"/>
                  <a:t>diff(</a:t>
                </a:r>
                <a:r>
                  <a:rPr lang="en-US" altLang="zh-CN" sz="2400" dirty="0" err="1"/>
                  <a:t>i,j</a:t>
                </a:r>
                <a:r>
                  <a:rPr lang="en-US" altLang="zh-CN" sz="2400" dirty="0"/>
                  <a:t>)</a:t>
                </a:r>
                <a:r>
                  <a:rPr lang="zh-CN" altLang="en-US" sz="2400" dirty="0"/>
                  <a:t>即可，即</a:t>
                </a:r>
                <a:r>
                  <a:rPr lang="en-US" altLang="zh-CN" sz="2400" dirty="0"/>
                  <a:t>d[</a:t>
                </a:r>
                <a:r>
                  <a:rPr lang="en-US" altLang="zh-CN" sz="2400" dirty="0" err="1"/>
                  <a:t>i</a:t>
                </a:r>
                <a:r>
                  <a:rPr lang="en-US" altLang="zh-CN" sz="2400" dirty="0"/>
                  <a:t>][j]=d[i-1][j-1]+diff(</a:t>
                </a:r>
                <a:r>
                  <a:rPr lang="en-US" altLang="zh-CN" sz="2400" dirty="0" err="1"/>
                  <a:t>i</a:t>
                </a:r>
                <a:r>
                  <a:rPr lang="en-US" altLang="zh-CN" sz="2400" dirty="0"/>
                  <a:t>, j)</a:t>
                </a:r>
                <a:r>
                  <a:rPr lang="zh-CN" altLang="en-US" sz="2400" dirty="0"/>
                  <a:t>。</a:t>
                </a:r>
                <a:endParaRPr lang="en-US" altLang="zh-CN" sz="2400" dirty="0"/>
              </a:p>
              <a:p>
                <a:pPr marL="0" indent="0" algn="just">
                  <a:buNone/>
                </a:pPr>
                <a:endParaRPr lang="en-US" altLang="zh-CN" sz="2400" dirty="0"/>
              </a:p>
              <a:p>
                <a:pPr marL="0" indent="0" algn="just">
                  <a:buNone/>
                </a:pPr>
                <a:r>
                  <a:rPr lang="en-US" altLang="zh-CN" sz="2400" b="0" dirty="0"/>
                  <a:t>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r>
                          <a:rPr lang="en-US" altLang="zh-CN" sz="2400" i="1">
                            <a:latin typeface="Cambria Math" panose="02040503050406030204" pitchFamily="18" charset="0"/>
                          </a:rPr>
                          <m:t>−</m:t>
                        </m:r>
                        <m:r>
                          <a:rPr lang="en-US" altLang="zh-CN" sz="2400" b="0" i="1" smtClean="0">
                            <a:latin typeface="Cambria Math" panose="02040503050406030204" pitchFamily="18" charset="0"/>
                          </a:rPr>
                          <m:t>1</m:t>
                        </m:r>
                      </m:sub>
                    </m:sSub>
                  </m:oMath>
                </a14:m>
                <a:r>
                  <a:rPr lang="zh-CN" altLang="en-US" sz="2400" dirty="0"/>
                  <a:t>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oMath>
                </a14:m>
                <a:endParaRPr lang="en-US" altLang="zh-CN" sz="2400" dirty="0"/>
              </a:p>
              <a:p>
                <a:pPr marL="0" indent="0" algn="just">
                  <a:buNone/>
                </a:pPr>
                <a:r>
                  <a:rPr lang="en-US" altLang="zh-CN" sz="2400" b="0" dirty="0"/>
                  <a:t>                        </a:t>
                </a:r>
              </a:p>
              <a:p>
                <a:pPr marL="0" indent="0" algn="just">
                  <a:buNone/>
                </a:pPr>
                <a:r>
                  <a:rPr lang="en-US" altLang="zh-CN" sz="2400" dirty="0"/>
                  <a:t>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𝑗</m:t>
                        </m:r>
                        <m:r>
                          <a:rPr lang="en-US" altLang="zh-CN" sz="2400" i="1">
                            <a:latin typeface="Cambria Math" panose="02040503050406030204" pitchFamily="18" charset="0"/>
                          </a:rPr>
                          <m:t>−</m:t>
                        </m:r>
                        <m:r>
                          <a:rPr lang="en-US" altLang="zh-CN" sz="2400" b="0" i="1" smtClean="0">
                            <a:latin typeface="Cambria Math" panose="02040503050406030204" pitchFamily="18" charset="0"/>
                          </a:rPr>
                          <m:t>1</m:t>
                        </m:r>
                      </m:sub>
                    </m:sSub>
                  </m:oMath>
                </a14:m>
                <a:r>
                  <a:rPr lang="zh-CN" altLang="en-US" sz="2400" dirty="0"/>
                  <a:t>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𝑗</m:t>
                        </m:r>
                      </m:sub>
                    </m:sSub>
                  </m:oMath>
                </a14:m>
                <a:endParaRPr lang="zh-CN" altLang="en-US" sz="2400" dirty="0"/>
              </a:p>
              <a:p>
                <a:pPr marL="0" indent="0" algn="just">
                  <a:buNone/>
                </a:pPr>
                <a:endParaRPr lang="zh-CN" altLang="en-US" sz="2400" dirty="0"/>
              </a:p>
            </p:txBody>
          </p:sp>
        </mc:Choice>
        <mc:Fallback>
          <p:sp>
            <p:nvSpPr>
              <p:cNvPr id="3" name="内容占位符 2">
                <a:extLst>
                  <a:ext uri="{FF2B5EF4-FFF2-40B4-BE49-F238E27FC236}">
                    <a16:creationId xmlns:a16="http://schemas.microsoft.com/office/drawing/2014/main" id="{329F01DD-D16A-45DC-81CD-06AE2D0D5D42}"/>
                  </a:ext>
                </a:extLst>
              </p:cNvPr>
              <p:cNvSpPr>
                <a:spLocks noGrp="1" noRot="1" noChangeAspect="1" noMove="1" noResize="1" noEditPoints="1" noAdjustHandles="1" noChangeArrowheads="1" noChangeShapeType="1" noTextEdit="1"/>
              </p:cNvSpPr>
              <p:nvPr>
                <p:ph idx="1"/>
              </p:nvPr>
            </p:nvSpPr>
            <p:spPr>
              <a:xfrm>
                <a:off x="838200" y="692458"/>
                <a:ext cx="10515600" cy="5484505"/>
              </a:xfrm>
              <a:blipFill>
                <a:blip r:embed="rId2"/>
                <a:stretch>
                  <a:fillRect l="-928" t="-1224" r="-870"/>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696DF2BA-52DE-46A3-ACA0-5E8057AB3DC3}"/>
              </a:ext>
            </a:extLst>
          </p:cNvPr>
          <p:cNvSpPr/>
          <p:nvPr/>
        </p:nvSpPr>
        <p:spPr>
          <a:xfrm>
            <a:off x="2851212" y="3740460"/>
            <a:ext cx="2299316" cy="363984"/>
          </a:xfrm>
          <a:prstGeom prst="rect">
            <a:avLst/>
          </a:prstGeom>
          <a:noFill/>
          <a:ln w="9525"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7AD329C8-FF18-4BEA-B514-537D9871FC8C}"/>
              </a:ext>
            </a:extLst>
          </p:cNvPr>
          <p:cNvSpPr/>
          <p:nvPr/>
        </p:nvSpPr>
        <p:spPr>
          <a:xfrm>
            <a:off x="2851212" y="2753557"/>
            <a:ext cx="2299316" cy="363984"/>
          </a:xfrm>
          <a:prstGeom prst="rect">
            <a:avLst/>
          </a:prstGeom>
          <a:noFill/>
          <a:ln w="9525"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Tree>
    <p:extLst>
      <p:ext uri="{BB962C8B-B14F-4D97-AF65-F5344CB8AC3E}">
        <p14:creationId xmlns:p14="http://schemas.microsoft.com/office/powerpoint/2010/main" val="629198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D33FF8C-10BB-43BF-8231-4A4C600EA0DF}"/>
              </a:ext>
            </a:extLst>
          </p:cNvPr>
          <p:cNvSpPr>
            <a:spLocks noGrp="1"/>
          </p:cNvSpPr>
          <p:nvPr>
            <p:ph idx="1"/>
          </p:nvPr>
        </p:nvSpPr>
        <p:spPr>
          <a:xfrm>
            <a:off x="838200" y="559293"/>
            <a:ext cx="10515600" cy="5617670"/>
          </a:xfrm>
        </p:spPr>
        <p:txBody>
          <a:bodyPr/>
          <a:lstStyle/>
          <a:p>
            <a:pPr marL="0" indent="0">
              <a:buNone/>
            </a:pPr>
            <a:r>
              <a:rPr lang="zh-CN" altLang="en-US" dirty="0"/>
              <a:t>递归式：</a:t>
            </a:r>
            <a:endParaRPr lang="en-US" altLang="zh-CN" dirty="0"/>
          </a:p>
          <a:p>
            <a:pPr marL="0" indent="0">
              <a:buNone/>
            </a:pPr>
            <a:endParaRPr lang="zh-CN" altLang="en-US" dirty="0"/>
          </a:p>
        </p:txBody>
      </p:sp>
      <p:pic>
        <p:nvPicPr>
          <p:cNvPr id="7" name="图片 6">
            <a:extLst>
              <a:ext uri="{FF2B5EF4-FFF2-40B4-BE49-F238E27FC236}">
                <a16:creationId xmlns:a16="http://schemas.microsoft.com/office/drawing/2014/main" id="{7D0CD660-78B9-4708-9F1B-3D74F8D69CAE}"/>
              </a:ext>
            </a:extLst>
          </p:cNvPr>
          <p:cNvPicPr>
            <a:picLocks noChangeAspect="1"/>
          </p:cNvPicPr>
          <p:nvPr/>
        </p:nvPicPr>
        <p:blipFill>
          <a:blip r:embed="rId2"/>
          <a:stretch>
            <a:fillRect/>
          </a:stretch>
        </p:blipFill>
        <p:spPr>
          <a:xfrm>
            <a:off x="1624908" y="2349080"/>
            <a:ext cx="8409524" cy="1019048"/>
          </a:xfrm>
          <a:prstGeom prst="rect">
            <a:avLst/>
          </a:prstGeom>
        </p:spPr>
      </p:pic>
      <p:sp>
        <p:nvSpPr>
          <p:cNvPr id="8" name="文本框 7">
            <a:extLst>
              <a:ext uri="{FF2B5EF4-FFF2-40B4-BE49-F238E27FC236}">
                <a16:creationId xmlns:a16="http://schemas.microsoft.com/office/drawing/2014/main" id="{C02F3C78-C0C5-401B-8548-CCF19353A8C5}"/>
              </a:ext>
            </a:extLst>
          </p:cNvPr>
          <p:cNvSpPr txBox="1"/>
          <p:nvPr/>
        </p:nvSpPr>
        <p:spPr>
          <a:xfrm>
            <a:off x="5592932" y="2349080"/>
            <a:ext cx="716863" cy="369332"/>
          </a:xfrm>
          <a:prstGeom prst="rect">
            <a:avLst/>
          </a:prstGeom>
          <a:noFill/>
        </p:spPr>
        <p:txBody>
          <a:bodyPr wrap="none" rtlCol="0">
            <a:spAutoFit/>
          </a:bodyPr>
          <a:lstStyle/>
          <a:p>
            <a:r>
              <a:rPr lang="en-US" altLang="zh-CN" dirty="0" err="1"/>
              <a:t>i</a:t>
            </a:r>
            <a:r>
              <a:rPr lang="en-US" altLang="zh-CN" dirty="0"/>
              <a:t>=j=0</a:t>
            </a:r>
            <a:endParaRPr lang="zh-CN" altLang="en-US" dirty="0"/>
          </a:p>
        </p:txBody>
      </p:sp>
    </p:spTree>
    <p:extLst>
      <p:ext uri="{BB962C8B-B14F-4D97-AF65-F5344CB8AC3E}">
        <p14:creationId xmlns:p14="http://schemas.microsoft.com/office/powerpoint/2010/main" val="1174622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D90D3A9-7847-413B-9FCF-E5D84F6E729F}"/>
                  </a:ext>
                </a:extLst>
              </p:cNvPr>
              <p:cNvSpPr>
                <a:spLocks noGrp="1"/>
              </p:cNvSpPr>
              <p:nvPr>
                <p:ph idx="1"/>
              </p:nvPr>
            </p:nvSpPr>
            <p:spPr>
              <a:xfrm>
                <a:off x="838200" y="630315"/>
                <a:ext cx="10515600" cy="5546648"/>
              </a:xfrm>
            </p:spPr>
            <p:txBody>
              <a:bodyPr>
                <a:normAutofit/>
              </a:bodyPr>
              <a:lstStyle/>
              <a:p>
                <a:pPr marL="0" indent="0">
                  <a:buNone/>
                </a:pPr>
                <a:r>
                  <a:rPr lang="zh-CN" altLang="en-US" sz="2400" dirty="0"/>
                  <a:t>分析该问题是否具有最优子结构性质。</a:t>
                </a:r>
                <a:endParaRPr lang="en-US" altLang="zh-CN" sz="2400" dirty="0"/>
              </a:p>
              <a:p>
                <a:pPr marL="0" indent="0">
                  <a:buNone/>
                </a:pPr>
                <a:r>
                  <a:rPr lang="zh-CN" altLang="en-US" sz="2400" dirty="0"/>
                  <a:t>分析最优解的结构特征：</a:t>
                </a:r>
                <a:endParaRPr lang="en-US" altLang="zh-CN" sz="2400" dirty="0"/>
              </a:p>
              <a:p>
                <a:pPr marL="0" indent="0">
                  <a:buNone/>
                </a:pPr>
                <a:r>
                  <a:rPr lang="zh-CN" altLang="en-US" sz="2400" dirty="0"/>
                  <a:t>假设已经知道了在第</a:t>
                </a:r>
                <a:r>
                  <a:rPr lang="en-US" altLang="zh-CN" sz="2400" dirty="0"/>
                  <a:t>k</a:t>
                </a:r>
                <a:r>
                  <a:rPr lang="zh-CN" altLang="en-US" sz="2400" dirty="0"/>
                  <a:t>个顶点切开会得到最优解，那么原问题就变成了两个子问题和一个三角形，子问题分别是</a:t>
                </a:r>
                <a14:m>
                  <m:oMath xmlns:m="http://schemas.openxmlformats.org/officeDocument/2006/math">
                    <m:r>
                      <a:rPr lang="en-US" altLang="zh-CN" sz="2400" b="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0</m:t>
                        </m:r>
                      </m:sub>
                    </m:sSub>
                    <m:r>
                      <a:rPr lang="en-US" altLang="zh-CN" sz="2400" b="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𝑘</m:t>
                        </m:r>
                      </m:sub>
                    </m:sSub>
                    <m:r>
                      <a:rPr lang="en-US" altLang="zh-CN" sz="2400" b="0" i="1" smtClean="0">
                        <a:latin typeface="Cambria Math" panose="02040503050406030204" pitchFamily="18" charset="0"/>
                      </a:rPr>
                      <m:t>}</m:t>
                    </m:r>
                  </m:oMath>
                </a14:m>
                <a:r>
                  <a:rPr lang="zh-CN" altLang="en-US" sz="2400" dirty="0"/>
                  <a:t>和</a:t>
                </a:r>
                <a14:m>
                  <m:oMath xmlns:m="http://schemas.openxmlformats.org/officeDocument/2006/math">
                    <m:r>
                      <a:rPr lang="en-US" altLang="zh-CN" sz="2400" b="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m:rPr>
                            <m:sty m:val="p"/>
                          </m:rPr>
                          <a:rPr lang="en-US" altLang="zh-CN" sz="2400" i="1">
                            <a:latin typeface="Cambria Math" panose="02040503050406030204" pitchFamily="18" charset="0"/>
                          </a:rPr>
                          <m:t>k</m:t>
                        </m:r>
                      </m:sub>
                    </m:sSub>
                    <m:r>
                      <a:rPr lang="en-US" altLang="zh-CN" sz="2400" b="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𝑛</m:t>
                        </m:r>
                      </m:sub>
                    </m:sSub>
                    <m:r>
                      <a:rPr lang="en-US" altLang="zh-CN" sz="2400" b="0" i="1" smtClean="0">
                        <a:latin typeface="Cambria Math" panose="02040503050406030204" pitchFamily="18" charset="0"/>
                      </a:rPr>
                      <m:t>}</m:t>
                    </m:r>
                  </m:oMath>
                </a14:m>
                <a:r>
                  <a:rPr lang="zh-CN" altLang="en-US" sz="2400" dirty="0"/>
                  <a:t>，三角形为</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0</m:t>
                        </m:r>
                      </m:sub>
                    </m:sSub>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𝑘</m:t>
                        </m:r>
                      </m:sub>
                    </m:sSub>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m:rPr>
                            <m:sty m:val="p"/>
                          </m:rPr>
                          <a:rPr lang="en-US" altLang="zh-CN" sz="2400" i="1">
                            <a:latin typeface="Cambria Math" panose="02040503050406030204" pitchFamily="18" charset="0"/>
                          </a:rPr>
                          <m:t>n</m:t>
                        </m:r>
                      </m:sub>
                    </m:sSub>
                    <m:r>
                      <a:rPr lang="zh-CN" altLang="en-US" sz="2400" i="1">
                        <a:latin typeface="Cambria Math" panose="02040503050406030204" pitchFamily="18" charset="0"/>
                      </a:rPr>
                      <m:t>。</m:t>
                    </m:r>
                  </m:oMath>
                </a14:m>
                <a:endParaRPr lang="en-US" altLang="zh-CN" sz="2400" dirty="0"/>
              </a:p>
              <a:p>
                <a:pPr marL="0" indent="0">
                  <a:buNone/>
                </a:pPr>
                <a:endParaRPr lang="en-US" altLang="zh-CN" sz="2400" dirty="0"/>
              </a:p>
            </p:txBody>
          </p:sp>
        </mc:Choice>
        <mc:Fallback xmlns="">
          <p:sp>
            <p:nvSpPr>
              <p:cNvPr id="3" name="内容占位符 2">
                <a:extLst>
                  <a:ext uri="{FF2B5EF4-FFF2-40B4-BE49-F238E27FC236}">
                    <a16:creationId xmlns:a16="http://schemas.microsoft.com/office/drawing/2014/main" id="{DD90D3A9-7847-413B-9FCF-E5D84F6E729F}"/>
                  </a:ext>
                </a:extLst>
              </p:cNvPr>
              <p:cNvSpPr>
                <a:spLocks noGrp="1" noRot="1" noChangeAspect="1" noMove="1" noResize="1" noEditPoints="1" noAdjustHandles="1" noChangeArrowheads="1" noChangeShapeType="1" noTextEdit="1"/>
              </p:cNvSpPr>
              <p:nvPr>
                <p:ph idx="1"/>
              </p:nvPr>
            </p:nvSpPr>
            <p:spPr>
              <a:xfrm>
                <a:off x="838200" y="630315"/>
                <a:ext cx="10515600" cy="5546648"/>
              </a:xfrm>
              <a:blipFill>
                <a:blip r:embed="rId2"/>
                <a:stretch>
                  <a:fillRect l="-928" t="-1429"/>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708A4E8B-D05B-4BD4-89F7-B71917C07F92}"/>
              </a:ext>
            </a:extLst>
          </p:cNvPr>
          <p:cNvPicPr>
            <a:picLocks noChangeAspect="1"/>
          </p:cNvPicPr>
          <p:nvPr/>
        </p:nvPicPr>
        <p:blipFill>
          <a:blip r:embed="rId3"/>
          <a:stretch>
            <a:fillRect/>
          </a:stretch>
        </p:blipFill>
        <p:spPr>
          <a:xfrm>
            <a:off x="3400283" y="2818608"/>
            <a:ext cx="4323289" cy="3026303"/>
          </a:xfrm>
          <a:prstGeom prst="rect">
            <a:avLst/>
          </a:prstGeom>
        </p:spPr>
      </p:pic>
    </p:spTree>
    <p:extLst>
      <p:ext uri="{BB962C8B-B14F-4D97-AF65-F5344CB8AC3E}">
        <p14:creationId xmlns:p14="http://schemas.microsoft.com/office/powerpoint/2010/main" val="4204020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8BFF118-DB17-4DA8-BD10-008D3B6CC321}"/>
              </a:ext>
            </a:extLst>
          </p:cNvPr>
          <p:cNvSpPr>
            <a:spLocks noGrp="1"/>
          </p:cNvSpPr>
          <p:nvPr>
            <p:ph idx="1"/>
          </p:nvPr>
        </p:nvSpPr>
        <p:spPr>
          <a:xfrm>
            <a:off x="838200" y="523783"/>
            <a:ext cx="10515600" cy="5653180"/>
          </a:xfrm>
        </p:spPr>
        <p:txBody>
          <a:bodyPr/>
          <a:lstStyle/>
          <a:p>
            <a:pPr marL="0" indent="0">
              <a:buNone/>
            </a:pPr>
            <a:r>
              <a:rPr lang="en-US" altLang="zh-CN" dirty="0"/>
              <a:t>A=“FAMILY”    B=“FRAME”</a:t>
            </a:r>
            <a:endParaRPr lang="zh-CN" altLang="en-US" dirty="0"/>
          </a:p>
        </p:txBody>
      </p:sp>
      <p:graphicFrame>
        <p:nvGraphicFramePr>
          <p:cNvPr id="5" name="表格 4">
            <a:extLst>
              <a:ext uri="{FF2B5EF4-FFF2-40B4-BE49-F238E27FC236}">
                <a16:creationId xmlns:a16="http://schemas.microsoft.com/office/drawing/2014/main" id="{A1F119AC-2F78-49EB-888E-5A3213589079}"/>
              </a:ext>
            </a:extLst>
          </p:cNvPr>
          <p:cNvGraphicFramePr>
            <a:graphicFrameLocks noGrp="1"/>
          </p:cNvGraphicFramePr>
          <p:nvPr>
            <p:extLst>
              <p:ext uri="{D42A27DB-BD31-4B8C-83A1-F6EECF244321}">
                <p14:modId xmlns:p14="http://schemas.microsoft.com/office/powerpoint/2010/main" val="699368694"/>
              </p:ext>
            </p:extLst>
          </p:nvPr>
        </p:nvGraphicFramePr>
        <p:xfrm>
          <a:off x="3381405" y="1980295"/>
          <a:ext cx="4599618" cy="3648148"/>
        </p:xfrm>
        <a:graphic>
          <a:graphicData uri="http://schemas.openxmlformats.org/drawingml/2006/table">
            <a:tbl>
              <a:tblPr firstRow="1" bandRow="1">
                <a:tableStyleId>{69CF1AB2-1976-4502-BF36-3FF5EA218861}</a:tableStyleId>
              </a:tblPr>
              <a:tblGrid>
                <a:gridCol w="766603">
                  <a:extLst>
                    <a:ext uri="{9D8B030D-6E8A-4147-A177-3AD203B41FA5}">
                      <a16:colId xmlns:a16="http://schemas.microsoft.com/office/drawing/2014/main" val="117873710"/>
                    </a:ext>
                  </a:extLst>
                </a:gridCol>
                <a:gridCol w="766603">
                  <a:extLst>
                    <a:ext uri="{9D8B030D-6E8A-4147-A177-3AD203B41FA5}">
                      <a16:colId xmlns:a16="http://schemas.microsoft.com/office/drawing/2014/main" val="2103571663"/>
                    </a:ext>
                  </a:extLst>
                </a:gridCol>
                <a:gridCol w="766603">
                  <a:extLst>
                    <a:ext uri="{9D8B030D-6E8A-4147-A177-3AD203B41FA5}">
                      <a16:colId xmlns:a16="http://schemas.microsoft.com/office/drawing/2014/main" val="66173856"/>
                    </a:ext>
                  </a:extLst>
                </a:gridCol>
                <a:gridCol w="766603">
                  <a:extLst>
                    <a:ext uri="{9D8B030D-6E8A-4147-A177-3AD203B41FA5}">
                      <a16:colId xmlns:a16="http://schemas.microsoft.com/office/drawing/2014/main" val="2611087403"/>
                    </a:ext>
                  </a:extLst>
                </a:gridCol>
                <a:gridCol w="766603">
                  <a:extLst>
                    <a:ext uri="{9D8B030D-6E8A-4147-A177-3AD203B41FA5}">
                      <a16:colId xmlns:a16="http://schemas.microsoft.com/office/drawing/2014/main" val="3242027422"/>
                    </a:ext>
                  </a:extLst>
                </a:gridCol>
                <a:gridCol w="766603">
                  <a:extLst>
                    <a:ext uri="{9D8B030D-6E8A-4147-A177-3AD203B41FA5}">
                      <a16:colId xmlns:a16="http://schemas.microsoft.com/office/drawing/2014/main" val="3013761905"/>
                    </a:ext>
                  </a:extLst>
                </a:gridCol>
              </a:tblGrid>
              <a:tr h="521164">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4</a:t>
                      </a:r>
                      <a:endParaRPr lang="zh-CN" altLang="en-US" sz="2400" dirty="0"/>
                    </a:p>
                  </a:txBody>
                  <a:tcPr/>
                </a:tc>
                <a:tc>
                  <a:txBody>
                    <a:bodyPr/>
                    <a:lstStyle/>
                    <a:p>
                      <a:pPr algn="ctr"/>
                      <a:r>
                        <a:rPr lang="en-US" altLang="zh-CN" sz="2400" dirty="0"/>
                        <a:t>5</a:t>
                      </a:r>
                      <a:endParaRPr lang="zh-CN" altLang="en-US" sz="2400" dirty="0"/>
                    </a:p>
                  </a:txBody>
                  <a:tcPr/>
                </a:tc>
                <a:extLst>
                  <a:ext uri="{0D108BD9-81ED-4DB2-BD59-A6C34878D82A}">
                    <a16:rowId xmlns:a16="http://schemas.microsoft.com/office/drawing/2014/main" val="281562651"/>
                  </a:ext>
                </a:extLst>
              </a:tr>
              <a:tr h="521164">
                <a:tc>
                  <a:txBody>
                    <a:bodyPr/>
                    <a:lstStyle/>
                    <a:p>
                      <a:pPr algn="ctr"/>
                      <a:r>
                        <a:rPr lang="en-US" altLang="zh-CN" sz="2400" dirty="0"/>
                        <a:t>1</a:t>
                      </a:r>
                      <a:endParaRPr lang="zh-CN" altLang="en-US" sz="2400" dirty="0"/>
                    </a:p>
                  </a:txBody>
                  <a:tcPr/>
                </a:tc>
                <a:tc>
                  <a:txBody>
                    <a:bodyPr/>
                    <a:lstStyle/>
                    <a:p>
                      <a:pPr algn="ctr"/>
                      <a:endParaRPr lang="zh-CN" altLang="en-US" sz="2400" dirty="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extLst>
                  <a:ext uri="{0D108BD9-81ED-4DB2-BD59-A6C34878D82A}">
                    <a16:rowId xmlns:a16="http://schemas.microsoft.com/office/drawing/2014/main" val="1454079566"/>
                  </a:ext>
                </a:extLst>
              </a:tr>
              <a:tr h="521164">
                <a:tc>
                  <a:txBody>
                    <a:bodyPr/>
                    <a:lstStyle/>
                    <a:p>
                      <a:pPr algn="ctr"/>
                      <a:r>
                        <a:rPr lang="en-US" altLang="zh-CN" sz="2400" dirty="0"/>
                        <a:t>2</a:t>
                      </a:r>
                      <a:endParaRPr lang="zh-CN" altLang="en-US" sz="2400" dirty="0"/>
                    </a:p>
                  </a:txBody>
                  <a:tcPr/>
                </a:tc>
                <a:tc>
                  <a:txBody>
                    <a:bodyPr/>
                    <a:lstStyle/>
                    <a:p>
                      <a:pPr algn="ctr"/>
                      <a:endParaRPr lang="zh-CN" altLang="en-US" sz="2400" dirty="0"/>
                    </a:p>
                  </a:txBody>
                  <a:tcPr/>
                </a:tc>
                <a:tc>
                  <a:txBody>
                    <a:bodyPr/>
                    <a:lstStyle/>
                    <a:p>
                      <a:pPr algn="ctr"/>
                      <a:endParaRPr lang="zh-CN" altLang="en-US" sz="2400" dirty="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extLst>
                  <a:ext uri="{0D108BD9-81ED-4DB2-BD59-A6C34878D82A}">
                    <a16:rowId xmlns:a16="http://schemas.microsoft.com/office/drawing/2014/main" val="2528565349"/>
                  </a:ext>
                </a:extLst>
              </a:tr>
              <a:tr h="521164">
                <a:tc>
                  <a:txBody>
                    <a:bodyPr/>
                    <a:lstStyle/>
                    <a:p>
                      <a:pPr algn="ctr"/>
                      <a:r>
                        <a:rPr lang="en-US" altLang="zh-CN" sz="2400" dirty="0"/>
                        <a:t>3</a:t>
                      </a:r>
                      <a:endParaRPr lang="zh-CN" altLang="en-US" sz="2400" dirty="0"/>
                    </a:p>
                  </a:txBody>
                  <a:tcPr/>
                </a:tc>
                <a:tc>
                  <a:txBody>
                    <a:bodyPr/>
                    <a:lstStyle/>
                    <a:p>
                      <a:pPr algn="ctr"/>
                      <a:endParaRPr lang="zh-CN" altLang="en-US" sz="2400"/>
                    </a:p>
                  </a:txBody>
                  <a:tcPr/>
                </a:tc>
                <a:tc>
                  <a:txBody>
                    <a:bodyPr/>
                    <a:lstStyle/>
                    <a:p>
                      <a:pPr algn="ctr"/>
                      <a:endParaRPr lang="zh-CN" altLang="en-US" sz="2400" dirty="0"/>
                    </a:p>
                  </a:txBody>
                  <a:tcPr/>
                </a:tc>
                <a:tc>
                  <a:txBody>
                    <a:bodyPr/>
                    <a:lstStyle/>
                    <a:p>
                      <a:pPr algn="ctr"/>
                      <a:endParaRPr lang="zh-CN" altLang="en-US" sz="2400" dirty="0"/>
                    </a:p>
                  </a:txBody>
                  <a:tcPr/>
                </a:tc>
                <a:tc>
                  <a:txBody>
                    <a:bodyPr/>
                    <a:lstStyle/>
                    <a:p>
                      <a:pPr algn="ctr"/>
                      <a:endParaRPr lang="zh-CN" altLang="en-US" sz="2400"/>
                    </a:p>
                  </a:txBody>
                  <a:tcPr/>
                </a:tc>
                <a:tc>
                  <a:txBody>
                    <a:bodyPr/>
                    <a:lstStyle/>
                    <a:p>
                      <a:pPr algn="ctr"/>
                      <a:endParaRPr lang="zh-CN" altLang="en-US" sz="2400"/>
                    </a:p>
                  </a:txBody>
                  <a:tcPr/>
                </a:tc>
                <a:extLst>
                  <a:ext uri="{0D108BD9-81ED-4DB2-BD59-A6C34878D82A}">
                    <a16:rowId xmlns:a16="http://schemas.microsoft.com/office/drawing/2014/main" val="408555655"/>
                  </a:ext>
                </a:extLst>
              </a:tr>
              <a:tr h="521164">
                <a:tc>
                  <a:txBody>
                    <a:bodyPr/>
                    <a:lstStyle/>
                    <a:p>
                      <a:pPr algn="ctr"/>
                      <a:r>
                        <a:rPr lang="en-US" altLang="zh-CN" sz="2400" dirty="0"/>
                        <a:t>4</a:t>
                      </a:r>
                      <a:endParaRPr lang="zh-CN" altLang="en-US" sz="2400" dirty="0"/>
                    </a:p>
                  </a:txBody>
                  <a:tcPr/>
                </a:tc>
                <a:tc>
                  <a:txBody>
                    <a:bodyPr/>
                    <a:lstStyle/>
                    <a:p>
                      <a:pPr algn="ctr"/>
                      <a:endParaRPr lang="zh-CN" altLang="en-US" sz="2400"/>
                    </a:p>
                  </a:txBody>
                  <a:tcPr/>
                </a:tc>
                <a:tc>
                  <a:txBody>
                    <a:bodyPr/>
                    <a:lstStyle/>
                    <a:p>
                      <a:pPr algn="ctr"/>
                      <a:endParaRPr lang="zh-CN" altLang="en-US" sz="2400" dirty="0"/>
                    </a:p>
                  </a:txBody>
                  <a:tcPr/>
                </a:tc>
                <a:tc>
                  <a:txBody>
                    <a:bodyPr/>
                    <a:lstStyle/>
                    <a:p>
                      <a:pPr algn="ctr"/>
                      <a:endParaRPr lang="zh-CN" altLang="en-US" sz="2400" dirty="0"/>
                    </a:p>
                  </a:txBody>
                  <a:tcPr/>
                </a:tc>
                <a:tc>
                  <a:txBody>
                    <a:bodyPr/>
                    <a:lstStyle/>
                    <a:p>
                      <a:pPr algn="ctr"/>
                      <a:endParaRPr lang="zh-CN" altLang="en-US" sz="2400"/>
                    </a:p>
                  </a:txBody>
                  <a:tcPr/>
                </a:tc>
                <a:tc>
                  <a:txBody>
                    <a:bodyPr/>
                    <a:lstStyle/>
                    <a:p>
                      <a:pPr algn="ctr"/>
                      <a:endParaRPr lang="zh-CN" altLang="en-US" sz="2400"/>
                    </a:p>
                  </a:txBody>
                  <a:tcPr/>
                </a:tc>
                <a:extLst>
                  <a:ext uri="{0D108BD9-81ED-4DB2-BD59-A6C34878D82A}">
                    <a16:rowId xmlns:a16="http://schemas.microsoft.com/office/drawing/2014/main" val="2137118374"/>
                  </a:ext>
                </a:extLst>
              </a:tr>
              <a:tr h="521164">
                <a:tc>
                  <a:txBody>
                    <a:bodyPr/>
                    <a:lstStyle/>
                    <a:p>
                      <a:pPr algn="ctr"/>
                      <a:r>
                        <a:rPr lang="en-US" altLang="zh-CN" sz="2400" dirty="0"/>
                        <a:t>5</a:t>
                      </a:r>
                      <a:endParaRPr lang="zh-CN" altLang="en-US" sz="2400" dirty="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dirty="0"/>
                    </a:p>
                  </a:txBody>
                  <a:tcPr/>
                </a:tc>
                <a:tc>
                  <a:txBody>
                    <a:bodyPr/>
                    <a:lstStyle/>
                    <a:p>
                      <a:pPr algn="ctr"/>
                      <a:endParaRPr lang="zh-CN" altLang="en-US" sz="2400" dirty="0"/>
                    </a:p>
                  </a:txBody>
                  <a:tcPr/>
                </a:tc>
                <a:tc>
                  <a:txBody>
                    <a:bodyPr/>
                    <a:lstStyle/>
                    <a:p>
                      <a:pPr algn="ctr"/>
                      <a:endParaRPr lang="zh-CN" altLang="en-US" sz="2400"/>
                    </a:p>
                  </a:txBody>
                  <a:tcPr/>
                </a:tc>
                <a:extLst>
                  <a:ext uri="{0D108BD9-81ED-4DB2-BD59-A6C34878D82A}">
                    <a16:rowId xmlns:a16="http://schemas.microsoft.com/office/drawing/2014/main" val="1342596039"/>
                  </a:ext>
                </a:extLst>
              </a:tr>
              <a:tr h="521164">
                <a:tc>
                  <a:txBody>
                    <a:bodyPr/>
                    <a:lstStyle/>
                    <a:p>
                      <a:pPr algn="ctr"/>
                      <a:r>
                        <a:rPr lang="en-US" altLang="zh-CN" sz="2400" dirty="0"/>
                        <a:t>6</a:t>
                      </a:r>
                      <a:endParaRPr lang="zh-CN" altLang="en-US" sz="2400" dirty="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dirty="0"/>
                    </a:p>
                  </a:txBody>
                  <a:tcPr/>
                </a:tc>
                <a:tc>
                  <a:txBody>
                    <a:bodyPr/>
                    <a:lstStyle/>
                    <a:p>
                      <a:pPr algn="ctr"/>
                      <a:endParaRPr lang="zh-CN" altLang="en-US" sz="2400" dirty="0"/>
                    </a:p>
                  </a:txBody>
                  <a:tcPr/>
                </a:tc>
                <a:extLst>
                  <a:ext uri="{0D108BD9-81ED-4DB2-BD59-A6C34878D82A}">
                    <a16:rowId xmlns:a16="http://schemas.microsoft.com/office/drawing/2014/main" val="1690144023"/>
                  </a:ext>
                </a:extLst>
              </a:tr>
            </a:tbl>
          </a:graphicData>
        </a:graphic>
      </p:graphicFrame>
      <p:sp>
        <p:nvSpPr>
          <p:cNvPr id="6" name="文本框 5">
            <a:extLst>
              <a:ext uri="{FF2B5EF4-FFF2-40B4-BE49-F238E27FC236}">
                <a16:creationId xmlns:a16="http://schemas.microsoft.com/office/drawing/2014/main" id="{1ECE9AAB-F35B-47FB-8077-34206010A361}"/>
              </a:ext>
            </a:extLst>
          </p:cNvPr>
          <p:cNvSpPr txBox="1"/>
          <p:nvPr/>
        </p:nvSpPr>
        <p:spPr>
          <a:xfrm>
            <a:off x="4447713" y="1500326"/>
            <a:ext cx="295274" cy="369332"/>
          </a:xfrm>
          <a:prstGeom prst="rect">
            <a:avLst/>
          </a:prstGeom>
          <a:noFill/>
        </p:spPr>
        <p:txBody>
          <a:bodyPr wrap="none" rtlCol="0">
            <a:spAutoFit/>
          </a:bodyPr>
          <a:lstStyle/>
          <a:p>
            <a:r>
              <a:rPr lang="en-US" altLang="zh-CN" dirty="0"/>
              <a:t>F</a:t>
            </a:r>
            <a:endParaRPr lang="zh-CN" altLang="en-US" dirty="0"/>
          </a:p>
        </p:txBody>
      </p:sp>
      <p:sp>
        <p:nvSpPr>
          <p:cNvPr id="7" name="文本框 6">
            <a:extLst>
              <a:ext uri="{FF2B5EF4-FFF2-40B4-BE49-F238E27FC236}">
                <a16:creationId xmlns:a16="http://schemas.microsoft.com/office/drawing/2014/main" id="{F6FEA496-1984-4B71-9F62-D27E034F6F8F}"/>
              </a:ext>
            </a:extLst>
          </p:cNvPr>
          <p:cNvSpPr txBox="1"/>
          <p:nvPr/>
        </p:nvSpPr>
        <p:spPr>
          <a:xfrm>
            <a:off x="2922233" y="2584882"/>
            <a:ext cx="295274" cy="369332"/>
          </a:xfrm>
          <a:prstGeom prst="rect">
            <a:avLst/>
          </a:prstGeom>
          <a:noFill/>
        </p:spPr>
        <p:txBody>
          <a:bodyPr wrap="none" rtlCol="0">
            <a:spAutoFit/>
          </a:bodyPr>
          <a:lstStyle/>
          <a:p>
            <a:r>
              <a:rPr lang="en-US" altLang="zh-CN" dirty="0"/>
              <a:t>F</a:t>
            </a:r>
            <a:endParaRPr lang="zh-CN" altLang="en-US" dirty="0"/>
          </a:p>
        </p:txBody>
      </p:sp>
      <p:sp>
        <p:nvSpPr>
          <p:cNvPr id="8" name="文本框 7">
            <a:extLst>
              <a:ext uri="{FF2B5EF4-FFF2-40B4-BE49-F238E27FC236}">
                <a16:creationId xmlns:a16="http://schemas.microsoft.com/office/drawing/2014/main" id="{D7957354-E246-44EF-9828-DB2DE30E1D42}"/>
              </a:ext>
            </a:extLst>
          </p:cNvPr>
          <p:cNvSpPr txBox="1"/>
          <p:nvPr/>
        </p:nvSpPr>
        <p:spPr>
          <a:xfrm>
            <a:off x="5184096" y="1523379"/>
            <a:ext cx="317716" cy="369332"/>
          </a:xfrm>
          <a:prstGeom prst="rect">
            <a:avLst/>
          </a:prstGeom>
          <a:noFill/>
        </p:spPr>
        <p:txBody>
          <a:bodyPr wrap="none" rtlCol="0">
            <a:spAutoFit/>
          </a:bodyPr>
          <a:lstStyle/>
          <a:p>
            <a:r>
              <a:rPr lang="en-US" altLang="zh-CN" dirty="0"/>
              <a:t>R</a:t>
            </a:r>
            <a:endParaRPr lang="zh-CN" altLang="en-US" dirty="0"/>
          </a:p>
        </p:txBody>
      </p:sp>
      <p:sp>
        <p:nvSpPr>
          <p:cNvPr id="9" name="文本框 8">
            <a:extLst>
              <a:ext uri="{FF2B5EF4-FFF2-40B4-BE49-F238E27FC236}">
                <a16:creationId xmlns:a16="http://schemas.microsoft.com/office/drawing/2014/main" id="{07F34694-6F41-4BAB-806E-DC237C18D32B}"/>
              </a:ext>
            </a:extLst>
          </p:cNvPr>
          <p:cNvSpPr txBox="1"/>
          <p:nvPr/>
        </p:nvSpPr>
        <p:spPr>
          <a:xfrm>
            <a:off x="5919094" y="1515122"/>
            <a:ext cx="332142" cy="369332"/>
          </a:xfrm>
          <a:prstGeom prst="rect">
            <a:avLst/>
          </a:prstGeom>
          <a:noFill/>
        </p:spPr>
        <p:txBody>
          <a:bodyPr wrap="none" rtlCol="0">
            <a:spAutoFit/>
          </a:bodyPr>
          <a:lstStyle/>
          <a:p>
            <a:r>
              <a:rPr lang="en-US" altLang="zh-CN" dirty="0"/>
              <a:t>A</a:t>
            </a:r>
            <a:endParaRPr lang="zh-CN" altLang="en-US" dirty="0"/>
          </a:p>
        </p:txBody>
      </p:sp>
      <p:sp>
        <p:nvSpPr>
          <p:cNvPr id="10" name="文本框 9">
            <a:extLst>
              <a:ext uri="{FF2B5EF4-FFF2-40B4-BE49-F238E27FC236}">
                <a16:creationId xmlns:a16="http://schemas.microsoft.com/office/drawing/2014/main" id="{A1A2FD98-8467-4960-BC84-CDC620A33BED}"/>
              </a:ext>
            </a:extLst>
          </p:cNvPr>
          <p:cNvSpPr txBox="1"/>
          <p:nvPr/>
        </p:nvSpPr>
        <p:spPr>
          <a:xfrm>
            <a:off x="6726268" y="1515122"/>
            <a:ext cx="385042" cy="369332"/>
          </a:xfrm>
          <a:prstGeom prst="rect">
            <a:avLst/>
          </a:prstGeom>
          <a:noFill/>
        </p:spPr>
        <p:txBody>
          <a:bodyPr wrap="none" rtlCol="0">
            <a:spAutoFit/>
          </a:bodyPr>
          <a:lstStyle/>
          <a:p>
            <a:r>
              <a:rPr lang="en-US" altLang="zh-CN" dirty="0"/>
              <a:t>M</a:t>
            </a:r>
            <a:endParaRPr lang="zh-CN" altLang="en-US" dirty="0"/>
          </a:p>
        </p:txBody>
      </p:sp>
      <p:sp>
        <p:nvSpPr>
          <p:cNvPr id="11" name="文本框 10">
            <a:extLst>
              <a:ext uri="{FF2B5EF4-FFF2-40B4-BE49-F238E27FC236}">
                <a16:creationId xmlns:a16="http://schemas.microsoft.com/office/drawing/2014/main" id="{7E26C15E-E764-4066-8597-0B8DE0F46BF9}"/>
              </a:ext>
            </a:extLst>
          </p:cNvPr>
          <p:cNvSpPr txBox="1"/>
          <p:nvPr/>
        </p:nvSpPr>
        <p:spPr>
          <a:xfrm>
            <a:off x="7529282" y="1523379"/>
            <a:ext cx="300082" cy="369332"/>
          </a:xfrm>
          <a:prstGeom prst="rect">
            <a:avLst/>
          </a:prstGeom>
          <a:noFill/>
        </p:spPr>
        <p:txBody>
          <a:bodyPr wrap="none" rtlCol="0">
            <a:spAutoFit/>
          </a:bodyPr>
          <a:lstStyle/>
          <a:p>
            <a:r>
              <a:rPr lang="en-US" altLang="zh-CN" dirty="0"/>
              <a:t>E</a:t>
            </a:r>
            <a:endParaRPr lang="zh-CN" altLang="en-US" dirty="0"/>
          </a:p>
        </p:txBody>
      </p:sp>
      <p:sp>
        <p:nvSpPr>
          <p:cNvPr id="12" name="文本框 11">
            <a:extLst>
              <a:ext uri="{FF2B5EF4-FFF2-40B4-BE49-F238E27FC236}">
                <a16:creationId xmlns:a16="http://schemas.microsoft.com/office/drawing/2014/main" id="{502AEA4E-45DF-471A-8198-77C9D5D71830}"/>
              </a:ext>
            </a:extLst>
          </p:cNvPr>
          <p:cNvSpPr txBox="1"/>
          <p:nvPr/>
        </p:nvSpPr>
        <p:spPr>
          <a:xfrm>
            <a:off x="2928745" y="4671335"/>
            <a:ext cx="292068" cy="369332"/>
          </a:xfrm>
          <a:prstGeom prst="rect">
            <a:avLst/>
          </a:prstGeom>
          <a:noFill/>
        </p:spPr>
        <p:txBody>
          <a:bodyPr wrap="none" rtlCol="0">
            <a:spAutoFit/>
          </a:bodyPr>
          <a:lstStyle/>
          <a:p>
            <a:r>
              <a:rPr lang="en-US" altLang="zh-CN" dirty="0"/>
              <a:t>L</a:t>
            </a:r>
            <a:endParaRPr lang="zh-CN" altLang="en-US" dirty="0"/>
          </a:p>
        </p:txBody>
      </p:sp>
      <p:sp>
        <p:nvSpPr>
          <p:cNvPr id="13" name="文本框 12">
            <a:extLst>
              <a:ext uri="{FF2B5EF4-FFF2-40B4-BE49-F238E27FC236}">
                <a16:creationId xmlns:a16="http://schemas.microsoft.com/office/drawing/2014/main" id="{8A4A06A1-F85D-4B19-913C-CD50FEEDEB93}"/>
              </a:ext>
            </a:extLst>
          </p:cNvPr>
          <p:cNvSpPr txBox="1"/>
          <p:nvPr/>
        </p:nvSpPr>
        <p:spPr>
          <a:xfrm>
            <a:off x="2928745" y="4178961"/>
            <a:ext cx="242374" cy="369332"/>
          </a:xfrm>
          <a:prstGeom prst="rect">
            <a:avLst/>
          </a:prstGeom>
          <a:noFill/>
        </p:spPr>
        <p:txBody>
          <a:bodyPr wrap="none" rtlCol="0">
            <a:spAutoFit/>
          </a:bodyPr>
          <a:lstStyle/>
          <a:p>
            <a:r>
              <a:rPr lang="en-US" altLang="zh-CN" dirty="0"/>
              <a:t>I</a:t>
            </a:r>
            <a:endParaRPr lang="zh-CN" altLang="en-US" dirty="0"/>
          </a:p>
        </p:txBody>
      </p:sp>
      <p:sp>
        <p:nvSpPr>
          <p:cNvPr id="14" name="文本框 13">
            <a:extLst>
              <a:ext uri="{FF2B5EF4-FFF2-40B4-BE49-F238E27FC236}">
                <a16:creationId xmlns:a16="http://schemas.microsoft.com/office/drawing/2014/main" id="{2316ADE6-2055-4483-B453-D3CAEA6DF4D8}"/>
              </a:ext>
            </a:extLst>
          </p:cNvPr>
          <p:cNvSpPr txBox="1"/>
          <p:nvPr/>
        </p:nvSpPr>
        <p:spPr>
          <a:xfrm>
            <a:off x="2928745" y="3629137"/>
            <a:ext cx="385042" cy="369332"/>
          </a:xfrm>
          <a:prstGeom prst="rect">
            <a:avLst/>
          </a:prstGeom>
          <a:noFill/>
        </p:spPr>
        <p:txBody>
          <a:bodyPr wrap="none" rtlCol="0">
            <a:spAutoFit/>
          </a:bodyPr>
          <a:lstStyle/>
          <a:p>
            <a:r>
              <a:rPr lang="en-US" altLang="zh-CN" dirty="0"/>
              <a:t>M</a:t>
            </a:r>
            <a:endParaRPr lang="zh-CN" altLang="en-US" dirty="0"/>
          </a:p>
        </p:txBody>
      </p:sp>
      <p:sp>
        <p:nvSpPr>
          <p:cNvPr id="15" name="文本框 14">
            <a:extLst>
              <a:ext uri="{FF2B5EF4-FFF2-40B4-BE49-F238E27FC236}">
                <a16:creationId xmlns:a16="http://schemas.microsoft.com/office/drawing/2014/main" id="{CF53018A-1F4A-4987-98A4-8843940BD3D4}"/>
              </a:ext>
            </a:extLst>
          </p:cNvPr>
          <p:cNvSpPr txBox="1"/>
          <p:nvPr/>
        </p:nvSpPr>
        <p:spPr>
          <a:xfrm>
            <a:off x="2922233" y="3165707"/>
            <a:ext cx="332142" cy="369332"/>
          </a:xfrm>
          <a:prstGeom prst="rect">
            <a:avLst/>
          </a:prstGeom>
          <a:noFill/>
        </p:spPr>
        <p:txBody>
          <a:bodyPr wrap="none" rtlCol="0">
            <a:spAutoFit/>
          </a:bodyPr>
          <a:lstStyle/>
          <a:p>
            <a:r>
              <a:rPr lang="en-US" altLang="zh-CN" dirty="0"/>
              <a:t>A</a:t>
            </a:r>
            <a:endParaRPr lang="zh-CN" altLang="en-US" dirty="0"/>
          </a:p>
        </p:txBody>
      </p:sp>
      <p:sp>
        <p:nvSpPr>
          <p:cNvPr id="16" name="文本框 15">
            <a:extLst>
              <a:ext uri="{FF2B5EF4-FFF2-40B4-BE49-F238E27FC236}">
                <a16:creationId xmlns:a16="http://schemas.microsoft.com/office/drawing/2014/main" id="{43F6F007-90D1-4178-A075-514DB256E10B}"/>
              </a:ext>
            </a:extLst>
          </p:cNvPr>
          <p:cNvSpPr txBox="1"/>
          <p:nvPr/>
        </p:nvSpPr>
        <p:spPr>
          <a:xfrm>
            <a:off x="2922233" y="5163709"/>
            <a:ext cx="311304" cy="369332"/>
          </a:xfrm>
          <a:prstGeom prst="rect">
            <a:avLst/>
          </a:prstGeom>
          <a:noFill/>
        </p:spPr>
        <p:txBody>
          <a:bodyPr wrap="none" rtlCol="0">
            <a:spAutoFit/>
          </a:bodyPr>
          <a:lstStyle/>
          <a:p>
            <a:r>
              <a:rPr lang="en-US" altLang="zh-CN" dirty="0"/>
              <a:t>Y</a:t>
            </a:r>
            <a:endParaRPr lang="zh-CN" altLang="en-US" dirty="0"/>
          </a:p>
        </p:txBody>
      </p:sp>
    </p:spTree>
    <p:extLst>
      <p:ext uri="{BB962C8B-B14F-4D97-AF65-F5344CB8AC3E}">
        <p14:creationId xmlns:p14="http://schemas.microsoft.com/office/powerpoint/2010/main" val="2186255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8BFF118-DB17-4DA8-BD10-008D3B6CC321}"/>
              </a:ext>
            </a:extLst>
          </p:cNvPr>
          <p:cNvSpPr>
            <a:spLocks noGrp="1"/>
          </p:cNvSpPr>
          <p:nvPr>
            <p:ph idx="1"/>
          </p:nvPr>
        </p:nvSpPr>
        <p:spPr>
          <a:xfrm>
            <a:off x="838200" y="523783"/>
            <a:ext cx="10515600" cy="5653180"/>
          </a:xfrm>
        </p:spPr>
        <p:txBody>
          <a:bodyPr/>
          <a:lstStyle/>
          <a:p>
            <a:pPr marL="0" indent="0">
              <a:buNone/>
            </a:pPr>
            <a:r>
              <a:rPr lang="en-US" altLang="zh-CN" dirty="0"/>
              <a:t>A=“FAMILY”    B=“FRAME”</a:t>
            </a:r>
            <a:endParaRPr lang="zh-CN" altLang="en-US" dirty="0"/>
          </a:p>
        </p:txBody>
      </p:sp>
      <p:graphicFrame>
        <p:nvGraphicFramePr>
          <p:cNvPr id="5" name="表格 4">
            <a:extLst>
              <a:ext uri="{FF2B5EF4-FFF2-40B4-BE49-F238E27FC236}">
                <a16:creationId xmlns:a16="http://schemas.microsoft.com/office/drawing/2014/main" id="{A1F119AC-2F78-49EB-888E-5A3213589079}"/>
              </a:ext>
            </a:extLst>
          </p:cNvPr>
          <p:cNvGraphicFramePr>
            <a:graphicFrameLocks noGrp="1"/>
          </p:cNvGraphicFramePr>
          <p:nvPr>
            <p:extLst>
              <p:ext uri="{D42A27DB-BD31-4B8C-83A1-F6EECF244321}">
                <p14:modId xmlns:p14="http://schemas.microsoft.com/office/powerpoint/2010/main" val="4097029593"/>
              </p:ext>
            </p:extLst>
          </p:nvPr>
        </p:nvGraphicFramePr>
        <p:xfrm>
          <a:off x="3381405" y="1980295"/>
          <a:ext cx="4599618" cy="3648148"/>
        </p:xfrm>
        <a:graphic>
          <a:graphicData uri="http://schemas.openxmlformats.org/drawingml/2006/table">
            <a:tbl>
              <a:tblPr firstRow="1" bandRow="1">
                <a:tableStyleId>{69CF1AB2-1976-4502-BF36-3FF5EA218861}</a:tableStyleId>
              </a:tblPr>
              <a:tblGrid>
                <a:gridCol w="766603">
                  <a:extLst>
                    <a:ext uri="{9D8B030D-6E8A-4147-A177-3AD203B41FA5}">
                      <a16:colId xmlns:a16="http://schemas.microsoft.com/office/drawing/2014/main" val="117873710"/>
                    </a:ext>
                  </a:extLst>
                </a:gridCol>
                <a:gridCol w="766603">
                  <a:extLst>
                    <a:ext uri="{9D8B030D-6E8A-4147-A177-3AD203B41FA5}">
                      <a16:colId xmlns:a16="http://schemas.microsoft.com/office/drawing/2014/main" val="2103571663"/>
                    </a:ext>
                  </a:extLst>
                </a:gridCol>
                <a:gridCol w="766603">
                  <a:extLst>
                    <a:ext uri="{9D8B030D-6E8A-4147-A177-3AD203B41FA5}">
                      <a16:colId xmlns:a16="http://schemas.microsoft.com/office/drawing/2014/main" val="66173856"/>
                    </a:ext>
                  </a:extLst>
                </a:gridCol>
                <a:gridCol w="766603">
                  <a:extLst>
                    <a:ext uri="{9D8B030D-6E8A-4147-A177-3AD203B41FA5}">
                      <a16:colId xmlns:a16="http://schemas.microsoft.com/office/drawing/2014/main" val="2611087403"/>
                    </a:ext>
                  </a:extLst>
                </a:gridCol>
                <a:gridCol w="766603">
                  <a:extLst>
                    <a:ext uri="{9D8B030D-6E8A-4147-A177-3AD203B41FA5}">
                      <a16:colId xmlns:a16="http://schemas.microsoft.com/office/drawing/2014/main" val="3242027422"/>
                    </a:ext>
                  </a:extLst>
                </a:gridCol>
                <a:gridCol w="766603">
                  <a:extLst>
                    <a:ext uri="{9D8B030D-6E8A-4147-A177-3AD203B41FA5}">
                      <a16:colId xmlns:a16="http://schemas.microsoft.com/office/drawing/2014/main" val="3013761905"/>
                    </a:ext>
                  </a:extLst>
                </a:gridCol>
              </a:tblGrid>
              <a:tr h="521164">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4</a:t>
                      </a:r>
                      <a:endParaRPr lang="zh-CN" altLang="en-US" sz="2400" dirty="0"/>
                    </a:p>
                  </a:txBody>
                  <a:tcPr/>
                </a:tc>
                <a:tc>
                  <a:txBody>
                    <a:bodyPr/>
                    <a:lstStyle/>
                    <a:p>
                      <a:pPr algn="ctr"/>
                      <a:r>
                        <a:rPr lang="en-US" altLang="zh-CN" sz="2400" dirty="0"/>
                        <a:t>5</a:t>
                      </a:r>
                      <a:endParaRPr lang="zh-CN" altLang="en-US" sz="2400" dirty="0"/>
                    </a:p>
                  </a:txBody>
                  <a:tcPr/>
                </a:tc>
                <a:extLst>
                  <a:ext uri="{0D108BD9-81ED-4DB2-BD59-A6C34878D82A}">
                    <a16:rowId xmlns:a16="http://schemas.microsoft.com/office/drawing/2014/main" val="281562651"/>
                  </a:ext>
                </a:extLst>
              </a:tr>
              <a:tr h="521164">
                <a:tc>
                  <a:txBody>
                    <a:bodyPr/>
                    <a:lstStyle/>
                    <a:p>
                      <a:pPr algn="ctr"/>
                      <a:r>
                        <a:rPr lang="en-US" altLang="zh-CN" sz="2400" dirty="0"/>
                        <a:t>1</a:t>
                      </a:r>
                      <a:endParaRPr lang="zh-CN" altLang="en-US" sz="2400" dirty="0"/>
                    </a:p>
                  </a:txBody>
                  <a:tcPr/>
                </a:tc>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4</a:t>
                      </a:r>
                      <a:endParaRPr lang="zh-CN" altLang="en-US" sz="2400" dirty="0"/>
                    </a:p>
                  </a:txBody>
                  <a:tcPr/>
                </a:tc>
                <a:extLst>
                  <a:ext uri="{0D108BD9-81ED-4DB2-BD59-A6C34878D82A}">
                    <a16:rowId xmlns:a16="http://schemas.microsoft.com/office/drawing/2014/main" val="1454079566"/>
                  </a:ext>
                </a:extLst>
              </a:tr>
              <a:tr h="521164">
                <a:tc>
                  <a:txBody>
                    <a:bodyPr/>
                    <a:lstStyle/>
                    <a:p>
                      <a:pPr algn="ctr"/>
                      <a:r>
                        <a:rPr lang="en-US" altLang="zh-CN" sz="2400" dirty="0"/>
                        <a:t>2</a:t>
                      </a:r>
                      <a:endParaRPr lang="zh-CN" altLang="en-US" sz="2400" dirty="0"/>
                    </a:p>
                  </a:txBody>
                  <a:tcPr/>
                </a:tc>
                <a:tc>
                  <a:txBody>
                    <a:bodyPr/>
                    <a:lstStyle/>
                    <a:p>
                      <a:pPr algn="ctr"/>
                      <a:endParaRPr lang="zh-CN" altLang="en-US" sz="2400" dirty="0"/>
                    </a:p>
                  </a:txBody>
                  <a:tcPr/>
                </a:tc>
                <a:tc>
                  <a:txBody>
                    <a:bodyPr/>
                    <a:lstStyle/>
                    <a:p>
                      <a:pPr algn="ctr"/>
                      <a:endParaRPr lang="zh-CN" altLang="en-US" sz="2400" dirty="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extLst>
                  <a:ext uri="{0D108BD9-81ED-4DB2-BD59-A6C34878D82A}">
                    <a16:rowId xmlns:a16="http://schemas.microsoft.com/office/drawing/2014/main" val="2528565349"/>
                  </a:ext>
                </a:extLst>
              </a:tr>
              <a:tr h="521164">
                <a:tc>
                  <a:txBody>
                    <a:bodyPr/>
                    <a:lstStyle/>
                    <a:p>
                      <a:pPr algn="ctr"/>
                      <a:r>
                        <a:rPr lang="en-US" altLang="zh-CN" sz="2400" dirty="0"/>
                        <a:t>3</a:t>
                      </a:r>
                      <a:endParaRPr lang="zh-CN" altLang="en-US" sz="2400" dirty="0"/>
                    </a:p>
                  </a:txBody>
                  <a:tcPr/>
                </a:tc>
                <a:tc>
                  <a:txBody>
                    <a:bodyPr/>
                    <a:lstStyle/>
                    <a:p>
                      <a:pPr algn="ctr"/>
                      <a:endParaRPr lang="zh-CN" altLang="en-US" sz="2400"/>
                    </a:p>
                  </a:txBody>
                  <a:tcPr/>
                </a:tc>
                <a:tc>
                  <a:txBody>
                    <a:bodyPr/>
                    <a:lstStyle/>
                    <a:p>
                      <a:pPr algn="ctr"/>
                      <a:endParaRPr lang="zh-CN" altLang="en-US" sz="2400" dirty="0"/>
                    </a:p>
                  </a:txBody>
                  <a:tcPr/>
                </a:tc>
                <a:tc>
                  <a:txBody>
                    <a:bodyPr/>
                    <a:lstStyle/>
                    <a:p>
                      <a:pPr algn="ctr"/>
                      <a:endParaRPr lang="zh-CN" altLang="en-US" sz="2400" dirty="0"/>
                    </a:p>
                  </a:txBody>
                  <a:tcPr/>
                </a:tc>
                <a:tc>
                  <a:txBody>
                    <a:bodyPr/>
                    <a:lstStyle/>
                    <a:p>
                      <a:pPr algn="ctr"/>
                      <a:endParaRPr lang="zh-CN" altLang="en-US" sz="2400"/>
                    </a:p>
                  </a:txBody>
                  <a:tcPr/>
                </a:tc>
                <a:tc>
                  <a:txBody>
                    <a:bodyPr/>
                    <a:lstStyle/>
                    <a:p>
                      <a:pPr algn="ctr"/>
                      <a:endParaRPr lang="zh-CN" altLang="en-US" sz="2400"/>
                    </a:p>
                  </a:txBody>
                  <a:tcPr/>
                </a:tc>
                <a:extLst>
                  <a:ext uri="{0D108BD9-81ED-4DB2-BD59-A6C34878D82A}">
                    <a16:rowId xmlns:a16="http://schemas.microsoft.com/office/drawing/2014/main" val="408555655"/>
                  </a:ext>
                </a:extLst>
              </a:tr>
              <a:tr h="521164">
                <a:tc>
                  <a:txBody>
                    <a:bodyPr/>
                    <a:lstStyle/>
                    <a:p>
                      <a:pPr algn="ctr"/>
                      <a:r>
                        <a:rPr lang="en-US" altLang="zh-CN" sz="2400" dirty="0"/>
                        <a:t>4</a:t>
                      </a:r>
                      <a:endParaRPr lang="zh-CN" altLang="en-US" sz="2400" dirty="0"/>
                    </a:p>
                  </a:txBody>
                  <a:tcPr/>
                </a:tc>
                <a:tc>
                  <a:txBody>
                    <a:bodyPr/>
                    <a:lstStyle/>
                    <a:p>
                      <a:pPr algn="ctr"/>
                      <a:endParaRPr lang="zh-CN" altLang="en-US" sz="2400"/>
                    </a:p>
                  </a:txBody>
                  <a:tcPr/>
                </a:tc>
                <a:tc>
                  <a:txBody>
                    <a:bodyPr/>
                    <a:lstStyle/>
                    <a:p>
                      <a:pPr algn="ctr"/>
                      <a:endParaRPr lang="zh-CN" altLang="en-US" sz="2400" dirty="0"/>
                    </a:p>
                  </a:txBody>
                  <a:tcPr/>
                </a:tc>
                <a:tc>
                  <a:txBody>
                    <a:bodyPr/>
                    <a:lstStyle/>
                    <a:p>
                      <a:pPr algn="ctr"/>
                      <a:endParaRPr lang="zh-CN" altLang="en-US" sz="2400" dirty="0"/>
                    </a:p>
                  </a:txBody>
                  <a:tcPr/>
                </a:tc>
                <a:tc>
                  <a:txBody>
                    <a:bodyPr/>
                    <a:lstStyle/>
                    <a:p>
                      <a:pPr algn="ctr"/>
                      <a:endParaRPr lang="zh-CN" altLang="en-US" sz="2400"/>
                    </a:p>
                  </a:txBody>
                  <a:tcPr/>
                </a:tc>
                <a:tc>
                  <a:txBody>
                    <a:bodyPr/>
                    <a:lstStyle/>
                    <a:p>
                      <a:pPr algn="ctr"/>
                      <a:endParaRPr lang="zh-CN" altLang="en-US" sz="2400"/>
                    </a:p>
                  </a:txBody>
                  <a:tcPr/>
                </a:tc>
                <a:extLst>
                  <a:ext uri="{0D108BD9-81ED-4DB2-BD59-A6C34878D82A}">
                    <a16:rowId xmlns:a16="http://schemas.microsoft.com/office/drawing/2014/main" val="2137118374"/>
                  </a:ext>
                </a:extLst>
              </a:tr>
              <a:tr h="521164">
                <a:tc>
                  <a:txBody>
                    <a:bodyPr/>
                    <a:lstStyle/>
                    <a:p>
                      <a:pPr algn="ctr"/>
                      <a:r>
                        <a:rPr lang="en-US" altLang="zh-CN" sz="2400" dirty="0"/>
                        <a:t>5</a:t>
                      </a:r>
                      <a:endParaRPr lang="zh-CN" altLang="en-US" sz="2400" dirty="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dirty="0"/>
                    </a:p>
                  </a:txBody>
                  <a:tcPr/>
                </a:tc>
                <a:tc>
                  <a:txBody>
                    <a:bodyPr/>
                    <a:lstStyle/>
                    <a:p>
                      <a:pPr algn="ctr"/>
                      <a:endParaRPr lang="zh-CN" altLang="en-US" sz="2400" dirty="0"/>
                    </a:p>
                  </a:txBody>
                  <a:tcPr/>
                </a:tc>
                <a:tc>
                  <a:txBody>
                    <a:bodyPr/>
                    <a:lstStyle/>
                    <a:p>
                      <a:pPr algn="ctr"/>
                      <a:endParaRPr lang="zh-CN" altLang="en-US" sz="2400"/>
                    </a:p>
                  </a:txBody>
                  <a:tcPr/>
                </a:tc>
                <a:extLst>
                  <a:ext uri="{0D108BD9-81ED-4DB2-BD59-A6C34878D82A}">
                    <a16:rowId xmlns:a16="http://schemas.microsoft.com/office/drawing/2014/main" val="1342596039"/>
                  </a:ext>
                </a:extLst>
              </a:tr>
              <a:tr h="521164">
                <a:tc>
                  <a:txBody>
                    <a:bodyPr/>
                    <a:lstStyle/>
                    <a:p>
                      <a:pPr algn="ctr"/>
                      <a:r>
                        <a:rPr lang="en-US" altLang="zh-CN" sz="2400" dirty="0"/>
                        <a:t>6</a:t>
                      </a:r>
                      <a:endParaRPr lang="zh-CN" altLang="en-US" sz="2400" dirty="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dirty="0"/>
                    </a:p>
                  </a:txBody>
                  <a:tcPr/>
                </a:tc>
                <a:tc>
                  <a:txBody>
                    <a:bodyPr/>
                    <a:lstStyle/>
                    <a:p>
                      <a:pPr algn="ctr"/>
                      <a:endParaRPr lang="zh-CN" altLang="en-US" sz="2400" dirty="0"/>
                    </a:p>
                  </a:txBody>
                  <a:tcPr/>
                </a:tc>
                <a:extLst>
                  <a:ext uri="{0D108BD9-81ED-4DB2-BD59-A6C34878D82A}">
                    <a16:rowId xmlns:a16="http://schemas.microsoft.com/office/drawing/2014/main" val="1690144023"/>
                  </a:ext>
                </a:extLst>
              </a:tr>
            </a:tbl>
          </a:graphicData>
        </a:graphic>
      </p:graphicFrame>
      <p:sp>
        <p:nvSpPr>
          <p:cNvPr id="6" name="文本框 5">
            <a:extLst>
              <a:ext uri="{FF2B5EF4-FFF2-40B4-BE49-F238E27FC236}">
                <a16:creationId xmlns:a16="http://schemas.microsoft.com/office/drawing/2014/main" id="{1ECE9AAB-F35B-47FB-8077-34206010A361}"/>
              </a:ext>
            </a:extLst>
          </p:cNvPr>
          <p:cNvSpPr txBox="1"/>
          <p:nvPr/>
        </p:nvSpPr>
        <p:spPr>
          <a:xfrm>
            <a:off x="4447713" y="1500326"/>
            <a:ext cx="295274" cy="369332"/>
          </a:xfrm>
          <a:prstGeom prst="rect">
            <a:avLst/>
          </a:prstGeom>
          <a:noFill/>
        </p:spPr>
        <p:txBody>
          <a:bodyPr wrap="none" rtlCol="0">
            <a:spAutoFit/>
          </a:bodyPr>
          <a:lstStyle/>
          <a:p>
            <a:r>
              <a:rPr lang="en-US" altLang="zh-CN" dirty="0"/>
              <a:t>F</a:t>
            </a:r>
            <a:endParaRPr lang="zh-CN" altLang="en-US" dirty="0"/>
          </a:p>
        </p:txBody>
      </p:sp>
      <p:sp>
        <p:nvSpPr>
          <p:cNvPr id="7" name="文本框 6">
            <a:extLst>
              <a:ext uri="{FF2B5EF4-FFF2-40B4-BE49-F238E27FC236}">
                <a16:creationId xmlns:a16="http://schemas.microsoft.com/office/drawing/2014/main" id="{F6FEA496-1984-4B71-9F62-D27E034F6F8F}"/>
              </a:ext>
            </a:extLst>
          </p:cNvPr>
          <p:cNvSpPr txBox="1"/>
          <p:nvPr/>
        </p:nvSpPr>
        <p:spPr>
          <a:xfrm>
            <a:off x="2922233" y="2584882"/>
            <a:ext cx="295274" cy="369332"/>
          </a:xfrm>
          <a:prstGeom prst="rect">
            <a:avLst/>
          </a:prstGeom>
          <a:noFill/>
        </p:spPr>
        <p:txBody>
          <a:bodyPr wrap="none" rtlCol="0">
            <a:spAutoFit/>
          </a:bodyPr>
          <a:lstStyle/>
          <a:p>
            <a:r>
              <a:rPr lang="en-US" altLang="zh-CN" dirty="0"/>
              <a:t>F</a:t>
            </a:r>
            <a:endParaRPr lang="zh-CN" altLang="en-US" dirty="0"/>
          </a:p>
        </p:txBody>
      </p:sp>
      <p:sp>
        <p:nvSpPr>
          <p:cNvPr id="8" name="文本框 7">
            <a:extLst>
              <a:ext uri="{FF2B5EF4-FFF2-40B4-BE49-F238E27FC236}">
                <a16:creationId xmlns:a16="http://schemas.microsoft.com/office/drawing/2014/main" id="{D7957354-E246-44EF-9828-DB2DE30E1D42}"/>
              </a:ext>
            </a:extLst>
          </p:cNvPr>
          <p:cNvSpPr txBox="1"/>
          <p:nvPr/>
        </p:nvSpPr>
        <p:spPr>
          <a:xfrm>
            <a:off x="5184096" y="1523379"/>
            <a:ext cx="317716" cy="369332"/>
          </a:xfrm>
          <a:prstGeom prst="rect">
            <a:avLst/>
          </a:prstGeom>
          <a:noFill/>
        </p:spPr>
        <p:txBody>
          <a:bodyPr wrap="none" rtlCol="0">
            <a:spAutoFit/>
          </a:bodyPr>
          <a:lstStyle/>
          <a:p>
            <a:r>
              <a:rPr lang="en-US" altLang="zh-CN" dirty="0"/>
              <a:t>R</a:t>
            </a:r>
            <a:endParaRPr lang="zh-CN" altLang="en-US" dirty="0"/>
          </a:p>
        </p:txBody>
      </p:sp>
      <p:sp>
        <p:nvSpPr>
          <p:cNvPr id="9" name="文本框 8">
            <a:extLst>
              <a:ext uri="{FF2B5EF4-FFF2-40B4-BE49-F238E27FC236}">
                <a16:creationId xmlns:a16="http://schemas.microsoft.com/office/drawing/2014/main" id="{07F34694-6F41-4BAB-806E-DC237C18D32B}"/>
              </a:ext>
            </a:extLst>
          </p:cNvPr>
          <p:cNvSpPr txBox="1"/>
          <p:nvPr/>
        </p:nvSpPr>
        <p:spPr>
          <a:xfrm>
            <a:off x="5919094" y="1515122"/>
            <a:ext cx="332142" cy="369332"/>
          </a:xfrm>
          <a:prstGeom prst="rect">
            <a:avLst/>
          </a:prstGeom>
          <a:noFill/>
        </p:spPr>
        <p:txBody>
          <a:bodyPr wrap="none" rtlCol="0">
            <a:spAutoFit/>
          </a:bodyPr>
          <a:lstStyle/>
          <a:p>
            <a:r>
              <a:rPr lang="en-US" altLang="zh-CN" dirty="0"/>
              <a:t>A</a:t>
            </a:r>
            <a:endParaRPr lang="zh-CN" altLang="en-US" dirty="0"/>
          </a:p>
        </p:txBody>
      </p:sp>
      <p:sp>
        <p:nvSpPr>
          <p:cNvPr id="10" name="文本框 9">
            <a:extLst>
              <a:ext uri="{FF2B5EF4-FFF2-40B4-BE49-F238E27FC236}">
                <a16:creationId xmlns:a16="http://schemas.microsoft.com/office/drawing/2014/main" id="{A1A2FD98-8467-4960-BC84-CDC620A33BED}"/>
              </a:ext>
            </a:extLst>
          </p:cNvPr>
          <p:cNvSpPr txBox="1"/>
          <p:nvPr/>
        </p:nvSpPr>
        <p:spPr>
          <a:xfrm>
            <a:off x="6726268" y="1515122"/>
            <a:ext cx="385042" cy="369332"/>
          </a:xfrm>
          <a:prstGeom prst="rect">
            <a:avLst/>
          </a:prstGeom>
          <a:noFill/>
        </p:spPr>
        <p:txBody>
          <a:bodyPr wrap="none" rtlCol="0">
            <a:spAutoFit/>
          </a:bodyPr>
          <a:lstStyle/>
          <a:p>
            <a:r>
              <a:rPr lang="en-US" altLang="zh-CN" dirty="0"/>
              <a:t>M</a:t>
            </a:r>
            <a:endParaRPr lang="zh-CN" altLang="en-US" dirty="0"/>
          </a:p>
        </p:txBody>
      </p:sp>
      <p:sp>
        <p:nvSpPr>
          <p:cNvPr id="11" name="文本框 10">
            <a:extLst>
              <a:ext uri="{FF2B5EF4-FFF2-40B4-BE49-F238E27FC236}">
                <a16:creationId xmlns:a16="http://schemas.microsoft.com/office/drawing/2014/main" id="{7E26C15E-E764-4066-8597-0B8DE0F46BF9}"/>
              </a:ext>
            </a:extLst>
          </p:cNvPr>
          <p:cNvSpPr txBox="1"/>
          <p:nvPr/>
        </p:nvSpPr>
        <p:spPr>
          <a:xfrm>
            <a:off x="7529282" y="1523379"/>
            <a:ext cx="300082" cy="369332"/>
          </a:xfrm>
          <a:prstGeom prst="rect">
            <a:avLst/>
          </a:prstGeom>
          <a:noFill/>
        </p:spPr>
        <p:txBody>
          <a:bodyPr wrap="none" rtlCol="0">
            <a:spAutoFit/>
          </a:bodyPr>
          <a:lstStyle/>
          <a:p>
            <a:r>
              <a:rPr lang="en-US" altLang="zh-CN" dirty="0"/>
              <a:t>E</a:t>
            </a:r>
            <a:endParaRPr lang="zh-CN" altLang="en-US" dirty="0"/>
          </a:p>
        </p:txBody>
      </p:sp>
      <p:sp>
        <p:nvSpPr>
          <p:cNvPr id="12" name="文本框 11">
            <a:extLst>
              <a:ext uri="{FF2B5EF4-FFF2-40B4-BE49-F238E27FC236}">
                <a16:creationId xmlns:a16="http://schemas.microsoft.com/office/drawing/2014/main" id="{502AEA4E-45DF-471A-8198-77C9D5D71830}"/>
              </a:ext>
            </a:extLst>
          </p:cNvPr>
          <p:cNvSpPr txBox="1"/>
          <p:nvPr/>
        </p:nvSpPr>
        <p:spPr>
          <a:xfrm>
            <a:off x="2928745" y="4671335"/>
            <a:ext cx="292068" cy="369332"/>
          </a:xfrm>
          <a:prstGeom prst="rect">
            <a:avLst/>
          </a:prstGeom>
          <a:noFill/>
        </p:spPr>
        <p:txBody>
          <a:bodyPr wrap="none" rtlCol="0">
            <a:spAutoFit/>
          </a:bodyPr>
          <a:lstStyle/>
          <a:p>
            <a:r>
              <a:rPr lang="en-US" altLang="zh-CN" dirty="0"/>
              <a:t>L</a:t>
            </a:r>
            <a:endParaRPr lang="zh-CN" altLang="en-US" dirty="0"/>
          </a:p>
        </p:txBody>
      </p:sp>
      <p:sp>
        <p:nvSpPr>
          <p:cNvPr id="13" name="文本框 12">
            <a:extLst>
              <a:ext uri="{FF2B5EF4-FFF2-40B4-BE49-F238E27FC236}">
                <a16:creationId xmlns:a16="http://schemas.microsoft.com/office/drawing/2014/main" id="{8A4A06A1-F85D-4B19-913C-CD50FEEDEB93}"/>
              </a:ext>
            </a:extLst>
          </p:cNvPr>
          <p:cNvSpPr txBox="1"/>
          <p:nvPr/>
        </p:nvSpPr>
        <p:spPr>
          <a:xfrm>
            <a:off x="2928745" y="4178961"/>
            <a:ext cx="242374" cy="369332"/>
          </a:xfrm>
          <a:prstGeom prst="rect">
            <a:avLst/>
          </a:prstGeom>
          <a:noFill/>
        </p:spPr>
        <p:txBody>
          <a:bodyPr wrap="none" rtlCol="0">
            <a:spAutoFit/>
          </a:bodyPr>
          <a:lstStyle/>
          <a:p>
            <a:r>
              <a:rPr lang="en-US" altLang="zh-CN" dirty="0"/>
              <a:t>I</a:t>
            </a:r>
            <a:endParaRPr lang="zh-CN" altLang="en-US" dirty="0"/>
          </a:p>
        </p:txBody>
      </p:sp>
      <p:sp>
        <p:nvSpPr>
          <p:cNvPr id="14" name="文本框 13">
            <a:extLst>
              <a:ext uri="{FF2B5EF4-FFF2-40B4-BE49-F238E27FC236}">
                <a16:creationId xmlns:a16="http://schemas.microsoft.com/office/drawing/2014/main" id="{2316ADE6-2055-4483-B453-D3CAEA6DF4D8}"/>
              </a:ext>
            </a:extLst>
          </p:cNvPr>
          <p:cNvSpPr txBox="1"/>
          <p:nvPr/>
        </p:nvSpPr>
        <p:spPr>
          <a:xfrm>
            <a:off x="2928745" y="3629137"/>
            <a:ext cx="385042" cy="369332"/>
          </a:xfrm>
          <a:prstGeom prst="rect">
            <a:avLst/>
          </a:prstGeom>
          <a:noFill/>
        </p:spPr>
        <p:txBody>
          <a:bodyPr wrap="none" rtlCol="0">
            <a:spAutoFit/>
          </a:bodyPr>
          <a:lstStyle/>
          <a:p>
            <a:r>
              <a:rPr lang="en-US" altLang="zh-CN" dirty="0"/>
              <a:t>M</a:t>
            </a:r>
            <a:endParaRPr lang="zh-CN" altLang="en-US" dirty="0"/>
          </a:p>
        </p:txBody>
      </p:sp>
      <p:sp>
        <p:nvSpPr>
          <p:cNvPr id="15" name="文本框 14">
            <a:extLst>
              <a:ext uri="{FF2B5EF4-FFF2-40B4-BE49-F238E27FC236}">
                <a16:creationId xmlns:a16="http://schemas.microsoft.com/office/drawing/2014/main" id="{CF53018A-1F4A-4987-98A4-8843940BD3D4}"/>
              </a:ext>
            </a:extLst>
          </p:cNvPr>
          <p:cNvSpPr txBox="1"/>
          <p:nvPr/>
        </p:nvSpPr>
        <p:spPr>
          <a:xfrm>
            <a:off x="2922233" y="3165707"/>
            <a:ext cx="332142" cy="369332"/>
          </a:xfrm>
          <a:prstGeom prst="rect">
            <a:avLst/>
          </a:prstGeom>
          <a:noFill/>
        </p:spPr>
        <p:txBody>
          <a:bodyPr wrap="none" rtlCol="0">
            <a:spAutoFit/>
          </a:bodyPr>
          <a:lstStyle/>
          <a:p>
            <a:r>
              <a:rPr lang="en-US" altLang="zh-CN" dirty="0"/>
              <a:t>A</a:t>
            </a:r>
            <a:endParaRPr lang="zh-CN" altLang="en-US" dirty="0"/>
          </a:p>
        </p:txBody>
      </p:sp>
      <p:sp>
        <p:nvSpPr>
          <p:cNvPr id="16" name="文本框 15">
            <a:extLst>
              <a:ext uri="{FF2B5EF4-FFF2-40B4-BE49-F238E27FC236}">
                <a16:creationId xmlns:a16="http://schemas.microsoft.com/office/drawing/2014/main" id="{43F6F007-90D1-4178-A075-514DB256E10B}"/>
              </a:ext>
            </a:extLst>
          </p:cNvPr>
          <p:cNvSpPr txBox="1"/>
          <p:nvPr/>
        </p:nvSpPr>
        <p:spPr>
          <a:xfrm>
            <a:off x="2922233" y="5163709"/>
            <a:ext cx="311304" cy="369332"/>
          </a:xfrm>
          <a:prstGeom prst="rect">
            <a:avLst/>
          </a:prstGeom>
          <a:noFill/>
        </p:spPr>
        <p:txBody>
          <a:bodyPr wrap="none" rtlCol="0">
            <a:spAutoFit/>
          </a:bodyPr>
          <a:lstStyle/>
          <a:p>
            <a:r>
              <a:rPr lang="en-US" altLang="zh-CN" dirty="0"/>
              <a:t>Y</a:t>
            </a:r>
            <a:endParaRPr lang="zh-CN" altLang="en-US" dirty="0"/>
          </a:p>
        </p:txBody>
      </p:sp>
      <p:cxnSp>
        <p:nvCxnSpPr>
          <p:cNvPr id="4" name="直接箭头连接符 3">
            <a:extLst>
              <a:ext uri="{FF2B5EF4-FFF2-40B4-BE49-F238E27FC236}">
                <a16:creationId xmlns:a16="http://schemas.microsoft.com/office/drawing/2014/main" id="{FD4A5478-FCDB-4A6F-9399-2B1F54FA8D29}"/>
              </a:ext>
            </a:extLst>
          </p:cNvPr>
          <p:cNvCxnSpPr>
            <a:cxnSpLocks/>
          </p:cNvCxnSpPr>
          <p:nvPr/>
        </p:nvCxnSpPr>
        <p:spPr>
          <a:xfrm flipH="1" flipV="1">
            <a:off x="3932806" y="2240133"/>
            <a:ext cx="399496" cy="38174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F7080DC9-12A7-430E-9A9D-4357DF941AAB}"/>
              </a:ext>
            </a:extLst>
          </p:cNvPr>
          <p:cNvCxnSpPr>
            <a:cxnSpLocks/>
          </p:cNvCxnSpPr>
          <p:nvPr/>
        </p:nvCxnSpPr>
        <p:spPr>
          <a:xfrm flipH="1">
            <a:off x="4625742" y="2767734"/>
            <a:ext cx="5583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DA364F2F-43AB-4D2D-B87A-B3E461292E21}"/>
              </a:ext>
            </a:extLst>
          </p:cNvPr>
          <p:cNvCxnSpPr>
            <a:cxnSpLocks/>
          </p:cNvCxnSpPr>
          <p:nvPr/>
        </p:nvCxnSpPr>
        <p:spPr>
          <a:xfrm flipH="1">
            <a:off x="5402037" y="2740482"/>
            <a:ext cx="5583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43E871C6-10D5-4111-BAB5-150CF4F934D0}"/>
              </a:ext>
            </a:extLst>
          </p:cNvPr>
          <p:cNvCxnSpPr>
            <a:cxnSpLocks/>
          </p:cNvCxnSpPr>
          <p:nvPr/>
        </p:nvCxnSpPr>
        <p:spPr>
          <a:xfrm flipH="1">
            <a:off x="6167914" y="2740482"/>
            <a:ext cx="5583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88CEF0B6-C638-4B43-8CD8-C46AEAD60258}"/>
              </a:ext>
            </a:extLst>
          </p:cNvPr>
          <p:cNvCxnSpPr>
            <a:cxnSpLocks/>
          </p:cNvCxnSpPr>
          <p:nvPr/>
        </p:nvCxnSpPr>
        <p:spPr>
          <a:xfrm flipH="1">
            <a:off x="6918789" y="2740482"/>
            <a:ext cx="5583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0232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8BFF118-DB17-4DA8-BD10-008D3B6CC321}"/>
              </a:ext>
            </a:extLst>
          </p:cNvPr>
          <p:cNvSpPr>
            <a:spLocks noGrp="1"/>
          </p:cNvSpPr>
          <p:nvPr>
            <p:ph idx="1"/>
          </p:nvPr>
        </p:nvSpPr>
        <p:spPr>
          <a:xfrm>
            <a:off x="838200" y="523783"/>
            <a:ext cx="10515600" cy="5653180"/>
          </a:xfrm>
        </p:spPr>
        <p:txBody>
          <a:bodyPr/>
          <a:lstStyle/>
          <a:p>
            <a:pPr marL="0" indent="0">
              <a:buNone/>
            </a:pPr>
            <a:r>
              <a:rPr lang="en-US" altLang="zh-CN" dirty="0"/>
              <a:t>A=“FAMILY”    B=“FRAME”</a:t>
            </a:r>
            <a:endParaRPr lang="zh-CN" altLang="en-US" dirty="0"/>
          </a:p>
        </p:txBody>
      </p:sp>
      <p:graphicFrame>
        <p:nvGraphicFramePr>
          <p:cNvPr id="5" name="表格 4">
            <a:extLst>
              <a:ext uri="{FF2B5EF4-FFF2-40B4-BE49-F238E27FC236}">
                <a16:creationId xmlns:a16="http://schemas.microsoft.com/office/drawing/2014/main" id="{A1F119AC-2F78-49EB-888E-5A3213589079}"/>
              </a:ext>
            </a:extLst>
          </p:cNvPr>
          <p:cNvGraphicFramePr>
            <a:graphicFrameLocks noGrp="1"/>
          </p:cNvGraphicFramePr>
          <p:nvPr>
            <p:extLst>
              <p:ext uri="{D42A27DB-BD31-4B8C-83A1-F6EECF244321}">
                <p14:modId xmlns:p14="http://schemas.microsoft.com/office/powerpoint/2010/main" val="948155873"/>
              </p:ext>
            </p:extLst>
          </p:nvPr>
        </p:nvGraphicFramePr>
        <p:xfrm>
          <a:off x="3381405" y="1980295"/>
          <a:ext cx="4599618" cy="3648148"/>
        </p:xfrm>
        <a:graphic>
          <a:graphicData uri="http://schemas.openxmlformats.org/drawingml/2006/table">
            <a:tbl>
              <a:tblPr firstRow="1" bandRow="1">
                <a:tableStyleId>{69CF1AB2-1976-4502-BF36-3FF5EA218861}</a:tableStyleId>
              </a:tblPr>
              <a:tblGrid>
                <a:gridCol w="766603">
                  <a:extLst>
                    <a:ext uri="{9D8B030D-6E8A-4147-A177-3AD203B41FA5}">
                      <a16:colId xmlns:a16="http://schemas.microsoft.com/office/drawing/2014/main" val="117873710"/>
                    </a:ext>
                  </a:extLst>
                </a:gridCol>
                <a:gridCol w="766603">
                  <a:extLst>
                    <a:ext uri="{9D8B030D-6E8A-4147-A177-3AD203B41FA5}">
                      <a16:colId xmlns:a16="http://schemas.microsoft.com/office/drawing/2014/main" val="2103571663"/>
                    </a:ext>
                  </a:extLst>
                </a:gridCol>
                <a:gridCol w="766603">
                  <a:extLst>
                    <a:ext uri="{9D8B030D-6E8A-4147-A177-3AD203B41FA5}">
                      <a16:colId xmlns:a16="http://schemas.microsoft.com/office/drawing/2014/main" val="66173856"/>
                    </a:ext>
                  </a:extLst>
                </a:gridCol>
                <a:gridCol w="766603">
                  <a:extLst>
                    <a:ext uri="{9D8B030D-6E8A-4147-A177-3AD203B41FA5}">
                      <a16:colId xmlns:a16="http://schemas.microsoft.com/office/drawing/2014/main" val="2611087403"/>
                    </a:ext>
                  </a:extLst>
                </a:gridCol>
                <a:gridCol w="766603">
                  <a:extLst>
                    <a:ext uri="{9D8B030D-6E8A-4147-A177-3AD203B41FA5}">
                      <a16:colId xmlns:a16="http://schemas.microsoft.com/office/drawing/2014/main" val="3242027422"/>
                    </a:ext>
                  </a:extLst>
                </a:gridCol>
                <a:gridCol w="766603">
                  <a:extLst>
                    <a:ext uri="{9D8B030D-6E8A-4147-A177-3AD203B41FA5}">
                      <a16:colId xmlns:a16="http://schemas.microsoft.com/office/drawing/2014/main" val="3013761905"/>
                    </a:ext>
                  </a:extLst>
                </a:gridCol>
              </a:tblGrid>
              <a:tr h="521164">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4</a:t>
                      </a:r>
                      <a:endParaRPr lang="zh-CN" altLang="en-US" sz="2400" dirty="0"/>
                    </a:p>
                  </a:txBody>
                  <a:tcPr/>
                </a:tc>
                <a:tc>
                  <a:txBody>
                    <a:bodyPr/>
                    <a:lstStyle/>
                    <a:p>
                      <a:pPr algn="ctr"/>
                      <a:r>
                        <a:rPr lang="en-US" altLang="zh-CN" sz="2400" dirty="0"/>
                        <a:t>5</a:t>
                      </a:r>
                      <a:endParaRPr lang="zh-CN" altLang="en-US" sz="2400" dirty="0"/>
                    </a:p>
                  </a:txBody>
                  <a:tcPr/>
                </a:tc>
                <a:extLst>
                  <a:ext uri="{0D108BD9-81ED-4DB2-BD59-A6C34878D82A}">
                    <a16:rowId xmlns:a16="http://schemas.microsoft.com/office/drawing/2014/main" val="281562651"/>
                  </a:ext>
                </a:extLst>
              </a:tr>
              <a:tr h="521164">
                <a:tc>
                  <a:txBody>
                    <a:bodyPr/>
                    <a:lstStyle/>
                    <a:p>
                      <a:pPr algn="ctr"/>
                      <a:r>
                        <a:rPr lang="en-US" altLang="zh-CN" sz="2400" dirty="0"/>
                        <a:t>1</a:t>
                      </a:r>
                      <a:endParaRPr lang="zh-CN" altLang="en-US" sz="2400" dirty="0"/>
                    </a:p>
                  </a:txBody>
                  <a:tcPr/>
                </a:tc>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4</a:t>
                      </a:r>
                      <a:endParaRPr lang="zh-CN" altLang="en-US" sz="2400" dirty="0"/>
                    </a:p>
                  </a:txBody>
                  <a:tcPr/>
                </a:tc>
                <a:extLst>
                  <a:ext uri="{0D108BD9-81ED-4DB2-BD59-A6C34878D82A}">
                    <a16:rowId xmlns:a16="http://schemas.microsoft.com/office/drawing/2014/main" val="1454079566"/>
                  </a:ext>
                </a:extLst>
              </a:tr>
              <a:tr h="521164">
                <a:tc>
                  <a:txBody>
                    <a:bodyPr/>
                    <a:lstStyle/>
                    <a:p>
                      <a:pPr algn="ctr"/>
                      <a:r>
                        <a:rPr lang="en-US" altLang="zh-CN" sz="2400" dirty="0"/>
                        <a:t>2</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3</a:t>
                      </a:r>
                      <a:endParaRPr lang="zh-CN" altLang="en-US" sz="2400" dirty="0"/>
                    </a:p>
                  </a:txBody>
                  <a:tcPr/>
                </a:tc>
                <a:extLst>
                  <a:ext uri="{0D108BD9-81ED-4DB2-BD59-A6C34878D82A}">
                    <a16:rowId xmlns:a16="http://schemas.microsoft.com/office/drawing/2014/main" val="2528565349"/>
                  </a:ext>
                </a:extLst>
              </a:tr>
              <a:tr h="521164">
                <a:tc>
                  <a:txBody>
                    <a:bodyPr/>
                    <a:lstStyle/>
                    <a:p>
                      <a:pPr algn="ctr"/>
                      <a:r>
                        <a:rPr lang="en-US" altLang="zh-CN" sz="2400" dirty="0"/>
                        <a:t>3</a:t>
                      </a:r>
                      <a:endParaRPr lang="zh-CN" altLang="en-US" sz="2400" dirty="0"/>
                    </a:p>
                  </a:txBody>
                  <a:tcPr/>
                </a:tc>
                <a:tc>
                  <a:txBody>
                    <a:bodyPr/>
                    <a:lstStyle/>
                    <a:p>
                      <a:pPr algn="ctr"/>
                      <a:endParaRPr lang="zh-CN" altLang="en-US" sz="2400"/>
                    </a:p>
                  </a:txBody>
                  <a:tcPr/>
                </a:tc>
                <a:tc>
                  <a:txBody>
                    <a:bodyPr/>
                    <a:lstStyle/>
                    <a:p>
                      <a:pPr algn="ctr"/>
                      <a:endParaRPr lang="zh-CN" altLang="en-US" sz="2400" dirty="0"/>
                    </a:p>
                  </a:txBody>
                  <a:tcPr/>
                </a:tc>
                <a:tc>
                  <a:txBody>
                    <a:bodyPr/>
                    <a:lstStyle/>
                    <a:p>
                      <a:pPr algn="ctr"/>
                      <a:endParaRPr lang="zh-CN" altLang="en-US" sz="2400" dirty="0"/>
                    </a:p>
                  </a:txBody>
                  <a:tcPr/>
                </a:tc>
                <a:tc>
                  <a:txBody>
                    <a:bodyPr/>
                    <a:lstStyle/>
                    <a:p>
                      <a:pPr algn="ctr"/>
                      <a:endParaRPr lang="zh-CN" altLang="en-US" sz="2400"/>
                    </a:p>
                  </a:txBody>
                  <a:tcPr/>
                </a:tc>
                <a:tc>
                  <a:txBody>
                    <a:bodyPr/>
                    <a:lstStyle/>
                    <a:p>
                      <a:pPr algn="ctr"/>
                      <a:endParaRPr lang="zh-CN" altLang="en-US" sz="2400"/>
                    </a:p>
                  </a:txBody>
                  <a:tcPr/>
                </a:tc>
                <a:extLst>
                  <a:ext uri="{0D108BD9-81ED-4DB2-BD59-A6C34878D82A}">
                    <a16:rowId xmlns:a16="http://schemas.microsoft.com/office/drawing/2014/main" val="408555655"/>
                  </a:ext>
                </a:extLst>
              </a:tr>
              <a:tr h="521164">
                <a:tc>
                  <a:txBody>
                    <a:bodyPr/>
                    <a:lstStyle/>
                    <a:p>
                      <a:pPr algn="ctr"/>
                      <a:r>
                        <a:rPr lang="en-US" altLang="zh-CN" sz="2400" dirty="0"/>
                        <a:t>4</a:t>
                      </a:r>
                      <a:endParaRPr lang="zh-CN" altLang="en-US" sz="2400" dirty="0"/>
                    </a:p>
                  </a:txBody>
                  <a:tcPr/>
                </a:tc>
                <a:tc>
                  <a:txBody>
                    <a:bodyPr/>
                    <a:lstStyle/>
                    <a:p>
                      <a:pPr algn="ctr"/>
                      <a:endParaRPr lang="zh-CN" altLang="en-US" sz="2400"/>
                    </a:p>
                  </a:txBody>
                  <a:tcPr/>
                </a:tc>
                <a:tc>
                  <a:txBody>
                    <a:bodyPr/>
                    <a:lstStyle/>
                    <a:p>
                      <a:pPr algn="ctr"/>
                      <a:endParaRPr lang="zh-CN" altLang="en-US" sz="2400" dirty="0"/>
                    </a:p>
                  </a:txBody>
                  <a:tcPr/>
                </a:tc>
                <a:tc>
                  <a:txBody>
                    <a:bodyPr/>
                    <a:lstStyle/>
                    <a:p>
                      <a:pPr algn="ctr"/>
                      <a:endParaRPr lang="zh-CN" altLang="en-US" sz="2400" dirty="0"/>
                    </a:p>
                  </a:txBody>
                  <a:tcPr/>
                </a:tc>
                <a:tc>
                  <a:txBody>
                    <a:bodyPr/>
                    <a:lstStyle/>
                    <a:p>
                      <a:pPr algn="ctr"/>
                      <a:endParaRPr lang="zh-CN" altLang="en-US" sz="2400"/>
                    </a:p>
                  </a:txBody>
                  <a:tcPr/>
                </a:tc>
                <a:tc>
                  <a:txBody>
                    <a:bodyPr/>
                    <a:lstStyle/>
                    <a:p>
                      <a:pPr algn="ctr"/>
                      <a:endParaRPr lang="zh-CN" altLang="en-US" sz="2400"/>
                    </a:p>
                  </a:txBody>
                  <a:tcPr/>
                </a:tc>
                <a:extLst>
                  <a:ext uri="{0D108BD9-81ED-4DB2-BD59-A6C34878D82A}">
                    <a16:rowId xmlns:a16="http://schemas.microsoft.com/office/drawing/2014/main" val="2137118374"/>
                  </a:ext>
                </a:extLst>
              </a:tr>
              <a:tr h="521164">
                <a:tc>
                  <a:txBody>
                    <a:bodyPr/>
                    <a:lstStyle/>
                    <a:p>
                      <a:pPr algn="ctr"/>
                      <a:r>
                        <a:rPr lang="en-US" altLang="zh-CN" sz="2400" dirty="0"/>
                        <a:t>5</a:t>
                      </a:r>
                      <a:endParaRPr lang="zh-CN" altLang="en-US" sz="2400" dirty="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dirty="0"/>
                    </a:p>
                  </a:txBody>
                  <a:tcPr/>
                </a:tc>
                <a:tc>
                  <a:txBody>
                    <a:bodyPr/>
                    <a:lstStyle/>
                    <a:p>
                      <a:pPr algn="ctr"/>
                      <a:endParaRPr lang="zh-CN" altLang="en-US" sz="2400" dirty="0"/>
                    </a:p>
                  </a:txBody>
                  <a:tcPr/>
                </a:tc>
                <a:tc>
                  <a:txBody>
                    <a:bodyPr/>
                    <a:lstStyle/>
                    <a:p>
                      <a:pPr algn="ctr"/>
                      <a:endParaRPr lang="zh-CN" altLang="en-US" sz="2400"/>
                    </a:p>
                  </a:txBody>
                  <a:tcPr/>
                </a:tc>
                <a:extLst>
                  <a:ext uri="{0D108BD9-81ED-4DB2-BD59-A6C34878D82A}">
                    <a16:rowId xmlns:a16="http://schemas.microsoft.com/office/drawing/2014/main" val="1342596039"/>
                  </a:ext>
                </a:extLst>
              </a:tr>
              <a:tr h="521164">
                <a:tc>
                  <a:txBody>
                    <a:bodyPr/>
                    <a:lstStyle/>
                    <a:p>
                      <a:pPr algn="ctr"/>
                      <a:r>
                        <a:rPr lang="en-US" altLang="zh-CN" sz="2400" dirty="0"/>
                        <a:t>6</a:t>
                      </a:r>
                      <a:endParaRPr lang="zh-CN" altLang="en-US" sz="2400" dirty="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dirty="0"/>
                    </a:p>
                  </a:txBody>
                  <a:tcPr/>
                </a:tc>
                <a:tc>
                  <a:txBody>
                    <a:bodyPr/>
                    <a:lstStyle/>
                    <a:p>
                      <a:pPr algn="ctr"/>
                      <a:endParaRPr lang="zh-CN" altLang="en-US" sz="2400" dirty="0"/>
                    </a:p>
                  </a:txBody>
                  <a:tcPr/>
                </a:tc>
                <a:extLst>
                  <a:ext uri="{0D108BD9-81ED-4DB2-BD59-A6C34878D82A}">
                    <a16:rowId xmlns:a16="http://schemas.microsoft.com/office/drawing/2014/main" val="1690144023"/>
                  </a:ext>
                </a:extLst>
              </a:tr>
            </a:tbl>
          </a:graphicData>
        </a:graphic>
      </p:graphicFrame>
      <p:sp>
        <p:nvSpPr>
          <p:cNvPr id="6" name="文本框 5">
            <a:extLst>
              <a:ext uri="{FF2B5EF4-FFF2-40B4-BE49-F238E27FC236}">
                <a16:creationId xmlns:a16="http://schemas.microsoft.com/office/drawing/2014/main" id="{1ECE9AAB-F35B-47FB-8077-34206010A361}"/>
              </a:ext>
            </a:extLst>
          </p:cNvPr>
          <p:cNvSpPr txBox="1"/>
          <p:nvPr/>
        </p:nvSpPr>
        <p:spPr>
          <a:xfrm>
            <a:off x="4447713" y="1500326"/>
            <a:ext cx="295274" cy="369332"/>
          </a:xfrm>
          <a:prstGeom prst="rect">
            <a:avLst/>
          </a:prstGeom>
          <a:noFill/>
        </p:spPr>
        <p:txBody>
          <a:bodyPr wrap="none" rtlCol="0">
            <a:spAutoFit/>
          </a:bodyPr>
          <a:lstStyle/>
          <a:p>
            <a:r>
              <a:rPr lang="en-US" altLang="zh-CN" dirty="0"/>
              <a:t>F</a:t>
            </a:r>
            <a:endParaRPr lang="zh-CN" altLang="en-US" dirty="0"/>
          </a:p>
        </p:txBody>
      </p:sp>
      <p:sp>
        <p:nvSpPr>
          <p:cNvPr id="7" name="文本框 6">
            <a:extLst>
              <a:ext uri="{FF2B5EF4-FFF2-40B4-BE49-F238E27FC236}">
                <a16:creationId xmlns:a16="http://schemas.microsoft.com/office/drawing/2014/main" id="{F6FEA496-1984-4B71-9F62-D27E034F6F8F}"/>
              </a:ext>
            </a:extLst>
          </p:cNvPr>
          <p:cNvSpPr txBox="1"/>
          <p:nvPr/>
        </p:nvSpPr>
        <p:spPr>
          <a:xfrm>
            <a:off x="2922233" y="2584882"/>
            <a:ext cx="295274" cy="369332"/>
          </a:xfrm>
          <a:prstGeom prst="rect">
            <a:avLst/>
          </a:prstGeom>
          <a:noFill/>
        </p:spPr>
        <p:txBody>
          <a:bodyPr wrap="none" rtlCol="0">
            <a:spAutoFit/>
          </a:bodyPr>
          <a:lstStyle/>
          <a:p>
            <a:r>
              <a:rPr lang="en-US" altLang="zh-CN" dirty="0"/>
              <a:t>F</a:t>
            </a:r>
            <a:endParaRPr lang="zh-CN" altLang="en-US" dirty="0"/>
          </a:p>
        </p:txBody>
      </p:sp>
      <p:sp>
        <p:nvSpPr>
          <p:cNvPr id="8" name="文本框 7">
            <a:extLst>
              <a:ext uri="{FF2B5EF4-FFF2-40B4-BE49-F238E27FC236}">
                <a16:creationId xmlns:a16="http://schemas.microsoft.com/office/drawing/2014/main" id="{D7957354-E246-44EF-9828-DB2DE30E1D42}"/>
              </a:ext>
            </a:extLst>
          </p:cNvPr>
          <p:cNvSpPr txBox="1"/>
          <p:nvPr/>
        </p:nvSpPr>
        <p:spPr>
          <a:xfrm>
            <a:off x="5184096" y="1523379"/>
            <a:ext cx="317716" cy="369332"/>
          </a:xfrm>
          <a:prstGeom prst="rect">
            <a:avLst/>
          </a:prstGeom>
          <a:noFill/>
        </p:spPr>
        <p:txBody>
          <a:bodyPr wrap="none" rtlCol="0">
            <a:spAutoFit/>
          </a:bodyPr>
          <a:lstStyle/>
          <a:p>
            <a:r>
              <a:rPr lang="en-US" altLang="zh-CN" dirty="0"/>
              <a:t>R</a:t>
            </a:r>
            <a:endParaRPr lang="zh-CN" altLang="en-US" dirty="0"/>
          </a:p>
        </p:txBody>
      </p:sp>
      <p:sp>
        <p:nvSpPr>
          <p:cNvPr id="9" name="文本框 8">
            <a:extLst>
              <a:ext uri="{FF2B5EF4-FFF2-40B4-BE49-F238E27FC236}">
                <a16:creationId xmlns:a16="http://schemas.microsoft.com/office/drawing/2014/main" id="{07F34694-6F41-4BAB-806E-DC237C18D32B}"/>
              </a:ext>
            </a:extLst>
          </p:cNvPr>
          <p:cNvSpPr txBox="1"/>
          <p:nvPr/>
        </p:nvSpPr>
        <p:spPr>
          <a:xfrm>
            <a:off x="5919094" y="1515122"/>
            <a:ext cx="332142" cy="369332"/>
          </a:xfrm>
          <a:prstGeom prst="rect">
            <a:avLst/>
          </a:prstGeom>
          <a:noFill/>
        </p:spPr>
        <p:txBody>
          <a:bodyPr wrap="none" rtlCol="0">
            <a:spAutoFit/>
          </a:bodyPr>
          <a:lstStyle/>
          <a:p>
            <a:r>
              <a:rPr lang="en-US" altLang="zh-CN" dirty="0"/>
              <a:t>A</a:t>
            </a:r>
            <a:endParaRPr lang="zh-CN" altLang="en-US" dirty="0"/>
          </a:p>
        </p:txBody>
      </p:sp>
      <p:sp>
        <p:nvSpPr>
          <p:cNvPr id="10" name="文本框 9">
            <a:extLst>
              <a:ext uri="{FF2B5EF4-FFF2-40B4-BE49-F238E27FC236}">
                <a16:creationId xmlns:a16="http://schemas.microsoft.com/office/drawing/2014/main" id="{A1A2FD98-8467-4960-BC84-CDC620A33BED}"/>
              </a:ext>
            </a:extLst>
          </p:cNvPr>
          <p:cNvSpPr txBox="1"/>
          <p:nvPr/>
        </p:nvSpPr>
        <p:spPr>
          <a:xfrm>
            <a:off x="6726268" y="1515122"/>
            <a:ext cx="385042" cy="369332"/>
          </a:xfrm>
          <a:prstGeom prst="rect">
            <a:avLst/>
          </a:prstGeom>
          <a:noFill/>
        </p:spPr>
        <p:txBody>
          <a:bodyPr wrap="none" rtlCol="0">
            <a:spAutoFit/>
          </a:bodyPr>
          <a:lstStyle/>
          <a:p>
            <a:r>
              <a:rPr lang="en-US" altLang="zh-CN" dirty="0"/>
              <a:t>M</a:t>
            </a:r>
            <a:endParaRPr lang="zh-CN" altLang="en-US" dirty="0"/>
          </a:p>
        </p:txBody>
      </p:sp>
      <p:sp>
        <p:nvSpPr>
          <p:cNvPr id="11" name="文本框 10">
            <a:extLst>
              <a:ext uri="{FF2B5EF4-FFF2-40B4-BE49-F238E27FC236}">
                <a16:creationId xmlns:a16="http://schemas.microsoft.com/office/drawing/2014/main" id="{7E26C15E-E764-4066-8597-0B8DE0F46BF9}"/>
              </a:ext>
            </a:extLst>
          </p:cNvPr>
          <p:cNvSpPr txBox="1"/>
          <p:nvPr/>
        </p:nvSpPr>
        <p:spPr>
          <a:xfrm>
            <a:off x="7529282" y="1523379"/>
            <a:ext cx="300082" cy="369332"/>
          </a:xfrm>
          <a:prstGeom prst="rect">
            <a:avLst/>
          </a:prstGeom>
          <a:noFill/>
        </p:spPr>
        <p:txBody>
          <a:bodyPr wrap="none" rtlCol="0">
            <a:spAutoFit/>
          </a:bodyPr>
          <a:lstStyle/>
          <a:p>
            <a:r>
              <a:rPr lang="en-US" altLang="zh-CN" dirty="0"/>
              <a:t>E</a:t>
            </a:r>
            <a:endParaRPr lang="zh-CN" altLang="en-US" dirty="0"/>
          </a:p>
        </p:txBody>
      </p:sp>
      <p:sp>
        <p:nvSpPr>
          <p:cNvPr id="12" name="文本框 11">
            <a:extLst>
              <a:ext uri="{FF2B5EF4-FFF2-40B4-BE49-F238E27FC236}">
                <a16:creationId xmlns:a16="http://schemas.microsoft.com/office/drawing/2014/main" id="{502AEA4E-45DF-471A-8198-77C9D5D71830}"/>
              </a:ext>
            </a:extLst>
          </p:cNvPr>
          <p:cNvSpPr txBox="1"/>
          <p:nvPr/>
        </p:nvSpPr>
        <p:spPr>
          <a:xfrm>
            <a:off x="2928745" y="4671335"/>
            <a:ext cx="292068" cy="369332"/>
          </a:xfrm>
          <a:prstGeom prst="rect">
            <a:avLst/>
          </a:prstGeom>
          <a:noFill/>
        </p:spPr>
        <p:txBody>
          <a:bodyPr wrap="none" rtlCol="0">
            <a:spAutoFit/>
          </a:bodyPr>
          <a:lstStyle/>
          <a:p>
            <a:r>
              <a:rPr lang="en-US" altLang="zh-CN" dirty="0"/>
              <a:t>L</a:t>
            </a:r>
            <a:endParaRPr lang="zh-CN" altLang="en-US" dirty="0"/>
          </a:p>
        </p:txBody>
      </p:sp>
      <p:sp>
        <p:nvSpPr>
          <p:cNvPr id="13" name="文本框 12">
            <a:extLst>
              <a:ext uri="{FF2B5EF4-FFF2-40B4-BE49-F238E27FC236}">
                <a16:creationId xmlns:a16="http://schemas.microsoft.com/office/drawing/2014/main" id="{8A4A06A1-F85D-4B19-913C-CD50FEEDEB93}"/>
              </a:ext>
            </a:extLst>
          </p:cNvPr>
          <p:cNvSpPr txBox="1"/>
          <p:nvPr/>
        </p:nvSpPr>
        <p:spPr>
          <a:xfrm>
            <a:off x="2928745" y="4178961"/>
            <a:ext cx="242374" cy="369332"/>
          </a:xfrm>
          <a:prstGeom prst="rect">
            <a:avLst/>
          </a:prstGeom>
          <a:noFill/>
        </p:spPr>
        <p:txBody>
          <a:bodyPr wrap="none" rtlCol="0">
            <a:spAutoFit/>
          </a:bodyPr>
          <a:lstStyle/>
          <a:p>
            <a:r>
              <a:rPr lang="en-US" altLang="zh-CN" dirty="0"/>
              <a:t>I</a:t>
            </a:r>
            <a:endParaRPr lang="zh-CN" altLang="en-US" dirty="0"/>
          </a:p>
        </p:txBody>
      </p:sp>
      <p:sp>
        <p:nvSpPr>
          <p:cNvPr id="14" name="文本框 13">
            <a:extLst>
              <a:ext uri="{FF2B5EF4-FFF2-40B4-BE49-F238E27FC236}">
                <a16:creationId xmlns:a16="http://schemas.microsoft.com/office/drawing/2014/main" id="{2316ADE6-2055-4483-B453-D3CAEA6DF4D8}"/>
              </a:ext>
            </a:extLst>
          </p:cNvPr>
          <p:cNvSpPr txBox="1"/>
          <p:nvPr/>
        </p:nvSpPr>
        <p:spPr>
          <a:xfrm>
            <a:off x="2928745" y="3629137"/>
            <a:ext cx="385042" cy="369332"/>
          </a:xfrm>
          <a:prstGeom prst="rect">
            <a:avLst/>
          </a:prstGeom>
          <a:noFill/>
        </p:spPr>
        <p:txBody>
          <a:bodyPr wrap="none" rtlCol="0">
            <a:spAutoFit/>
          </a:bodyPr>
          <a:lstStyle/>
          <a:p>
            <a:r>
              <a:rPr lang="en-US" altLang="zh-CN" dirty="0"/>
              <a:t>M</a:t>
            </a:r>
            <a:endParaRPr lang="zh-CN" altLang="en-US" dirty="0"/>
          </a:p>
        </p:txBody>
      </p:sp>
      <p:sp>
        <p:nvSpPr>
          <p:cNvPr id="15" name="文本框 14">
            <a:extLst>
              <a:ext uri="{FF2B5EF4-FFF2-40B4-BE49-F238E27FC236}">
                <a16:creationId xmlns:a16="http://schemas.microsoft.com/office/drawing/2014/main" id="{CF53018A-1F4A-4987-98A4-8843940BD3D4}"/>
              </a:ext>
            </a:extLst>
          </p:cNvPr>
          <p:cNvSpPr txBox="1"/>
          <p:nvPr/>
        </p:nvSpPr>
        <p:spPr>
          <a:xfrm>
            <a:off x="2922233" y="3165707"/>
            <a:ext cx="332142" cy="369332"/>
          </a:xfrm>
          <a:prstGeom prst="rect">
            <a:avLst/>
          </a:prstGeom>
          <a:noFill/>
        </p:spPr>
        <p:txBody>
          <a:bodyPr wrap="none" rtlCol="0">
            <a:spAutoFit/>
          </a:bodyPr>
          <a:lstStyle/>
          <a:p>
            <a:r>
              <a:rPr lang="en-US" altLang="zh-CN" dirty="0"/>
              <a:t>A</a:t>
            </a:r>
            <a:endParaRPr lang="zh-CN" altLang="en-US" dirty="0"/>
          </a:p>
        </p:txBody>
      </p:sp>
      <p:sp>
        <p:nvSpPr>
          <p:cNvPr id="16" name="文本框 15">
            <a:extLst>
              <a:ext uri="{FF2B5EF4-FFF2-40B4-BE49-F238E27FC236}">
                <a16:creationId xmlns:a16="http://schemas.microsoft.com/office/drawing/2014/main" id="{43F6F007-90D1-4178-A075-514DB256E10B}"/>
              </a:ext>
            </a:extLst>
          </p:cNvPr>
          <p:cNvSpPr txBox="1"/>
          <p:nvPr/>
        </p:nvSpPr>
        <p:spPr>
          <a:xfrm>
            <a:off x="2922233" y="5163709"/>
            <a:ext cx="311304" cy="369332"/>
          </a:xfrm>
          <a:prstGeom prst="rect">
            <a:avLst/>
          </a:prstGeom>
          <a:noFill/>
        </p:spPr>
        <p:txBody>
          <a:bodyPr wrap="none" rtlCol="0">
            <a:spAutoFit/>
          </a:bodyPr>
          <a:lstStyle/>
          <a:p>
            <a:r>
              <a:rPr lang="en-US" altLang="zh-CN" dirty="0"/>
              <a:t>Y</a:t>
            </a:r>
            <a:endParaRPr lang="zh-CN" altLang="en-US" dirty="0"/>
          </a:p>
        </p:txBody>
      </p:sp>
      <p:cxnSp>
        <p:nvCxnSpPr>
          <p:cNvPr id="4" name="直接箭头连接符 3">
            <a:extLst>
              <a:ext uri="{FF2B5EF4-FFF2-40B4-BE49-F238E27FC236}">
                <a16:creationId xmlns:a16="http://schemas.microsoft.com/office/drawing/2014/main" id="{FD4A5478-FCDB-4A6F-9399-2B1F54FA8D29}"/>
              </a:ext>
            </a:extLst>
          </p:cNvPr>
          <p:cNvCxnSpPr>
            <a:cxnSpLocks/>
          </p:cNvCxnSpPr>
          <p:nvPr/>
        </p:nvCxnSpPr>
        <p:spPr>
          <a:xfrm flipH="1" flipV="1">
            <a:off x="3932806" y="2240133"/>
            <a:ext cx="399496" cy="38174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F7080DC9-12A7-430E-9A9D-4357DF941AAB}"/>
              </a:ext>
            </a:extLst>
          </p:cNvPr>
          <p:cNvCxnSpPr>
            <a:cxnSpLocks/>
          </p:cNvCxnSpPr>
          <p:nvPr/>
        </p:nvCxnSpPr>
        <p:spPr>
          <a:xfrm flipH="1">
            <a:off x="4625742" y="2767734"/>
            <a:ext cx="5583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DA364F2F-43AB-4D2D-B87A-B3E461292E21}"/>
              </a:ext>
            </a:extLst>
          </p:cNvPr>
          <p:cNvCxnSpPr>
            <a:cxnSpLocks/>
          </p:cNvCxnSpPr>
          <p:nvPr/>
        </p:nvCxnSpPr>
        <p:spPr>
          <a:xfrm flipH="1">
            <a:off x="5402037" y="2740482"/>
            <a:ext cx="5583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43E871C6-10D5-4111-BAB5-150CF4F934D0}"/>
              </a:ext>
            </a:extLst>
          </p:cNvPr>
          <p:cNvCxnSpPr>
            <a:cxnSpLocks/>
          </p:cNvCxnSpPr>
          <p:nvPr/>
        </p:nvCxnSpPr>
        <p:spPr>
          <a:xfrm flipH="1">
            <a:off x="6167914" y="2740482"/>
            <a:ext cx="5583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88CEF0B6-C638-4B43-8CD8-C46AEAD60258}"/>
              </a:ext>
            </a:extLst>
          </p:cNvPr>
          <p:cNvCxnSpPr>
            <a:cxnSpLocks/>
          </p:cNvCxnSpPr>
          <p:nvPr/>
        </p:nvCxnSpPr>
        <p:spPr>
          <a:xfrm flipH="1">
            <a:off x="6918789" y="2740482"/>
            <a:ext cx="5583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76F8143B-7B08-44A9-A09D-9E253B20BA73}"/>
              </a:ext>
            </a:extLst>
          </p:cNvPr>
          <p:cNvCxnSpPr>
            <a:cxnSpLocks/>
          </p:cNvCxnSpPr>
          <p:nvPr/>
        </p:nvCxnSpPr>
        <p:spPr>
          <a:xfrm flipH="1">
            <a:off x="6918789" y="3292378"/>
            <a:ext cx="5583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18533EDD-0600-46E5-9756-715CD4E381F6}"/>
              </a:ext>
            </a:extLst>
          </p:cNvPr>
          <p:cNvCxnSpPr>
            <a:cxnSpLocks/>
          </p:cNvCxnSpPr>
          <p:nvPr/>
        </p:nvCxnSpPr>
        <p:spPr>
          <a:xfrm flipH="1">
            <a:off x="6167914" y="3292378"/>
            <a:ext cx="5583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0DA3B917-AAD2-4331-911A-A0B15A0DBA93}"/>
              </a:ext>
            </a:extLst>
          </p:cNvPr>
          <p:cNvCxnSpPr>
            <a:cxnSpLocks/>
          </p:cNvCxnSpPr>
          <p:nvPr/>
        </p:nvCxnSpPr>
        <p:spPr>
          <a:xfrm flipH="1" flipV="1">
            <a:off x="5498279" y="2910638"/>
            <a:ext cx="395953" cy="25506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C335C6F0-D076-4FBB-8AFA-E991A5C18EBA}"/>
              </a:ext>
            </a:extLst>
          </p:cNvPr>
          <p:cNvCxnSpPr>
            <a:cxnSpLocks/>
          </p:cNvCxnSpPr>
          <p:nvPr/>
        </p:nvCxnSpPr>
        <p:spPr>
          <a:xfrm flipH="1" flipV="1">
            <a:off x="4704147" y="2867444"/>
            <a:ext cx="479949" cy="2982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DAAF6D36-5130-4995-9D99-993F4F4D4D4D}"/>
              </a:ext>
            </a:extLst>
          </p:cNvPr>
          <p:cNvCxnSpPr>
            <a:cxnSpLocks/>
          </p:cNvCxnSpPr>
          <p:nvPr/>
        </p:nvCxnSpPr>
        <p:spPr>
          <a:xfrm flipV="1">
            <a:off x="4466946" y="2811792"/>
            <a:ext cx="0" cy="31273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9160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8BFF118-DB17-4DA8-BD10-008D3B6CC321}"/>
              </a:ext>
            </a:extLst>
          </p:cNvPr>
          <p:cNvSpPr>
            <a:spLocks noGrp="1"/>
          </p:cNvSpPr>
          <p:nvPr>
            <p:ph idx="1"/>
          </p:nvPr>
        </p:nvSpPr>
        <p:spPr>
          <a:xfrm>
            <a:off x="838200" y="523783"/>
            <a:ext cx="10515600" cy="5653180"/>
          </a:xfrm>
        </p:spPr>
        <p:txBody>
          <a:bodyPr/>
          <a:lstStyle/>
          <a:p>
            <a:pPr marL="0" indent="0">
              <a:buNone/>
            </a:pPr>
            <a:r>
              <a:rPr lang="en-US" altLang="zh-CN" dirty="0"/>
              <a:t>A=“FAMILY”    B=“FRAME”</a:t>
            </a:r>
            <a:endParaRPr lang="zh-CN" altLang="en-US" dirty="0"/>
          </a:p>
        </p:txBody>
      </p:sp>
      <p:graphicFrame>
        <p:nvGraphicFramePr>
          <p:cNvPr id="5" name="表格 4">
            <a:extLst>
              <a:ext uri="{FF2B5EF4-FFF2-40B4-BE49-F238E27FC236}">
                <a16:creationId xmlns:a16="http://schemas.microsoft.com/office/drawing/2014/main" id="{A1F119AC-2F78-49EB-888E-5A3213589079}"/>
              </a:ext>
            </a:extLst>
          </p:cNvPr>
          <p:cNvGraphicFramePr>
            <a:graphicFrameLocks noGrp="1"/>
          </p:cNvGraphicFramePr>
          <p:nvPr>
            <p:extLst>
              <p:ext uri="{D42A27DB-BD31-4B8C-83A1-F6EECF244321}">
                <p14:modId xmlns:p14="http://schemas.microsoft.com/office/powerpoint/2010/main" val="333989066"/>
              </p:ext>
            </p:extLst>
          </p:nvPr>
        </p:nvGraphicFramePr>
        <p:xfrm>
          <a:off x="3381405" y="1980295"/>
          <a:ext cx="4599618" cy="3648148"/>
        </p:xfrm>
        <a:graphic>
          <a:graphicData uri="http://schemas.openxmlformats.org/drawingml/2006/table">
            <a:tbl>
              <a:tblPr firstRow="1" bandRow="1">
                <a:tableStyleId>{69CF1AB2-1976-4502-BF36-3FF5EA218861}</a:tableStyleId>
              </a:tblPr>
              <a:tblGrid>
                <a:gridCol w="766603">
                  <a:extLst>
                    <a:ext uri="{9D8B030D-6E8A-4147-A177-3AD203B41FA5}">
                      <a16:colId xmlns:a16="http://schemas.microsoft.com/office/drawing/2014/main" val="117873710"/>
                    </a:ext>
                  </a:extLst>
                </a:gridCol>
                <a:gridCol w="766603">
                  <a:extLst>
                    <a:ext uri="{9D8B030D-6E8A-4147-A177-3AD203B41FA5}">
                      <a16:colId xmlns:a16="http://schemas.microsoft.com/office/drawing/2014/main" val="2103571663"/>
                    </a:ext>
                  </a:extLst>
                </a:gridCol>
                <a:gridCol w="766603">
                  <a:extLst>
                    <a:ext uri="{9D8B030D-6E8A-4147-A177-3AD203B41FA5}">
                      <a16:colId xmlns:a16="http://schemas.microsoft.com/office/drawing/2014/main" val="66173856"/>
                    </a:ext>
                  </a:extLst>
                </a:gridCol>
                <a:gridCol w="766603">
                  <a:extLst>
                    <a:ext uri="{9D8B030D-6E8A-4147-A177-3AD203B41FA5}">
                      <a16:colId xmlns:a16="http://schemas.microsoft.com/office/drawing/2014/main" val="2611087403"/>
                    </a:ext>
                  </a:extLst>
                </a:gridCol>
                <a:gridCol w="766603">
                  <a:extLst>
                    <a:ext uri="{9D8B030D-6E8A-4147-A177-3AD203B41FA5}">
                      <a16:colId xmlns:a16="http://schemas.microsoft.com/office/drawing/2014/main" val="3242027422"/>
                    </a:ext>
                  </a:extLst>
                </a:gridCol>
                <a:gridCol w="766603">
                  <a:extLst>
                    <a:ext uri="{9D8B030D-6E8A-4147-A177-3AD203B41FA5}">
                      <a16:colId xmlns:a16="http://schemas.microsoft.com/office/drawing/2014/main" val="3013761905"/>
                    </a:ext>
                  </a:extLst>
                </a:gridCol>
              </a:tblGrid>
              <a:tr h="521164">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4</a:t>
                      </a:r>
                      <a:endParaRPr lang="zh-CN" altLang="en-US" sz="2400" dirty="0"/>
                    </a:p>
                  </a:txBody>
                  <a:tcPr/>
                </a:tc>
                <a:tc>
                  <a:txBody>
                    <a:bodyPr/>
                    <a:lstStyle/>
                    <a:p>
                      <a:pPr algn="ctr"/>
                      <a:r>
                        <a:rPr lang="en-US" altLang="zh-CN" sz="2400" dirty="0"/>
                        <a:t>5</a:t>
                      </a:r>
                      <a:endParaRPr lang="zh-CN" altLang="en-US" sz="2400" dirty="0"/>
                    </a:p>
                  </a:txBody>
                  <a:tcPr/>
                </a:tc>
                <a:extLst>
                  <a:ext uri="{0D108BD9-81ED-4DB2-BD59-A6C34878D82A}">
                    <a16:rowId xmlns:a16="http://schemas.microsoft.com/office/drawing/2014/main" val="281562651"/>
                  </a:ext>
                </a:extLst>
              </a:tr>
              <a:tr h="521164">
                <a:tc>
                  <a:txBody>
                    <a:bodyPr/>
                    <a:lstStyle/>
                    <a:p>
                      <a:pPr algn="ctr"/>
                      <a:r>
                        <a:rPr lang="en-US" altLang="zh-CN" sz="2400" dirty="0"/>
                        <a:t>1</a:t>
                      </a:r>
                      <a:endParaRPr lang="zh-CN" altLang="en-US" sz="2400" dirty="0"/>
                    </a:p>
                  </a:txBody>
                  <a:tcPr/>
                </a:tc>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4</a:t>
                      </a:r>
                      <a:endParaRPr lang="zh-CN" altLang="en-US" sz="2400" dirty="0"/>
                    </a:p>
                  </a:txBody>
                  <a:tcPr/>
                </a:tc>
                <a:extLst>
                  <a:ext uri="{0D108BD9-81ED-4DB2-BD59-A6C34878D82A}">
                    <a16:rowId xmlns:a16="http://schemas.microsoft.com/office/drawing/2014/main" val="1454079566"/>
                  </a:ext>
                </a:extLst>
              </a:tr>
              <a:tr h="521164">
                <a:tc>
                  <a:txBody>
                    <a:bodyPr/>
                    <a:lstStyle/>
                    <a:p>
                      <a:pPr algn="ctr"/>
                      <a:r>
                        <a:rPr lang="en-US" altLang="zh-CN" sz="2400" dirty="0"/>
                        <a:t>2</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3</a:t>
                      </a:r>
                      <a:endParaRPr lang="zh-CN" altLang="en-US" sz="2400" dirty="0"/>
                    </a:p>
                  </a:txBody>
                  <a:tcPr/>
                </a:tc>
                <a:extLst>
                  <a:ext uri="{0D108BD9-81ED-4DB2-BD59-A6C34878D82A}">
                    <a16:rowId xmlns:a16="http://schemas.microsoft.com/office/drawing/2014/main" val="2528565349"/>
                  </a:ext>
                </a:extLst>
              </a:tr>
              <a:tr h="521164">
                <a:tc>
                  <a:txBody>
                    <a:bodyPr/>
                    <a:lstStyle/>
                    <a:p>
                      <a:pPr algn="ctr"/>
                      <a:r>
                        <a:rPr lang="en-US" altLang="zh-CN" sz="2400" dirty="0"/>
                        <a:t>3</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extLst>
                  <a:ext uri="{0D108BD9-81ED-4DB2-BD59-A6C34878D82A}">
                    <a16:rowId xmlns:a16="http://schemas.microsoft.com/office/drawing/2014/main" val="408555655"/>
                  </a:ext>
                </a:extLst>
              </a:tr>
              <a:tr h="521164">
                <a:tc>
                  <a:txBody>
                    <a:bodyPr/>
                    <a:lstStyle/>
                    <a:p>
                      <a:pPr algn="ctr"/>
                      <a:r>
                        <a:rPr lang="en-US" altLang="zh-CN" sz="2400" dirty="0"/>
                        <a:t>4</a:t>
                      </a:r>
                      <a:endParaRPr lang="zh-CN" altLang="en-US" sz="2400" dirty="0"/>
                    </a:p>
                  </a:txBody>
                  <a:tcPr/>
                </a:tc>
                <a:tc>
                  <a:txBody>
                    <a:bodyPr/>
                    <a:lstStyle/>
                    <a:p>
                      <a:pPr algn="ctr"/>
                      <a:endParaRPr lang="zh-CN" altLang="en-US" sz="2400"/>
                    </a:p>
                  </a:txBody>
                  <a:tcPr/>
                </a:tc>
                <a:tc>
                  <a:txBody>
                    <a:bodyPr/>
                    <a:lstStyle/>
                    <a:p>
                      <a:pPr algn="ctr"/>
                      <a:endParaRPr lang="zh-CN" altLang="en-US" sz="2400" dirty="0"/>
                    </a:p>
                  </a:txBody>
                  <a:tcPr/>
                </a:tc>
                <a:tc>
                  <a:txBody>
                    <a:bodyPr/>
                    <a:lstStyle/>
                    <a:p>
                      <a:pPr algn="ctr"/>
                      <a:endParaRPr lang="zh-CN" altLang="en-US" sz="2400" dirty="0"/>
                    </a:p>
                  </a:txBody>
                  <a:tcPr/>
                </a:tc>
                <a:tc>
                  <a:txBody>
                    <a:bodyPr/>
                    <a:lstStyle/>
                    <a:p>
                      <a:pPr algn="ctr"/>
                      <a:endParaRPr lang="zh-CN" altLang="en-US" sz="2400"/>
                    </a:p>
                  </a:txBody>
                  <a:tcPr/>
                </a:tc>
                <a:tc>
                  <a:txBody>
                    <a:bodyPr/>
                    <a:lstStyle/>
                    <a:p>
                      <a:pPr algn="ctr"/>
                      <a:endParaRPr lang="zh-CN" altLang="en-US" sz="2400"/>
                    </a:p>
                  </a:txBody>
                  <a:tcPr/>
                </a:tc>
                <a:extLst>
                  <a:ext uri="{0D108BD9-81ED-4DB2-BD59-A6C34878D82A}">
                    <a16:rowId xmlns:a16="http://schemas.microsoft.com/office/drawing/2014/main" val="2137118374"/>
                  </a:ext>
                </a:extLst>
              </a:tr>
              <a:tr h="521164">
                <a:tc>
                  <a:txBody>
                    <a:bodyPr/>
                    <a:lstStyle/>
                    <a:p>
                      <a:pPr algn="ctr"/>
                      <a:r>
                        <a:rPr lang="en-US" altLang="zh-CN" sz="2400" dirty="0"/>
                        <a:t>5</a:t>
                      </a:r>
                      <a:endParaRPr lang="zh-CN" altLang="en-US" sz="2400" dirty="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dirty="0"/>
                    </a:p>
                  </a:txBody>
                  <a:tcPr/>
                </a:tc>
                <a:tc>
                  <a:txBody>
                    <a:bodyPr/>
                    <a:lstStyle/>
                    <a:p>
                      <a:pPr algn="ctr"/>
                      <a:endParaRPr lang="zh-CN" altLang="en-US" sz="2400" dirty="0"/>
                    </a:p>
                  </a:txBody>
                  <a:tcPr/>
                </a:tc>
                <a:tc>
                  <a:txBody>
                    <a:bodyPr/>
                    <a:lstStyle/>
                    <a:p>
                      <a:pPr algn="ctr"/>
                      <a:endParaRPr lang="zh-CN" altLang="en-US" sz="2400"/>
                    </a:p>
                  </a:txBody>
                  <a:tcPr/>
                </a:tc>
                <a:extLst>
                  <a:ext uri="{0D108BD9-81ED-4DB2-BD59-A6C34878D82A}">
                    <a16:rowId xmlns:a16="http://schemas.microsoft.com/office/drawing/2014/main" val="1342596039"/>
                  </a:ext>
                </a:extLst>
              </a:tr>
              <a:tr h="521164">
                <a:tc>
                  <a:txBody>
                    <a:bodyPr/>
                    <a:lstStyle/>
                    <a:p>
                      <a:pPr algn="ctr"/>
                      <a:r>
                        <a:rPr lang="en-US" altLang="zh-CN" sz="2400" dirty="0"/>
                        <a:t>6</a:t>
                      </a:r>
                      <a:endParaRPr lang="zh-CN" altLang="en-US" sz="2400" dirty="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a:p>
                  </a:txBody>
                  <a:tcPr/>
                </a:tc>
                <a:tc>
                  <a:txBody>
                    <a:bodyPr/>
                    <a:lstStyle/>
                    <a:p>
                      <a:pPr algn="ctr"/>
                      <a:endParaRPr lang="zh-CN" altLang="en-US" sz="2400" dirty="0"/>
                    </a:p>
                  </a:txBody>
                  <a:tcPr/>
                </a:tc>
                <a:tc>
                  <a:txBody>
                    <a:bodyPr/>
                    <a:lstStyle/>
                    <a:p>
                      <a:pPr algn="ctr"/>
                      <a:endParaRPr lang="zh-CN" altLang="en-US" sz="2400" dirty="0"/>
                    </a:p>
                  </a:txBody>
                  <a:tcPr/>
                </a:tc>
                <a:extLst>
                  <a:ext uri="{0D108BD9-81ED-4DB2-BD59-A6C34878D82A}">
                    <a16:rowId xmlns:a16="http://schemas.microsoft.com/office/drawing/2014/main" val="1690144023"/>
                  </a:ext>
                </a:extLst>
              </a:tr>
            </a:tbl>
          </a:graphicData>
        </a:graphic>
      </p:graphicFrame>
      <p:sp>
        <p:nvSpPr>
          <p:cNvPr id="6" name="文本框 5">
            <a:extLst>
              <a:ext uri="{FF2B5EF4-FFF2-40B4-BE49-F238E27FC236}">
                <a16:creationId xmlns:a16="http://schemas.microsoft.com/office/drawing/2014/main" id="{1ECE9AAB-F35B-47FB-8077-34206010A361}"/>
              </a:ext>
            </a:extLst>
          </p:cNvPr>
          <p:cNvSpPr txBox="1"/>
          <p:nvPr/>
        </p:nvSpPr>
        <p:spPr>
          <a:xfrm>
            <a:off x="4447713" y="1500326"/>
            <a:ext cx="295274" cy="369332"/>
          </a:xfrm>
          <a:prstGeom prst="rect">
            <a:avLst/>
          </a:prstGeom>
          <a:noFill/>
        </p:spPr>
        <p:txBody>
          <a:bodyPr wrap="none" rtlCol="0">
            <a:spAutoFit/>
          </a:bodyPr>
          <a:lstStyle/>
          <a:p>
            <a:r>
              <a:rPr lang="en-US" altLang="zh-CN" dirty="0"/>
              <a:t>F</a:t>
            </a:r>
            <a:endParaRPr lang="zh-CN" altLang="en-US" dirty="0"/>
          </a:p>
        </p:txBody>
      </p:sp>
      <p:sp>
        <p:nvSpPr>
          <p:cNvPr id="7" name="文本框 6">
            <a:extLst>
              <a:ext uri="{FF2B5EF4-FFF2-40B4-BE49-F238E27FC236}">
                <a16:creationId xmlns:a16="http://schemas.microsoft.com/office/drawing/2014/main" id="{F6FEA496-1984-4B71-9F62-D27E034F6F8F}"/>
              </a:ext>
            </a:extLst>
          </p:cNvPr>
          <p:cNvSpPr txBox="1"/>
          <p:nvPr/>
        </p:nvSpPr>
        <p:spPr>
          <a:xfrm>
            <a:off x="2922233" y="2584882"/>
            <a:ext cx="295274" cy="369332"/>
          </a:xfrm>
          <a:prstGeom prst="rect">
            <a:avLst/>
          </a:prstGeom>
          <a:noFill/>
        </p:spPr>
        <p:txBody>
          <a:bodyPr wrap="none" rtlCol="0">
            <a:spAutoFit/>
          </a:bodyPr>
          <a:lstStyle/>
          <a:p>
            <a:r>
              <a:rPr lang="en-US" altLang="zh-CN" dirty="0"/>
              <a:t>F</a:t>
            </a:r>
            <a:endParaRPr lang="zh-CN" altLang="en-US" dirty="0"/>
          </a:p>
        </p:txBody>
      </p:sp>
      <p:sp>
        <p:nvSpPr>
          <p:cNvPr id="8" name="文本框 7">
            <a:extLst>
              <a:ext uri="{FF2B5EF4-FFF2-40B4-BE49-F238E27FC236}">
                <a16:creationId xmlns:a16="http://schemas.microsoft.com/office/drawing/2014/main" id="{D7957354-E246-44EF-9828-DB2DE30E1D42}"/>
              </a:ext>
            </a:extLst>
          </p:cNvPr>
          <p:cNvSpPr txBox="1"/>
          <p:nvPr/>
        </p:nvSpPr>
        <p:spPr>
          <a:xfrm>
            <a:off x="5184096" y="1523379"/>
            <a:ext cx="317716" cy="369332"/>
          </a:xfrm>
          <a:prstGeom prst="rect">
            <a:avLst/>
          </a:prstGeom>
          <a:noFill/>
        </p:spPr>
        <p:txBody>
          <a:bodyPr wrap="none" rtlCol="0">
            <a:spAutoFit/>
          </a:bodyPr>
          <a:lstStyle/>
          <a:p>
            <a:r>
              <a:rPr lang="en-US" altLang="zh-CN" dirty="0"/>
              <a:t>R</a:t>
            </a:r>
            <a:endParaRPr lang="zh-CN" altLang="en-US" dirty="0"/>
          </a:p>
        </p:txBody>
      </p:sp>
      <p:sp>
        <p:nvSpPr>
          <p:cNvPr id="9" name="文本框 8">
            <a:extLst>
              <a:ext uri="{FF2B5EF4-FFF2-40B4-BE49-F238E27FC236}">
                <a16:creationId xmlns:a16="http://schemas.microsoft.com/office/drawing/2014/main" id="{07F34694-6F41-4BAB-806E-DC237C18D32B}"/>
              </a:ext>
            </a:extLst>
          </p:cNvPr>
          <p:cNvSpPr txBox="1"/>
          <p:nvPr/>
        </p:nvSpPr>
        <p:spPr>
          <a:xfrm>
            <a:off x="5919094" y="1515122"/>
            <a:ext cx="332142" cy="369332"/>
          </a:xfrm>
          <a:prstGeom prst="rect">
            <a:avLst/>
          </a:prstGeom>
          <a:noFill/>
        </p:spPr>
        <p:txBody>
          <a:bodyPr wrap="none" rtlCol="0">
            <a:spAutoFit/>
          </a:bodyPr>
          <a:lstStyle/>
          <a:p>
            <a:r>
              <a:rPr lang="en-US" altLang="zh-CN" dirty="0"/>
              <a:t>A</a:t>
            </a:r>
            <a:endParaRPr lang="zh-CN" altLang="en-US" dirty="0"/>
          </a:p>
        </p:txBody>
      </p:sp>
      <p:sp>
        <p:nvSpPr>
          <p:cNvPr id="10" name="文本框 9">
            <a:extLst>
              <a:ext uri="{FF2B5EF4-FFF2-40B4-BE49-F238E27FC236}">
                <a16:creationId xmlns:a16="http://schemas.microsoft.com/office/drawing/2014/main" id="{A1A2FD98-8467-4960-BC84-CDC620A33BED}"/>
              </a:ext>
            </a:extLst>
          </p:cNvPr>
          <p:cNvSpPr txBox="1"/>
          <p:nvPr/>
        </p:nvSpPr>
        <p:spPr>
          <a:xfrm>
            <a:off x="6726268" y="1515122"/>
            <a:ext cx="385042" cy="369332"/>
          </a:xfrm>
          <a:prstGeom prst="rect">
            <a:avLst/>
          </a:prstGeom>
          <a:noFill/>
        </p:spPr>
        <p:txBody>
          <a:bodyPr wrap="none" rtlCol="0">
            <a:spAutoFit/>
          </a:bodyPr>
          <a:lstStyle/>
          <a:p>
            <a:r>
              <a:rPr lang="en-US" altLang="zh-CN" dirty="0"/>
              <a:t>M</a:t>
            </a:r>
            <a:endParaRPr lang="zh-CN" altLang="en-US" dirty="0"/>
          </a:p>
        </p:txBody>
      </p:sp>
      <p:sp>
        <p:nvSpPr>
          <p:cNvPr id="11" name="文本框 10">
            <a:extLst>
              <a:ext uri="{FF2B5EF4-FFF2-40B4-BE49-F238E27FC236}">
                <a16:creationId xmlns:a16="http://schemas.microsoft.com/office/drawing/2014/main" id="{7E26C15E-E764-4066-8597-0B8DE0F46BF9}"/>
              </a:ext>
            </a:extLst>
          </p:cNvPr>
          <p:cNvSpPr txBox="1"/>
          <p:nvPr/>
        </p:nvSpPr>
        <p:spPr>
          <a:xfrm>
            <a:off x="7529282" y="1523379"/>
            <a:ext cx="300082" cy="369332"/>
          </a:xfrm>
          <a:prstGeom prst="rect">
            <a:avLst/>
          </a:prstGeom>
          <a:noFill/>
        </p:spPr>
        <p:txBody>
          <a:bodyPr wrap="none" rtlCol="0">
            <a:spAutoFit/>
          </a:bodyPr>
          <a:lstStyle/>
          <a:p>
            <a:r>
              <a:rPr lang="en-US" altLang="zh-CN" dirty="0"/>
              <a:t>E</a:t>
            </a:r>
            <a:endParaRPr lang="zh-CN" altLang="en-US" dirty="0"/>
          </a:p>
        </p:txBody>
      </p:sp>
      <p:sp>
        <p:nvSpPr>
          <p:cNvPr id="12" name="文本框 11">
            <a:extLst>
              <a:ext uri="{FF2B5EF4-FFF2-40B4-BE49-F238E27FC236}">
                <a16:creationId xmlns:a16="http://schemas.microsoft.com/office/drawing/2014/main" id="{502AEA4E-45DF-471A-8198-77C9D5D71830}"/>
              </a:ext>
            </a:extLst>
          </p:cNvPr>
          <p:cNvSpPr txBox="1"/>
          <p:nvPr/>
        </p:nvSpPr>
        <p:spPr>
          <a:xfrm>
            <a:off x="2928745" y="4671335"/>
            <a:ext cx="292068" cy="369332"/>
          </a:xfrm>
          <a:prstGeom prst="rect">
            <a:avLst/>
          </a:prstGeom>
          <a:noFill/>
        </p:spPr>
        <p:txBody>
          <a:bodyPr wrap="none" rtlCol="0">
            <a:spAutoFit/>
          </a:bodyPr>
          <a:lstStyle/>
          <a:p>
            <a:r>
              <a:rPr lang="en-US" altLang="zh-CN" dirty="0"/>
              <a:t>L</a:t>
            </a:r>
            <a:endParaRPr lang="zh-CN" altLang="en-US" dirty="0"/>
          </a:p>
        </p:txBody>
      </p:sp>
      <p:sp>
        <p:nvSpPr>
          <p:cNvPr id="13" name="文本框 12">
            <a:extLst>
              <a:ext uri="{FF2B5EF4-FFF2-40B4-BE49-F238E27FC236}">
                <a16:creationId xmlns:a16="http://schemas.microsoft.com/office/drawing/2014/main" id="{8A4A06A1-F85D-4B19-913C-CD50FEEDEB93}"/>
              </a:ext>
            </a:extLst>
          </p:cNvPr>
          <p:cNvSpPr txBox="1"/>
          <p:nvPr/>
        </p:nvSpPr>
        <p:spPr>
          <a:xfrm>
            <a:off x="2928745" y="4178961"/>
            <a:ext cx="242374" cy="369332"/>
          </a:xfrm>
          <a:prstGeom prst="rect">
            <a:avLst/>
          </a:prstGeom>
          <a:noFill/>
        </p:spPr>
        <p:txBody>
          <a:bodyPr wrap="none" rtlCol="0">
            <a:spAutoFit/>
          </a:bodyPr>
          <a:lstStyle/>
          <a:p>
            <a:r>
              <a:rPr lang="en-US" altLang="zh-CN" dirty="0"/>
              <a:t>I</a:t>
            </a:r>
            <a:endParaRPr lang="zh-CN" altLang="en-US" dirty="0"/>
          </a:p>
        </p:txBody>
      </p:sp>
      <p:sp>
        <p:nvSpPr>
          <p:cNvPr id="14" name="文本框 13">
            <a:extLst>
              <a:ext uri="{FF2B5EF4-FFF2-40B4-BE49-F238E27FC236}">
                <a16:creationId xmlns:a16="http://schemas.microsoft.com/office/drawing/2014/main" id="{2316ADE6-2055-4483-B453-D3CAEA6DF4D8}"/>
              </a:ext>
            </a:extLst>
          </p:cNvPr>
          <p:cNvSpPr txBox="1"/>
          <p:nvPr/>
        </p:nvSpPr>
        <p:spPr>
          <a:xfrm>
            <a:off x="2928745" y="3629137"/>
            <a:ext cx="385042" cy="369332"/>
          </a:xfrm>
          <a:prstGeom prst="rect">
            <a:avLst/>
          </a:prstGeom>
          <a:noFill/>
        </p:spPr>
        <p:txBody>
          <a:bodyPr wrap="none" rtlCol="0">
            <a:spAutoFit/>
          </a:bodyPr>
          <a:lstStyle/>
          <a:p>
            <a:r>
              <a:rPr lang="en-US" altLang="zh-CN" dirty="0"/>
              <a:t>M</a:t>
            </a:r>
            <a:endParaRPr lang="zh-CN" altLang="en-US" dirty="0"/>
          </a:p>
        </p:txBody>
      </p:sp>
      <p:sp>
        <p:nvSpPr>
          <p:cNvPr id="15" name="文本框 14">
            <a:extLst>
              <a:ext uri="{FF2B5EF4-FFF2-40B4-BE49-F238E27FC236}">
                <a16:creationId xmlns:a16="http://schemas.microsoft.com/office/drawing/2014/main" id="{CF53018A-1F4A-4987-98A4-8843940BD3D4}"/>
              </a:ext>
            </a:extLst>
          </p:cNvPr>
          <p:cNvSpPr txBox="1"/>
          <p:nvPr/>
        </p:nvSpPr>
        <p:spPr>
          <a:xfrm>
            <a:off x="2922233" y="3165707"/>
            <a:ext cx="332142" cy="369332"/>
          </a:xfrm>
          <a:prstGeom prst="rect">
            <a:avLst/>
          </a:prstGeom>
          <a:noFill/>
        </p:spPr>
        <p:txBody>
          <a:bodyPr wrap="none" rtlCol="0">
            <a:spAutoFit/>
          </a:bodyPr>
          <a:lstStyle/>
          <a:p>
            <a:r>
              <a:rPr lang="en-US" altLang="zh-CN" dirty="0"/>
              <a:t>A</a:t>
            </a:r>
            <a:endParaRPr lang="zh-CN" altLang="en-US" dirty="0"/>
          </a:p>
        </p:txBody>
      </p:sp>
      <p:sp>
        <p:nvSpPr>
          <p:cNvPr id="16" name="文本框 15">
            <a:extLst>
              <a:ext uri="{FF2B5EF4-FFF2-40B4-BE49-F238E27FC236}">
                <a16:creationId xmlns:a16="http://schemas.microsoft.com/office/drawing/2014/main" id="{43F6F007-90D1-4178-A075-514DB256E10B}"/>
              </a:ext>
            </a:extLst>
          </p:cNvPr>
          <p:cNvSpPr txBox="1"/>
          <p:nvPr/>
        </p:nvSpPr>
        <p:spPr>
          <a:xfrm>
            <a:off x="2922233" y="5163709"/>
            <a:ext cx="311304" cy="369332"/>
          </a:xfrm>
          <a:prstGeom prst="rect">
            <a:avLst/>
          </a:prstGeom>
          <a:noFill/>
        </p:spPr>
        <p:txBody>
          <a:bodyPr wrap="none" rtlCol="0">
            <a:spAutoFit/>
          </a:bodyPr>
          <a:lstStyle/>
          <a:p>
            <a:r>
              <a:rPr lang="en-US" altLang="zh-CN" dirty="0"/>
              <a:t>Y</a:t>
            </a:r>
            <a:endParaRPr lang="zh-CN" altLang="en-US" dirty="0"/>
          </a:p>
        </p:txBody>
      </p:sp>
      <p:cxnSp>
        <p:nvCxnSpPr>
          <p:cNvPr id="4" name="直接箭头连接符 3">
            <a:extLst>
              <a:ext uri="{FF2B5EF4-FFF2-40B4-BE49-F238E27FC236}">
                <a16:creationId xmlns:a16="http://schemas.microsoft.com/office/drawing/2014/main" id="{FD4A5478-FCDB-4A6F-9399-2B1F54FA8D29}"/>
              </a:ext>
            </a:extLst>
          </p:cNvPr>
          <p:cNvCxnSpPr>
            <a:cxnSpLocks/>
          </p:cNvCxnSpPr>
          <p:nvPr/>
        </p:nvCxnSpPr>
        <p:spPr>
          <a:xfrm flipH="1" flipV="1">
            <a:off x="3932806" y="2240133"/>
            <a:ext cx="399496" cy="38174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F7080DC9-12A7-430E-9A9D-4357DF941AAB}"/>
              </a:ext>
            </a:extLst>
          </p:cNvPr>
          <p:cNvCxnSpPr>
            <a:cxnSpLocks/>
          </p:cNvCxnSpPr>
          <p:nvPr/>
        </p:nvCxnSpPr>
        <p:spPr>
          <a:xfrm flipH="1">
            <a:off x="4625742" y="2767734"/>
            <a:ext cx="5583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DA364F2F-43AB-4D2D-B87A-B3E461292E21}"/>
              </a:ext>
            </a:extLst>
          </p:cNvPr>
          <p:cNvCxnSpPr>
            <a:cxnSpLocks/>
          </p:cNvCxnSpPr>
          <p:nvPr/>
        </p:nvCxnSpPr>
        <p:spPr>
          <a:xfrm flipH="1">
            <a:off x="5402037" y="2740482"/>
            <a:ext cx="5583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43E871C6-10D5-4111-BAB5-150CF4F934D0}"/>
              </a:ext>
            </a:extLst>
          </p:cNvPr>
          <p:cNvCxnSpPr>
            <a:cxnSpLocks/>
          </p:cNvCxnSpPr>
          <p:nvPr/>
        </p:nvCxnSpPr>
        <p:spPr>
          <a:xfrm flipH="1">
            <a:off x="6167914" y="2740482"/>
            <a:ext cx="5583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88CEF0B6-C638-4B43-8CD8-C46AEAD60258}"/>
              </a:ext>
            </a:extLst>
          </p:cNvPr>
          <p:cNvCxnSpPr>
            <a:cxnSpLocks/>
          </p:cNvCxnSpPr>
          <p:nvPr/>
        </p:nvCxnSpPr>
        <p:spPr>
          <a:xfrm flipH="1">
            <a:off x="6918789" y="2740482"/>
            <a:ext cx="5583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76F8143B-7B08-44A9-A09D-9E253B20BA73}"/>
              </a:ext>
            </a:extLst>
          </p:cNvPr>
          <p:cNvCxnSpPr>
            <a:cxnSpLocks/>
          </p:cNvCxnSpPr>
          <p:nvPr/>
        </p:nvCxnSpPr>
        <p:spPr>
          <a:xfrm flipH="1">
            <a:off x="6918789" y="3292378"/>
            <a:ext cx="5583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18533EDD-0600-46E5-9756-715CD4E381F6}"/>
              </a:ext>
            </a:extLst>
          </p:cNvPr>
          <p:cNvCxnSpPr>
            <a:cxnSpLocks/>
          </p:cNvCxnSpPr>
          <p:nvPr/>
        </p:nvCxnSpPr>
        <p:spPr>
          <a:xfrm flipH="1">
            <a:off x="6167914" y="3292378"/>
            <a:ext cx="5583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0DA3B917-AAD2-4331-911A-A0B15A0DBA93}"/>
              </a:ext>
            </a:extLst>
          </p:cNvPr>
          <p:cNvCxnSpPr>
            <a:cxnSpLocks/>
          </p:cNvCxnSpPr>
          <p:nvPr/>
        </p:nvCxnSpPr>
        <p:spPr>
          <a:xfrm flipH="1" flipV="1">
            <a:off x="5498279" y="2910638"/>
            <a:ext cx="395953" cy="25506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C335C6F0-D076-4FBB-8AFA-E991A5C18EBA}"/>
              </a:ext>
            </a:extLst>
          </p:cNvPr>
          <p:cNvCxnSpPr>
            <a:cxnSpLocks/>
          </p:cNvCxnSpPr>
          <p:nvPr/>
        </p:nvCxnSpPr>
        <p:spPr>
          <a:xfrm flipH="1" flipV="1">
            <a:off x="4704147" y="2867444"/>
            <a:ext cx="479949" cy="2982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DAAF6D36-5130-4995-9D99-993F4F4D4D4D}"/>
              </a:ext>
            </a:extLst>
          </p:cNvPr>
          <p:cNvCxnSpPr>
            <a:cxnSpLocks/>
          </p:cNvCxnSpPr>
          <p:nvPr/>
        </p:nvCxnSpPr>
        <p:spPr>
          <a:xfrm flipV="1">
            <a:off x="4466946" y="2811792"/>
            <a:ext cx="0" cy="31273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F1EA7E07-5A31-42E0-A286-F8F6A30A0083}"/>
              </a:ext>
            </a:extLst>
          </p:cNvPr>
          <p:cNvCxnSpPr>
            <a:cxnSpLocks/>
          </p:cNvCxnSpPr>
          <p:nvPr/>
        </p:nvCxnSpPr>
        <p:spPr>
          <a:xfrm flipV="1">
            <a:off x="4487657" y="3350373"/>
            <a:ext cx="0" cy="27260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95695A4D-ABD2-4021-9EFA-4A3EAFE630F1}"/>
              </a:ext>
            </a:extLst>
          </p:cNvPr>
          <p:cNvCxnSpPr>
            <a:cxnSpLocks/>
          </p:cNvCxnSpPr>
          <p:nvPr/>
        </p:nvCxnSpPr>
        <p:spPr>
          <a:xfrm flipH="1" flipV="1">
            <a:off x="4616293" y="3350373"/>
            <a:ext cx="479949" cy="2982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C5521A4D-12D1-4011-A144-195B966BCE13}"/>
              </a:ext>
            </a:extLst>
          </p:cNvPr>
          <p:cNvCxnSpPr>
            <a:cxnSpLocks/>
          </p:cNvCxnSpPr>
          <p:nvPr/>
        </p:nvCxnSpPr>
        <p:spPr>
          <a:xfrm flipH="1" flipV="1">
            <a:off x="5390347" y="3429000"/>
            <a:ext cx="479949" cy="2982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559699B3-D088-4B2B-8EB7-9EB5B466512C}"/>
              </a:ext>
            </a:extLst>
          </p:cNvPr>
          <p:cNvCxnSpPr>
            <a:cxnSpLocks/>
          </p:cNvCxnSpPr>
          <p:nvPr/>
        </p:nvCxnSpPr>
        <p:spPr>
          <a:xfrm flipH="1" flipV="1">
            <a:off x="6147105" y="3428999"/>
            <a:ext cx="479949" cy="2982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4C1D57E9-A403-4F9A-9B57-B2AFE034B5BF}"/>
              </a:ext>
            </a:extLst>
          </p:cNvPr>
          <p:cNvCxnSpPr>
            <a:cxnSpLocks/>
          </p:cNvCxnSpPr>
          <p:nvPr/>
        </p:nvCxnSpPr>
        <p:spPr>
          <a:xfrm flipH="1">
            <a:off x="6970928" y="3804369"/>
            <a:ext cx="5583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8710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8BFF118-DB17-4DA8-BD10-008D3B6CC321}"/>
              </a:ext>
            </a:extLst>
          </p:cNvPr>
          <p:cNvSpPr>
            <a:spLocks noGrp="1"/>
          </p:cNvSpPr>
          <p:nvPr>
            <p:ph idx="1"/>
          </p:nvPr>
        </p:nvSpPr>
        <p:spPr>
          <a:xfrm>
            <a:off x="838200" y="523783"/>
            <a:ext cx="10515600" cy="5653180"/>
          </a:xfrm>
        </p:spPr>
        <p:txBody>
          <a:bodyPr/>
          <a:lstStyle/>
          <a:p>
            <a:pPr marL="0" indent="0">
              <a:buNone/>
            </a:pPr>
            <a:r>
              <a:rPr lang="en-US" altLang="zh-CN" dirty="0"/>
              <a:t>A=“FAMILY”    B=“FRAME”</a:t>
            </a:r>
            <a:endParaRPr lang="zh-CN" altLang="en-US" dirty="0"/>
          </a:p>
        </p:txBody>
      </p:sp>
      <p:graphicFrame>
        <p:nvGraphicFramePr>
          <p:cNvPr id="5" name="表格 4">
            <a:extLst>
              <a:ext uri="{FF2B5EF4-FFF2-40B4-BE49-F238E27FC236}">
                <a16:creationId xmlns:a16="http://schemas.microsoft.com/office/drawing/2014/main" id="{A1F119AC-2F78-49EB-888E-5A3213589079}"/>
              </a:ext>
            </a:extLst>
          </p:cNvPr>
          <p:cNvGraphicFramePr>
            <a:graphicFrameLocks noGrp="1"/>
          </p:cNvGraphicFramePr>
          <p:nvPr>
            <p:extLst>
              <p:ext uri="{D42A27DB-BD31-4B8C-83A1-F6EECF244321}">
                <p14:modId xmlns:p14="http://schemas.microsoft.com/office/powerpoint/2010/main" val="2862964191"/>
              </p:ext>
            </p:extLst>
          </p:nvPr>
        </p:nvGraphicFramePr>
        <p:xfrm>
          <a:off x="3381405" y="1980295"/>
          <a:ext cx="4599618" cy="3648148"/>
        </p:xfrm>
        <a:graphic>
          <a:graphicData uri="http://schemas.openxmlformats.org/drawingml/2006/table">
            <a:tbl>
              <a:tblPr firstRow="1" bandRow="1">
                <a:tableStyleId>{69CF1AB2-1976-4502-BF36-3FF5EA218861}</a:tableStyleId>
              </a:tblPr>
              <a:tblGrid>
                <a:gridCol w="766603">
                  <a:extLst>
                    <a:ext uri="{9D8B030D-6E8A-4147-A177-3AD203B41FA5}">
                      <a16:colId xmlns:a16="http://schemas.microsoft.com/office/drawing/2014/main" val="117873710"/>
                    </a:ext>
                  </a:extLst>
                </a:gridCol>
                <a:gridCol w="766603">
                  <a:extLst>
                    <a:ext uri="{9D8B030D-6E8A-4147-A177-3AD203B41FA5}">
                      <a16:colId xmlns:a16="http://schemas.microsoft.com/office/drawing/2014/main" val="2103571663"/>
                    </a:ext>
                  </a:extLst>
                </a:gridCol>
                <a:gridCol w="766603">
                  <a:extLst>
                    <a:ext uri="{9D8B030D-6E8A-4147-A177-3AD203B41FA5}">
                      <a16:colId xmlns:a16="http://schemas.microsoft.com/office/drawing/2014/main" val="66173856"/>
                    </a:ext>
                  </a:extLst>
                </a:gridCol>
                <a:gridCol w="766603">
                  <a:extLst>
                    <a:ext uri="{9D8B030D-6E8A-4147-A177-3AD203B41FA5}">
                      <a16:colId xmlns:a16="http://schemas.microsoft.com/office/drawing/2014/main" val="2611087403"/>
                    </a:ext>
                  </a:extLst>
                </a:gridCol>
                <a:gridCol w="766603">
                  <a:extLst>
                    <a:ext uri="{9D8B030D-6E8A-4147-A177-3AD203B41FA5}">
                      <a16:colId xmlns:a16="http://schemas.microsoft.com/office/drawing/2014/main" val="3242027422"/>
                    </a:ext>
                  </a:extLst>
                </a:gridCol>
                <a:gridCol w="766603">
                  <a:extLst>
                    <a:ext uri="{9D8B030D-6E8A-4147-A177-3AD203B41FA5}">
                      <a16:colId xmlns:a16="http://schemas.microsoft.com/office/drawing/2014/main" val="3013761905"/>
                    </a:ext>
                  </a:extLst>
                </a:gridCol>
              </a:tblGrid>
              <a:tr h="521164">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4</a:t>
                      </a:r>
                      <a:endParaRPr lang="zh-CN" altLang="en-US" sz="2400" dirty="0"/>
                    </a:p>
                  </a:txBody>
                  <a:tcPr/>
                </a:tc>
                <a:tc>
                  <a:txBody>
                    <a:bodyPr/>
                    <a:lstStyle/>
                    <a:p>
                      <a:pPr algn="ctr"/>
                      <a:r>
                        <a:rPr lang="en-US" altLang="zh-CN" sz="2400" dirty="0"/>
                        <a:t>5</a:t>
                      </a:r>
                      <a:endParaRPr lang="zh-CN" altLang="en-US" sz="2400" dirty="0"/>
                    </a:p>
                  </a:txBody>
                  <a:tcPr/>
                </a:tc>
                <a:extLst>
                  <a:ext uri="{0D108BD9-81ED-4DB2-BD59-A6C34878D82A}">
                    <a16:rowId xmlns:a16="http://schemas.microsoft.com/office/drawing/2014/main" val="281562651"/>
                  </a:ext>
                </a:extLst>
              </a:tr>
              <a:tr h="521164">
                <a:tc>
                  <a:txBody>
                    <a:bodyPr/>
                    <a:lstStyle/>
                    <a:p>
                      <a:pPr algn="ctr"/>
                      <a:r>
                        <a:rPr lang="en-US" altLang="zh-CN" sz="2400" dirty="0"/>
                        <a:t>1</a:t>
                      </a:r>
                      <a:endParaRPr lang="zh-CN" altLang="en-US" sz="2400" dirty="0"/>
                    </a:p>
                  </a:txBody>
                  <a:tcPr/>
                </a:tc>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4</a:t>
                      </a:r>
                      <a:endParaRPr lang="zh-CN" altLang="en-US" sz="2400" dirty="0"/>
                    </a:p>
                  </a:txBody>
                  <a:tcPr/>
                </a:tc>
                <a:extLst>
                  <a:ext uri="{0D108BD9-81ED-4DB2-BD59-A6C34878D82A}">
                    <a16:rowId xmlns:a16="http://schemas.microsoft.com/office/drawing/2014/main" val="1454079566"/>
                  </a:ext>
                </a:extLst>
              </a:tr>
              <a:tr h="521164">
                <a:tc>
                  <a:txBody>
                    <a:bodyPr/>
                    <a:lstStyle/>
                    <a:p>
                      <a:pPr algn="ctr"/>
                      <a:r>
                        <a:rPr lang="en-US" altLang="zh-CN" sz="2400" dirty="0"/>
                        <a:t>2</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3</a:t>
                      </a:r>
                      <a:endParaRPr lang="zh-CN" altLang="en-US" sz="2400" dirty="0"/>
                    </a:p>
                  </a:txBody>
                  <a:tcPr/>
                </a:tc>
                <a:extLst>
                  <a:ext uri="{0D108BD9-81ED-4DB2-BD59-A6C34878D82A}">
                    <a16:rowId xmlns:a16="http://schemas.microsoft.com/office/drawing/2014/main" val="2528565349"/>
                  </a:ext>
                </a:extLst>
              </a:tr>
              <a:tr h="521164">
                <a:tc>
                  <a:txBody>
                    <a:bodyPr/>
                    <a:lstStyle/>
                    <a:p>
                      <a:pPr algn="ctr"/>
                      <a:r>
                        <a:rPr lang="en-US" altLang="zh-CN" sz="2400" dirty="0"/>
                        <a:t>3</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extLst>
                  <a:ext uri="{0D108BD9-81ED-4DB2-BD59-A6C34878D82A}">
                    <a16:rowId xmlns:a16="http://schemas.microsoft.com/office/drawing/2014/main" val="408555655"/>
                  </a:ext>
                </a:extLst>
              </a:tr>
              <a:tr h="521164">
                <a:tc>
                  <a:txBody>
                    <a:bodyPr/>
                    <a:lstStyle/>
                    <a:p>
                      <a:pPr algn="ctr"/>
                      <a:r>
                        <a:rPr lang="en-US" altLang="zh-CN" sz="2400" dirty="0"/>
                        <a:t>4</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2</a:t>
                      </a:r>
                      <a:endParaRPr lang="zh-CN" altLang="en-US" sz="2400" dirty="0"/>
                    </a:p>
                  </a:txBody>
                  <a:tcPr/>
                </a:tc>
                <a:extLst>
                  <a:ext uri="{0D108BD9-81ED-4DB2-BD59-A6C34878D82A}">
                    <a16:rowId xmlns:a16="http://schemas.microsoft.com/office/drawing/2014/main" val="2137118374"/>
                  </a:ext>
                </a:extLst>
              </a:tr>
              <a:tr h="521164">
                <a:tc>
                  <a:txBody>
                    <a:bodyPr/>
                    <a:lstStyle/>
                    <a:p>
                      <a:pPr algn="ctr"/>
                      <a:r>
                        <a:rPr lang="en-US" altLang="zh-CN" sz="2400" dirty="0"/>
                        <a:t>5</a:t>
                      </a:r>
                      <a:endParaRPr lang="zh-CN" altLang="en-US" sz="2400" dirty="0"/>
                    </a:p>
                  </a:txBody>
                  <a:tcPr/>
                </a:tc>
                <a:tc>
                  <a:txBody>
                    <a:bodyPr/>
                    <a:lstStyle/>
                    <a:p>
                      <a:pPr algn="ctr"/>
                      <a:endParaRPr lang="zh-CN" altLang="en-US" sz="2400" dirty="0"/>
                    </a:p>
                  </a:txBody>
                  <a:tcPr/>
                </a:tc>
                <a:tc>
                  <a:txBody>
                    <a:bodyPr/>
                    <a:lstStyle/>
                    <a:p>
                      <a:pPr algn="ctr"/>
                      <a:endParaRPr lang="zh-CN" altLang="en-US" sz="2400" dirty="0"/>
                    </a:p>
                  </a:txBody>
                  <a:tcPr/>
                </a:tc>
                <a:tc>
                  <a:txBody>
                    <a:bodyPr/>
                    <a:lstStyle/>
                    <a:p>
                      <a:pPr algn="ctr"/>
                      <a:endParaRPr lang="zh-CN" altLang="en-US" sz="2400" dirty="0"/>
                    </a:p>
                  </a:txBody>
                  <a:tcPr/>
                </a:tc>
                <a:tc>
                  <a:txBody>
                    <a:bodyPr/>
                    <a:lstStyle/>
                    <a:p>
                      <a:pPr algn="ctr"/>
                      <a:endParaRPr lang="zh-CN" altLang="en-US" sz="2400" dirty="0"/>
                    </a:p>
                  </a:txBody>
                  <a:tcPr/>
                </a:tc>
                <a:tc>
                  <a:txBody>
                    <a:bodyPr/>
                    <a:lstStyle/>
                    <a:p>
                      <a:pPr algn="ctr"/>
                      <a:endParaRPr lang="zh-CN" altLang="en-US" sz="2400" dirty="0"/>
                    </a:p>
                  </a:txBody>
                  <a:tcPr/>
                </a:tc>
                <a:extLst>
                  <a:ext uri="{0D108BD9-81ED-4DB2-BD59-A6C34878D82A}">
                    <a16:rowId xmlns:a16="http://schemas.microsoft.com/office/drawing/2014/main" val="1342596039"/>
                  </a:ext>
                </a:extLst>
              </a:tr>
              <a:tr h="521164">
                <a:tc>
                  <a:txBody>
                    <a:bodyPr/>
                    <a:lstStyle/>
                    <a:p>
                      <a:pPr algn="ctr"/>
                      <a:r>
                        <a:rPr lang="en-US" altLang="zh-CN" sz="2400" dirty="0"/>
                        <a:t>6</a:t>
                      </a:r>
                      <a:endParaRPr lang="zh-CN" altLang="en-US" sz="2400" dirty="0"/>
                    </a:p>
                  </a:txBody>
                  <a:tcPr/>
                </a:tc>
                <a:tc>
                  <a:txBody>
                    <a:bodyPr/>
                    <a:lstStyle/>
                    <a:p>
                      <a:pPr algn="ctr"/>
                      <a:endParaRPr lang="zh-CN" altLang="en-US" sz="2400" dirty="0"/>
                    </a:p>
                  </a:txBody>
                  <a:tcPr/>
                </a:tc>
                <a:tc>
                  <a:txBody>
                    <a:bodyPr/>
                    <a:lstStyle/>
                    <a:p>
                      <a:pPr algn="ctr"/>
                      <a:endParaRPr lang="zh-CN" altLang="en-US" sz="2400" dirty="0"/>
                    </a:p>
                  </a:txBody>
                  <a:tcPr/>
                </a:tc>
                <a:tc>
                  <a:txBody>
                    <a:bodyPr/>
                    <a:lstStyle/>
                    <a:p>
                      <a:pPr algn="ctr"/>
                      <a:endParaRPr lang="zh-CN" altLang="en-US" sz="2400"/>
                    </a:p>
                  </a:txBody>
                  <a:tcPr/>
                </a:tc>
                <a:tc>
                  <a:txBody>
                    <a:bodyPr/>
                    <a:lstStyle/>
                    <a:p>
                      <a:pPr algn="ctr"/>
                      <a:endParaRPr lang="zh-CN" altLang="en-US" sz="2400" dirty="0"/>
                    </a:p>
                  </a:txBody>
                  <a:tcPr/>
                </a:tc>
                <a:tc>
                  <a:txBody>
                    <a:bodyPr/>
                    <a:lstStyle/>
                    <a:p>
                      <a:pPr algn="ctr"/>
                      <a:endParaRPr lang="zh-CN" altLang="en-US" sz="2400" dirty="0"/>
                    </a:p>
                  </a:txBody>
                  <a:tcPr/>
                </a:tc>
                <a:extLst>
                  <a:ext uri="{0D108BD9-81ED-4DB2-BD59-A6C34878D82A}">
                    <a16:rowId xmlns:a16="http://schemas.microsoft.com/office/drawing/2014/main" val="1690144023"/>
                  </a:ext>
                </a:extLst>
              </a:tr>
            </a:tbl>
          </a:graphicData>
        </a:graphic>
      </p:graphicFrame>
      <p:sp>
        <p:nvSpPr>
          <p:cNvPr id="6" name="文本框 5">
            <a:extLst>
              <a:ext uri="{FF2B5EF4-FFF2-40B4-BE49-F238E27FC236}">
                <a16:creationId xmlns:a16="http://schemas.microsoft.com/office/drawing/2014/main" id="{1ECE9AAB-F35B-47FB-8077-34206010A361}"/>
              </a:ext>
            </a:extLst>
          </p:cNvPr>
          <p:cNvSpPr txBox="1"/>
          <p:nvPr/>
        </p:nvSpPr>
        <p:spPr>
          <a:xfrm>
            <a:off x="4447713" y="1500326"/>
            <a:ext cx="295274" cy="369332"/>
          </a:xfrm>
          <a:prstGeom prst="rect">
            <a:avLst/>
          </a:prstGeom>
          <a:noFill/>
        </p:spPr>
        <p:txBody>
          <a:bodyPr wrap="none" rtlCol="0">
            <a:spAutoFit/>
          </a:bodyPr>
          <a:lstStyle/>
          <a:p>
            <a:r>
              <a:rPr lang="en-US" altLang="zh-CN" dirty="0"/>
              <a:t>F</a:t>
            </a:r>
            <a:endParaRPr lang="zh-CN" altLang="en-US" dirty="0"/>
          </a:p>
        </p:txBody>
      </p:sp>
      <p:sp>
        <p:nvSpPr>
          <p:cNvPr id="7" name="文本框 6">
            <a:extLst>
              <a:ext uri="{FF2B5EF4-FFF2-40B4-BE49-F238E27FC236}">
                <a16:creationId xmlns:a16="http://schemas.microsoft.com/office/drawing/2014/main" id="{F6FEA496-1984-4B71-9F62-D27E034F6F8F}"/>
              </a:ext>
            </a:extLst>
          </p:cNvPr>
          <p:cNvSpPr txBox="1"/>
          <p:nvPr/>
        </p:nvSpPr>
        <p:spPr>
          <a:xfrm>
            <a:off x="2922233" y="2584882"/>
            <a:ext cx="295274" cy="369332"/>
          </a:xfrm>
          <a:prstGeom prst="rect">
            <a:avLst/>
          </a:prstGeom>
          <a:noFill/>
        </p:spPr>
        <p:txBody>
          <a:bodyPr wrap="none" rtlCol="0">
            <a:spAutoFit/>
          </a:bodyPr>
          <a:lstStyle/>
          <a:p>
            <a:r>
              <a:rPr lang="en-US" altLang="zh-CN" dirty="0"/>
              <a:t>F</a:t>
            </a:r>
            <a:endParaRPr lang="zh-CN" altLang="en-US" dirty="0"/>
          </a:p>
        </p:txBody>
      </p:sp>
      <p:sp>
        <p:nvSpPr>
          <p:cNvPr id="8" name="文本框 7">
            <a:extLst>
              <a:ext uri="{FF2B5EF4-FFF2-40B4-BE49-F238E27FC236}">
                <a16:creationId xmlns:a16="http://schemas.microsoft.com/office/drawing/2014/main" id="{D7957354-E246-44EF-9828-DB2DE30E1D42}"/>
              </a:ext>
            </a:extLst>
          </p:cNvPr>
          <p:cNvSpPr txBox="1"/>
          <p:nvPr/>
        </p:nvSpPr>
        <p:spPr>
          <a:xfrm>
            <a:off x="5184096" y="1523379"/>
            <a:ext cx="317716" cy="369332"/>
          </a:xfrm>
          <a:prstGeom prst="rect">
            <a:avLst/>
          </a:prstGeom>
          <a:noFill/>
        </p:spPr>
        <p:txBody>
          <a:bodyPr wrap="none" rtlCol="0">
            <a:spAutoFit/>
          </a:bodyPr>
          <a:lstStyle/>
          <a:p>
            <a:r>
              <a:rPr lang="en-US" altLang="zh-CN" dirty="0"/>
              <a:t>R</a:t>
            </a:r>
            <a:endParaRPr lang="zh-CN" altLang="en-US" dirty="0"/>
          </a:p>
        </p:txBody>
      </p:sp>
      <p:sp>
        <p:nvSpPr>
          <p:cNvPr id="9" name="文本框 8">
            <a:extLst>
              <a:ext uri="{FF2B5EF4-FFF2-40B4-BE49-F238E27FC236}">
                <a16:creationId xmlns:a16="http://schemas.microsoft.com/office/drawing/2014/main" id="{07F34694-6F41-4BAB-806E-DC237C18D32B}"/>
              </a:ext>
            </a:extLst>
          </p:cNvPr>
          <p:cNvSpPr txBox="1"/>
          <p:nvPr/>
        </p:nvSpPr>
        <p:spPr>
          <a:xfrm>
            <a:off x="5919094" y="1515122"/>
            <a:ext cx="332142" cy="369332"/>
          </a:xfrm>
          <a:prstGeom prst="rect">
            <a:avLst/>
          </a:prstGeom>
          <a:noFill/>
        </p:spPr>
        <p:txBody>
          <a:bodyPr wrap="none" rtlCol="0">
            <a:spAutoFit/>
          </a:bodyPr>
          <a:lstStyle/>
          <a:p>
            <a:r>
              <a:rPr lang="en-US" altLang="zh-CN" dirty="0"/>
              <a:t>A</a:t>
            </a:r>
            <a:endParaRPr lang="zh-CN" altLang="en-US" dirty="0"/>
          </a:p>
        </p:txBody>
      </p:sp>
      <p:sp>
        <p:nvSpPr>
          <p:cNvPr id="10" name="文本框 9">
            <a:extLst>
              <a:ext uri="{FF2B5EF4-FFF2-40B4-BE49-F238E27FC236}">
                <a16:creationId xmlns:a16="http://schemas.microsoft.com/office/drawing/2014/main" id="{A1A2FD98-8467-4960-BC84-CDC620A33BED}"/>
              </a:ext>
            </a:extLst>
          </p:cNvPr>
          <p:cNvSpPr txBox="1"/>
          <p:nvPr/>
        </p:nvSpPr>
        <p:spPr>
          <a:xfrm>
            <a:off x="6726268" y="1515122"/>
            <a:ext cx="385042" cy="369332"/>
          </a:xfrm>
          <a:prstGeom prst="rect">
            <a:avLst/>
          </a:prstGeom>
          <a:noFill/>
        </p:spPr>
        <p:txBody>
          <a:bodyPr wrap="none" rtlCol="0">
            <a:spAutoFit/>
          </a:bodyPr>
          <a:lstStyle/>
          <a:p>
            <a:r>
              <a:rPr lang="en-US" altLang="zh-CN" dirty="0"/>
              <a:t>M</a:t>
            </a:r>
            <a:endParaRPr lang="zh-CN" altLang="en-US" dirty="0"/>
          </a:p>
        </p:txBody>
      </p:sp>
      <p:sp>
        <p:nvSpPr>
          <p:cNvPr id="11" name="文本框 10">
            <a:extLst>
              <a:ext uri="{FF2B5EF4-FFF2-40B4-BE49-F238E27FC236}">
                <a16:creationId xmlns:a16="http://schemas.microsoft.com/office/drawing/2014/main" id="{7E26C15E-E764-4066-8597-0B8DE0F46BF9}"/>
              </a:ext>
            </a:extLst>
          </p:cNvPr>
          <p:cNvSpPr txBox="1"/>
          <p:nvPr/>
        </p:nvSpPr>
        <p:spPr>
          <a:xfrm>
            <a:off x="7529282" y="1523379"/>
            <a:ext cx="300082" cy="369332"/>
          </a:xfrm>
          <a:prstGeom prst="rect">
            <a:avLst/>
          </a:prstGeom>
          <a:noFill/>
        </p:spPr>
        <p:txBody>
          <a:bodyPr wrap="none" rtlCol="0">
            <a:spAutoFit/>
          </a:bodyPr>
          <a:lstStyle/>
          <a:p>
            <a:r>
              <a:rPr lang="en-US" altLang="zh-CN" dirty="0"/>
              <a:t>E</a:t>
            </a:r>
            <a:endParaRPr lang="zh-CN" altLang="en-US" dirty="0"/>
          </a:p>
        </p:txBody>
      </p:sp>
      <p:sp>
        <p:nvSpPr>
          <p:cNvPr id="12" name="文本框 11">
            <a:extLst>
              <a:ext uri="{FF2B5EF4-FFF2-40B4-BE49-F238E27FC236}">
                <a16:creationId xmlns:a16="http://schemas.microsoft.com/office/drawing/2014/main" id="{502AEA4E-45DF-471A-8198-77C9D5D71830}"/>
              </a:ext>
            </a:extLst>
          </p:cNvPr>
          <p:cNvSpPr txBox="1"/>
          <p:nvPr/>
        </p:nvSpPr>
        <p:spPr>
          <a:xfrm>
            <a:off x="2928745" y="4671335"/>
            <a:ext cx="292068" cy="369332"/>
          </a:xfrm>
          <a:prstGeom prst="rect">
            <a:avLst/>
          </a:prstGeom>
          <a:noFill/>
        </p:spPr>
        <p:txBody>
          <a:bodyPr wrap="none" rtlCol="0">
            <a:spAutoFit/>
          </a:bodyPr>
          <a:lstStyle/>
          <a:p>
            <a:r>
              <a:rPr lang="en-US" altLang="zh-CN" dirty="0"/>
              <a:t>L</a:t>
            </a:r>
            <a:endParaRPr lang="zh-CN" altLang="en-US" dirty="0"/>
          </a:p>
        </p:txBody>
      </p:sp>
      <p:sp>
        <p:nvSpPr>
          <p:cNvPr id="13" name="文本框 12">
            <a:extLst>
              <a:ext uri="{FF2B5EF4-FFF2-40B4-BE49-F238E27FC236}">
                <a16:creationId xmlns:a16="http://schemas.microsoft.com/office/drawing/2014/main" id="{8A4A06A1-F85D-4B19-913C-CD50FEEDEB93}"/>
              </a:ext>
            </a:extLst>
          </p:cNvPr>
          <p:cNvSpPr txBox="1"/>
          <p:nvPr/>
        </p:nvSpPr>
        <p:spPr>
          <a:xfrm>
            <a:off x="2928745" y="4178961"/>
            <a:ext cx="242374" cy="369332"/>
          </a:xfrm>
          <a:prstGeom prst="rect">
            <a:avLst/>
          </a:prstGeom>
          <a:noFill/>
        </p:spPr>
        <p:txBody>
          <a:bodyPr wrap="none" rtlCol="0">
            <a:spAutoFit/>
          </a:bodyPr>
          <a:lstStyle/>
          <a:p>
            <a:r>
              <a:rPr lang="en-US" altLang="zh-CN" dirty="0"/>
              <a:t>I</a:t>
            </a:r>
            <a:endParaRPr lang="zh-CN" altLang="en-US" dirty="0"/>
          </a:p>
        </p:txBody>
      </p:sp>
      <p:sp>
        <p:nvSpPr>
          <p:cNvPr id="14" name="文本框 13">
            <a:extLst>
              <a:ext uri="{FF2B5EF4-FFF2-40B4-BE49-F238E27FC236}">
                <a16:creationId xmlns:a16="http://schemas.microsoft.com/office/drawing/2014/main" id="{2316ADE6-2055-4483-B453-D3CAEA6DF4D8}"/>
              </a:ext>
            </a:extLst>
          </p:cNvPr>
          <p:cNvSpPr txBox="1"/>
          <p:nvPr/>
        </p:nvSpPr>
        <p:spPr>
          <a:xfrm>
            <a:off x="2928745" y="3629137"/>
            <a:ext cx="385042" cy="369332"/>
          </a:xfrm>
          <a:prstGeom prst="rect">
            <a:avLst/>
          </a:prstGeom>
          <a:noFill/>
        </p:spPr>
        <p:txBody>
          <a:bodyPr wrap="none" rtlCol="0">
            <a:spAutoFit/>
          </a:bodyPr>
          <a:lstStyle/>
          <a:p>
            <a:r>
              <a:rPr lang="en-US" altLang="zh-CN" dirty="0"/>
              <a:t>M</a:t>
            </a:r>
            <a:endParaRPr lang="zh-CN" altLang="en-US" dirty="0"/>
          </a:p>
        </p:txBody>
      </p:sp>
      <p:sp>
        <p:nvSpPr>
          <p:cNvPr id="15" name="文本框 14">
            <a:extLst>
              <a:ext uri="{FF2B5EF4-FFF2-40B4-BE49-F238E27FC236}">
                <a16:creationId xmlns:a16="http://schemas.microsoft.com/office/drawing/2014/main" id="{CF53018A-1F4A-4987-98A4-8843940BD3D4}"/>
              </a:ext>
            </a:extLst>
          </p:cNvPr>
          <p:cNvSpPr txBox="1"/>
          <p:nvPr/>
        </p:nvSpPr>
        <p:spPr>
          <a:xfrm>
            <a:off x="2922233" y="3165707"/>
            <a:ext cx="332142" cy="369332"/>
          </a:xfrm>
          <a:prstGeom prst="rect">
            <a:avLst/>
          </a:prstGeom>
          <a:noFill/>
        </p:spPr>
        <p:txBody>
          <a:bodyPr wrap="none" rtlCol="0">
            <a:spAutoFit/>
          </a:bodyPr>
          <a:lstStyle/>
          <a:p>
            <a:r>
              <a:rPr lang="en-US" altLang="zh-CN" dirty="0"/>
              <a:t>A</a:t>
            </a:r>
            <a:endParaRPr lang="zh-CN" altLang="en-US" dirty="0"/>
          </a:p>
        </p:txBody>
      </p:sp>
      <p:sp>
        <p:nvSpPr>
          <p:cNvPr id="16" name="文本框 15">
            <a:extLst>
              <a:ext uri="{FF2B5EF4-FFF2-40B4-BE49-F238E27FC236}">
                <a16:creationId xmlns:a16="http://schemas.microsoft.com/office/drawing/2014/main" id="{43F6F007-90D1-4178-A075-514DB256E10B}"/>
              </a:ext>
            </a:extLst>
          </p:cNvPr>
          <p:cNvSpPr txBox="1"/>
          <p:nvPr/>
        </p:nvSpPr>
        <p:spPr>
          <a:xfrm>
            <a:off x="2922233" y="5163709"/>
            <a:ext cx="311304" cy="369332"/>
          </a:xfrm>
          <a:prstGeom prst="rect">
            <a:avLst/>
          </a:prstGeom>
          <a:noFill/>
        </p:spPr>
        <p:txBody>
          <a:bodyPr wrap="none" rtlCol="0">
            <a:spAutoFit/>
          </a:bodyPr>
          <a:lstStyle/>
          <a:p>
            <a:r>
              <a:rPr lang="en-US" altLang="zh-CN" dirty="0"/>
              <a:t>Y</a:t>
            </a:r>
            <a:endParaRPr lang="zh-CN" altLang="en-US" dirty="0"/>
          </a:p>
        </p:txBody>
      </p:sp>
      <p:cxnSp>
        <p:nvCxnSpPr>
          <p:cNvPr id="4" name="直接箭头连接符 3">
            <a:extLst>
              <a:ext uri="{FF2B5EF4-FFF2-40B4-BE49-F238E27FC236}">
                <a16:creationId xmlns:a16="http://schemas.microsoft.com/office/drawing/2014/main" id="{FD4A5478-FCDB-4A6F-9399-2B1F54FA8D29}"/>
              </a:ext>
            </a:extLst>
          </p:cNvPr>
          <p:cNvCxnSpPr>
            <a:cxnSpLocks/>
          </p:cNvCxnSpPr>
          <p:nvPr/>
        </p:nvCxnSpPr>
        <p:spPr>
          <a:xfrm flipH="1" flipV="1">
            <a:off x="3932806" y="2240133"/>
            <a:ext cx="399496" cy="38174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F7080DC9-12A7-430E-9A9D-4357DF941AAB}"/>
              </a:ext>
            </a:extLst>
          </p:cNvPr>
          <p:cNvCxnSpPr>
            <a:cxnSpLocks/>
          </p:cNvCxnSpPr>
          <p:nvPr/>
        </p:nvCxnSpPr>
        <p:spPr>
          <a:xfrm flipH="1">
            <a:off x="4625742" y="2767734"/>
            <a:ext cx="5583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DA364F2F-43AB-4D2D-B87A-B3E461292E21}"/>
              </a:ext>
            </a:extLst>
          </p:cNvPr>
          <p:cNvCxnSpPr>
            <a:cxnSpLocks/>
          </p:cNvCxnSpPr>
          <p:nvPr/>
        </p:nvCxnSpPr>
        <p:spPr>
          <a:xfrm flipH="1">
            <a:off x="5402037" y="2740482"/>
            <a:ext cx="5583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43E871C6-10D5-4111-BAB5-150CF4F934D0}"/>
              </a:ext>
            </a:extLst>
          </p:cNvPr>
          <p:cNvCxnSpPr>
            <a:cxnSpLocks/>
          </p:cNvCxnSpPr>
          <p:nvPr/>
        </p:nvCxnSpPr>
        <p:spPr>
          <a:xfrm flipH="1">
            <a:off x="6167914" y="2740482"/>
            <a:ext cx="5583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88CEF0B6-C638-4B43-8CD8-C46AEAD60258}"/>
              </a:ext>
            </a:extLst>
          </p:cNvPr>
          <p:cNvCxnSpPr>
            <a:cxnSpLocks/>
          </p:cNvCxnSpPr>
          <p:nvPr/>
        </p:nvCxnSpPr>
        <p:spPr>
          <a:xfrm flipH="1">
            <a:off x="6918789" y="2740482"/>
            <a:ext cx="5583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76F8143B-7B08-44A9-A09D-9E253B20BA73}"/>
              </a:ext>
            </a:extLst>
          </p:cNvPr>
          <p:cNvCxnSpPr>
            <a:cxnSpLocks/>
          </p:cNvCxnSpPr>
          <p:nvPr/>
        </p:nvCxnSpPr>
        <p:spPr>
          <a:xfrm flipH="1">
            <a:off x="6918789" y="3292378"/>
            <a:ext cx="5583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18533EDD-0600-46E5-9756-715CD4E381F6}"/>
              </a:ext>
            </a:extLst>
          </p:cNvPr>
          <p:cNvCxnSpPr>
            <a:cxnSpLocks/>
          </p:cNvCxnSpPr>
          <p:nvPr/>
        </p:nvCxnSpPr>
        <p:spPr>
          <a:xfrm flipH="1">
            <a:off x="6167914" y="3292378"/>
            <a:ext cx="5583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0DA3B917-AAD2-4331-911A-A0B15A0DBA93}"/>
              </a:ext>
            </a:extLst>
          </p:cNvPr>
          <p:cNvCxnSpPr>
            <a:cxnSpLocks/>
          </p:cNvCxnSpPr>
          <p:nvPr/>
        </p:nvCxnSpPr>
        <p:spPr>
          <a:xfrm flipH="1" flipV="1">
            <a:off x="5498279" y="2910638"/>
            <a:ext cx="395953" cy="25506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C335C6F0-D076-4FBB-8AFA-E991A5C18EBA}"/>
              </a:ext>
            </a:extLst>
          </p:cNvPr>
          <p:cNvCxnSpPr>
            <a:cxnSpLocks/>
          </p:cNvCxnSpPr>
          <p:nvPr/>
        </p:nvCxnSpPr>
        <p:spPr>
          <a:xfrm flipH="1" flipV="1">
            <a:off x="4704147" y="2867444"/>
            <a:ext cx="479949" cy="2982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DAAF6D36-5130-4995-9D99-993F4F4D4D4D}"/>
              </a:ext>
            </a:extLst>
          </p:cNvPr>
          <p:cNvCxnSpPr>
            <a:cxnSpLocks/>
          </p:cNvCxnSpPr>
          <p:nvPr/>
        </p:nvCxnSpPr>
        <p:spPr>
          <a:xfrm flipV="1">
            <a:off x="4466946" y="2811792"/>
            <a:ext cx="0" cy="31273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F1EA7E07-5A31-42E0-A286-F8F6A30A0083}"/>
              </a:ext>
            </a:extLst>
          </p:cNvPr>
          <p:cNvCxnSpPr>
            <a:cxnSpLocks/>
          </p:cNvCxnSpPr>
          <p:nvPr/>
        </p:nvCxnSpPr>
        <p:spPr>
          <a:xfrm flipV="1">
            <a:off x="4468424" y="3356536"/>
            <a:ext cx="0" cy="27260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95695A4D-ABD2-4021-9EFA-4A3EAFE630F1}"/>
              </a:ext>
            </a:extLst>
          </p:cNvPr>
          <p:cNvCxnSpPr>
            <a:cxnSpLocks/>
          </p:cNvCxnSpPr>
          <p:nvPr/>
        </p:nvCxnSpPr>
        <p:spPr>
          <a:xfrm flipH="1" flipV="1">
            <a:off x="4616293" y="3350373"/>
            <a:ext cx="479949" cy="2982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C5521A4D-12D1-4011-A144-195B966BCE13}"/>
              </a:ext>
            </a:extLst>
          </p:cNvPr>
          <p:cNvCxnSpPr>
            <a:cxnSpLocks/>
          </p:cNvCxnSpPr>
          <p:nvPr/>
        </p:nvCxnSpPr>
        <p:spPr>
          <a:xfrm flipH="1" flipV="1">
            <a:off x="5390347" y="3429000"/>
            <a:ext cx="479949" cy="2982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559699B3-D088-4B2B-8EB7-9EB5B466512C}"/>
              </a:ext>
            </a:extLst>
          </p:cNvPr>
          <p:cNvCxnSpPr>
            <a:cxnSpLocks/>
          </p:cNvCxnSpPr>
          <p:nvPr/>
        </p:nvCxnSpPr>
        <p:spPr>
          <a:xfrm flipH="1" flipV="1">
            <a:off x="6147105" y="3428999"/>
            <a:ext cx="479949" cy="2982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4C1D57E9-A403-4F9A-9B57-B2AFE034B5BF}"/>
              </a:ext>
            </a:extLst>
          </p:cNvPr>
          <p:cNvCxnSpPr>
            <a:cxnSpLocks/>
          </p:cNvCxnSpPr>
          <p:nvPr/>
        </p:nvCxnSpPr>
        <p:spPr>
          <a:xfrm flipH="1">
            <a:off x="6970928" y="3804369"/>
            <a:ext cx="5583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3B90676D-CBBF-401D-BAB7-6C7C16864416}"/>
              </a:ext>
            </a:extLst>
          </p:cNvPr>
          <p:cNvCxnSpPr>
            <a:cxnSpLocks/>
          </p:cNvCxnSpPr>
          <p:nvPr/>
        </p:nvCxnSpPr>
        <p:spPr>
          <a:xfrm flipV="1">
            <a:off x="4480259" y="3906360"/>
            <a:ext cx="0" cy="27260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BA8C008A-5AAE-4BF5-B2DC-AD1134491728}"/>
              </a:ext>
            </a:extLst>
          </p:cNvPr>
          <p:cNvCxnSpPr>
            <a:cxnSpLocks/>
          </p:cNvCxnSpPr>
          <p:nvPr/>
        </p:nvCxnSpPr>
        <p:spPr>
          <a:xfrm flipH="1" flipV="1">
            <a:off x="4640852" y="3857347"/>
            <a:ext cx="479949" cy="2982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DF60415C-C78B-4F10-9D62-B56058F39C88}"/>
              </a:ext>
            </a:extLst>
          </p:cNvPr>
          <p:cNvCxnSpPr>
            <a:cxnSpLocks/>
          </p:cNvCxnSpPr>
          <p:nvPr/>
        </p:nvCxnSpPr>
        <p:spPr>
          <a:xfrm flipH="1" flipV="1">
            <a:off x="5430421" y="3906360"/>
            <a:ext cx="479949" cy="2982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46F27B81-B3F8-4A3C-B84B-0B513FB8B95E}"/>
              </a:ext>
            </a:extLst>
          </p:cNvPr>
          <p:cNvCxnSpPr>
            <a:cxnSpLocks/>
          </p:cNvCxnSpPr>
          <p:nvPr/>
        </p:nvCxnSpPr>
        <p:spPr>
          <a:xfrm flipH="1" flipV="1">
            <a:off x="6957991" y="3922756"/>
            <a:ext cx="479949" cy="2982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B060EEBB-AE2B-426F-B80A-5D03F4546C27}"/>
              </a:ext>
            </a:extLst>
          </p:cNvPr>
          <p:cNvCxnSpPr>
            <a:cxnSpLocks/>
          </p:cNvCxnSpPr>
          <p:nvPr/>
        </p:nvCxnSpPr>
        <p:spPr>
          <a:xfrm flipV="1">
            <a:off x="6840241" y="3883009"/>
            <a:ext cx="0" cy="27260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6824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8BFF118-DB17-4DA8-BD10-008D3B6CC321}"/>
              </a:ext>
            </a:extLst>
          </p:cNvPr>
          <p:cNvSpPr>
            <a:spLocks noGrp="1"/>
          </p:cNvSpPr>
          <p:nvPr>
            <p:ph idx="1"/>
          </p:nvPr>
        </p:nvSpPr>
        <p:spPr>
          <a:xfrm>
            <a:off x="838200" y="523783"/>
            <a:ext cx="10515600" cy="5653180"/>
          </a:xfrm>
        </p:spPr>
        <p:txBody>
          <a:bodyPr/>
          <a:lstStyle/>
          <a:p>
            <a:pPr marL="0" indent="0">
              <a:buNone/>
            </a:pPr>
            <a:r>
              <a:rPr lang="en-US" altLang="zh-CN" dirty="0"/>
              <a:t>A=“FAMILY”    B=“FRAME”</a:t>
            </a:r>
            <a:endParaRPr lang="zh-CN" altLang="en-US" dirty="0"/>
          </a:p>
        </p:txBody>
      </p:sp>
      <p:graphicFrame>
        <p:nvGraphicFramePr>
          <p:cNvPr id="5" name="表格 4">
            <a:extLst>
              <a:ext uri="{FF2B5EF4-FFF2-40B4-BE49-F238E27FC236}">
                <a16:creationId xmlns:a16="http://schemas.microsoft.com/office/drawing/2014/main" id="{A1F119AC-2F78-49EB-888E-5A3213589079}"/>
              </a:ext>
            </a:extLst>
          </p:cNvPr>
          <p:cNvGraphicFramePr>
            <a:graphicFrameLocks noGrp="1"/>
          </p:cNvGraphicFramePr>
          <p:nvPr>
            <p:extLst>
              <p:ext uri="{D42A27DB-BD31-4B8C-83A1-F6EECF244321}">
                <p14:modId xmlns:p14="http://schemas.microsoft.com/office/powerpoint/2010/main" val="2889355935"/>
              </p:ext>
            </p:extLst>
          </p:nvPr>
        </p:nvGraphicFramePr>
        <p:xfrm>
          <a:off x="3381405" y="1980295"/>
          <a:ext cx="4599618" cy="3648148"/>
        </p:xfrm>
        <a:graphic>
          <a:graphicData uri="http://schemas.openxmlformats.org/drawingml/2006/table">
            <a:tbl>
              <a:tblPr firstRow="1" bandRow="1">
                <a:tableStyleId>{69CF1AB2-1976-4502-BF36-3FF5EA218861}</a:tableStyleId>
              </a:tblPr>
              <a:tblGrid>
                <a:gridCol w="766603">
                  <a:extLst>
                    <a:ext uri="{9D8B030D-6E8A-4147-A177-3AD203B41FA5}">
                      <a16:colId xmlns:a16="http://schemas.microsoft.com/office/drawing/2014/main" val="117873710"/>
                    </a:ext>
                  </a:extLst>
                </a:gridCol>
                <a:gridCol w="766603">
                  <a:extLst>
                    <a:ext uri="{9D8B030D-6E8A-4147-A177-3AD203B41FA5}">
                      <a16:colId xmlns:a16="http://schemas.microsoft.com/office/drawing/2014/main" val="2103571663"/>
                    </a:ext>
                  </a:extLst>
                </a:gridCol>
                <a:gridCol w="766603">
                  <a:extLst>
                    <a:ext uri="{9D8B030D-6E8A-4147-A177-3AD203B41FA5}">
                      <a16:colId xmlns:a16="http://schemas.microsoft.com/office/drawing/2014/main" val="66173856"/>
                    </a:ext>
                  </a:extLst>
                </a:gridCol>
                <a:gridCol w="766603">
                  <a:extLst>
                    <a:ext uri="{9D8B030D-6E8A-4147-A177-3AD203B41FA5}">
                      <a16:colId xmlns:a16="http://schemas.microsoft.com/office/drawing/2014/main" val="2611087403"/>
                    </a:ext>
                  </a:extLst>
                </a:gridCol>
                <a:gridCol w="766603">
                  <a:extLst>
                    <a:ext uri="{9D8B030D-6E8A-4147-A177-3AD203B41FA5}">
                      <a16:colId xmlns:a16="http://schemas.microsoft.com/office/drawing/2014/main" val="3242027422"/>
                    </a:ext>
                  </a:extLst>
                </a:gridCol>
                <a:gridCol w="766603">
                  <a:extLst>
                    <a:ext uri="{9D8B030D-6E8A-4147-A177-3AD203B41FA5}">
                      <a16:colId xmlns:a16="http://schemas.microsoft.com/office/drawing/2014/main" val="3013761905"/>
                    </a:ext>
                  </a:extLst>
                </a:gridCol>
              </a:tblGrid>
              <a:tr h="521164">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4</a:t>
                      </a:r>
                      <a:endParaRPr lang="zh-CN" altLang="en-US" sz="2400" dirty="0"/>
                    </a:p>
                  </a:txBody>
                  <a:tcPr/>
                </a:tc>
                <a:tc>
                  <a:txBody>
                    <a:bodyPr/>
                    <a:lstStyle/>
                    <a:p>
                      <a:pPr algn="ctr"/>
                      <a:r>
                        <a:rPr lang="en-US" altLang="zh-CN" sz="2400" dirty="0"/>
                        <a:t>5</a:t>
                      </a:r>
                      <a:endParaRPr lang="zh-CN" altLang="en-US" sz="2400" dirty="0"/>
                    </a:p>
                  </a:txBody>
                  <a:tcPr/>
                </a:tc>
                <a:extLst>
                  <a:ext uri="{0D108BD9-81ED-4DB2-BD59-A6C34878D82A}">
                    <a16:rowId xmlns:a16="http://schemas.microsoft.com/office/drawing/2014/main" val="281562651"/>
                  </a:ext>
                </a:extLst>
              </a:tr>
              <a:tr h="521164">
                <a:tc>
                  <a:txBody>
                    <a:bodyPr/>
                    <a:lstStyle/>
                    <a:p>
                      <a:pPr algn="ctr"/>
                      <a:r>
                        <a:rPr lang="en-US" altLang="zh-CN" sz="2400" dirty="0"/>
                        <a:t>1</a:t>
                      </a:r>
                      <a:endParaRPr lang="zh-CN" altLang="en-US" sz="2400" dirty="0"/>
                    </a:p>
                  </a:txBody>
                  <a:tcPr/>
                </a:tc>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4</a:t>
                      </a:r>
                      <a:endParaRPr lang="zh-CN" altLang="en-US" sz="2400" dirty="0"/>
                    </a:p>
                  </a:txBody>
                  <a:tcPr/>
                </a:tc>
                <a:extLst>
                  <a:ext uri="{0D108BD9-81ED-4DB2-BD59-A6C34878D82A}">
                    <a16:rowId xmlns:a16="http://schemas.microsoft.com/office/drawing/2014/main" val="1454079566"/>
                  </a:ext>
                </a:extLst>
              </a:tr>
              <a:tr h="521164">
                <a:tc>
                  <a:txBody>
                    <a:bodyPr/>
                    <a:lstStyle/>
                    <a:p>
                      <a:pPr algn="ctr"/>
                      <a:r>
                        <a:rPr lang="en-US" altLang="zh-CN" sz="2400" dirty="0"/>
                        <a:t>2</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3</a:t>
                      </a:r>
                      <a:endParaRPr lang="zh-CN" altLang="en-US" sz="2400" dirty="0"/>
                    </a:p>
                  </a:txBody>
                  <a:tcPr/>
                </a:tc>
                <a:extLst>
                  <a:ext uri="{0D108BD9-81ED-4DB2-BD59-A6C34878D82A}">
                    <a16:rowId xmlns:a16="http://schemas.microsoft.com/office/drawing/2014/main" val="2528565349"/>
                  </a:ext>
                </a:extLst>
              </a:tr>
              <a:tr h="521164">
                <a:tc>
                  <a:txBody>
                    <a:bodyPr/>
                    <a:lstStyle/>
                    <a:p>
                      <a:pPr algn="ctr"/>
                      <a:r>
                        <a:rPr lang="en-US" altLang="zh-CN" sz="2400" dirty="0"/>
                        <a:t>3</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extLst>
                  <a:ext uri="{0D108BD9-81ED-4DB2-BD59-A6C34878D82A}">
                    <a16:rowId xmlns:a16="http://schemas.microsoft.com/office/drawing/2014/main" val="408555655"/>
                  </a:ext>
                </a:extLst>
              </a:tr>
              <a:tr h="521164">
                <a:tc>
                  <a:txBody>
                    <a:bodyPr/>
                    <a:lstStyle/>
                    <a:p>
                      <a:pPr algn="ctr"/>
                      <a:r>
                        <a:rPr lang="en-US" altLang="zh-CN" sz="2400" dirty="0"/>
                        <a:t>4</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2</a:t>
                      </a:r>
                      <a:endParaRPr lang="zh-CN" altLang="en-US" sz="2400" dirty="0"/>
                    </a:p>
                  </a:txBody>
                  <a:tcPr/>
                </a:tc>
                <a:extLst>
                  <a:ext uri="{0D108BD9-81ED-4DB2-BD59-A6C34878D82A}">
                    <a16:rowId xmlns:a16="http://schemas.microsoft.com/office/drawing/2014/main" val="2137118374"/>
                  </a:ext>
                </a:extLst>
              </a:tr>
              <a:tr h="521164">
                <a:tc>
                  <a:txBody>
                    <a:bodyPr/>
                    <a:lstStyle/>
                    <a:p>
                      <a:pPr algn="ctr"/>
                      <a:r>
                        <a:rPr lang="en-US" altLang="zh-CN" sz="2400" dirty="0"/>
                        <a:t>5</a:t>
                      </a:r>
                      <a:endParaRPr lang="zh-CN" altLang="en-US" sz="2400" dirty="0"/>
                    </a:p>
                  </a:txBody>
                  <a:tcPr/>
                </a:tc>
                <a:tc>
                  <a:txBody>
                    <a:bodyPr/>
                    <a:lstStyle/>
                    <a:p>
                      <a:pPr algn="ctr"/>
                      <a:r>
                        <a:rPr lang="en-US" altLang="zh-CN" sz="2400" dirty="0"/>
                        <a:t>4</a:t>
                      </a:r>
                      <a:endParaRPr lang="zh-CN" altLang="en-US" sz="2400" dirty="0"/>
                    </a:p>
                  </a:txBody>
                  <a:tcPr/>
                </a:tc>
                <a:tc>
                  <a:txBody>
                    <a:bodyPr/>
                    <a:lstStyle/>
                    <a:p>
                      <a:pPr algn="ctr"/>
                      <a:r>
                        <a:rPr lang="en-US" altLang="zh-CN" sz="2400" dirty="0"/>
                        <a:t>4</a:t>
                      </a:r>
                      <a:endParaRPr lang="zh-CN" altLang="en-US" sz="2400" dirty="0"/>
                    </a:p>
                  </a:txBody>
                  <a:tcPr/>
                </a:tc>
                <a:tc>
                  <a:txBody>
                    <a:bodyPr/>
                    <a:lstStyle/>
                    <a:p>
                      <a:pPr algn="ctr"/>
                      <a:r>
                        <a:rPr lang="en-US" altLang="zh-CN" sz="2400" dirty="0"/>
                        <a:t>4</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3</a:t>
                      </a:r>
                      <a:endParaRPr lang="zh-CN" altLang="en-US" sz="2400" dirty="0"/>
                    </a:p>
                  </a:txBody>
                  <a:tcPr/>
                </a:tc>
                <a:extLst>
                  <a:ext uri="{0D108BD9-81ED-4DB2-BD59-A6C34878D82A}">
                    <a16:rowId xmlns:a16="http://schemas.microsoft.com/office/drawing/2014/main" val="1342596039"/>
                  </a:ext>
                </a:extLst>
              </a:tr>
              <a:tr h="521164">
                <a:tc>
                  <a:txBody>
                    <a:bodyPr/>
                    <a:lstStyle/>
                    <a:p>
                      <a:pPr algn="ctr"/>
                      <a:r>
                        <a:rPr lang="en-US" altLang="zh-CN" sz="2400" dirty="0"/>
                        <a:t>6</a:t>
                      </a:r>
                      <a:endParaRPr lang="zh-CN" altLang="en-US" sz="2400" dirty="0"/>
                    </a:p>
                  </a:txBody>
                  <a:tcPr/>
                </a:tc>
                <a:tc>
                  <a:txBody>
                    <a:bodyPr/>
                    <a:lstStyle/>
                    <a:p>
                      <a:pPr algn="ctr"/>
                      <a:endParaRPr lang="zh-CN" altLang="en-US" sz="2400" dirty="0"/>
                    </a:p>
                  </a:txBody>
                  <a:tcPr/>
                </a:tc>
                <a:tc>
                  <a:txBody>
                    <a:bodyPr/>
                    <a:lstStyle/>
                    <a:p>
                      <a:pPr algn="ctr"/>
                      <a:endParaRPr lang="zh-CN" altLang="en-US" sz="2400" dirty="0"/>
                    </a:p>
                  </a:txBody>
                  <a:tcPr/>
                </a:tc>
                <a:tc>
                  <a:txBody>
                    <a:bodyPr/>
                    <a:lstStyle/>
                    <a:p>
                      <a:pPr algn="ctr"/>
                      <a:endParaRPr lang="zh-CN" altLang="en-US" sz="2400"/>
                    </a:p>
                  </a:txBody>
                  <a:tcPr/>
                </a:tc>
                <a:tc>
                  <a:txBody>
                    <a:bodyPr/>
                    <a:lstStyle/>
                    <a:p>
                      <a:pPr algn="ctr"/>
                      <a:endParaRPr lang="zh-CN" altLang="en-US" sz="2400" dirty="0"/>
                    </a:p>
                  </a:txBody>
                  <a:tcPr/>
                </a:tc>
                <a:tc>
                  <a:txBody>
                    <a:bodyPr/>
                    <a:lstStyle/>
                    <a:p>
                      <a:pPr algn="ctr"/>
                      <a:endParaRPr lang="zh-CN" altLang="en-US" sz="2400" dirty="0"/>
                    </a:p>
                  </a:txBody>
                  <a:tcPr/>
                </a:tc>
                <a:extLst>
                  <a:ext uri="{0D108BD9-81ED-4DB2-BD59-A6C34878D82A}">
                    <a16:rowId xmlns:a16="http://schemas.microsoft.com/office/drawing/2014/main" val="1690144023"/>
                  </a:ext>
                </a:extLst>
              </a:tr>
            </a:tbl>
          </a:graphicData>
        </a:graphic>
      </p:graphicFrame>
      <p:sp>
        <p:nvSpPr>
          <p:cNvPr id="6" name="文本框 5">
            <a:extLst>
              <a:ext uri="{FF2B5EF4-FFF2-40B4-BE49-F238E27FC236}">
                <a16:creationId xmlns:a16="http://schemas.microsoft.com/office/drawing/2014/main" id="{1ECE9AAB-F35B-47FB-8077-34206010A361}"/>
              </a:ext>
            </a:extLst>
          </p:cNvPr>
          <p:cNvSpPr txBox="1"/>
          <p:nvPr/>
        </p:nvSpPr>
        <p:spPr>
          <a:xfrm>
            <a:off x="4447713" y="1500326"/>
            <a:ext cx="295274" cy="369332"/>
          </a:xfrm>
          <a:prstGeom prst="rect">
            <a:avLst/>
          </a:prstGeom>
          <a:noFill/>
        </p:spPr>
        <p:txBody>
          <a:bodyPr wrap="none" rtlCol="0">
            <a:spAutoFit/>
          </a:bodyPr>
          <a:lstStyle/>
          <a:p>
            <a:r>
              <a:rPr lang="en-US" altLang="zh-CN" dirty="0"/>
              <a:t>F</a:t>
            </a:r>
            <a:endParaRPr lang="zh-CN" altLang="en-US" dirty="0"/>
          </a:p>
        </p:txBody>
      </p:sp>
      <p:sp>
        <p:nvSpPr>
          <p:cNvPr id="7" name="文本框 6">
            <a:extLst>
              <a:ext uri="{FF2B5EF4-FFF2-40B4-BE49-F238E27FC236}">
                <a16:creationId xmlns:a16="http://schemas.microsoft.com/office/drawing/2014/main" id="{F6FEA496-1984-4B71-9F62-D27E034F6F8F}"/>
              </a:ext>
            </a:extLst>
          </p:cNvPr>
          <p:cNvSpPr txBox="1"/>
          <p:nvPr/>
        </p:nvSpPr>
        <p:spPr>
          <a:xfrm>
            <a:off x="2922233" y="2584882"/>
            <a:ext cx="295274" cy="369332"/>
          </a:xfrm>
          <a:prstGeom prst="rect">
            <a:avLst/>
          </a:prstGeom>
          <a:noFill/>
        </p:spPr>
        <p:txBody>
          <a:bodyPr wrap="none" rtlCol="0">
            <a:spAutoFit/>
          </a:bodyPr>
          <a:lstStyle/>
          <a:p>
            <a:r>
              <a:rPr lang="en-US" altLang="zh-CN" dirty="0"/>
              <a:t>F</a:t>
            </a:r>
            <a:endParaRPr lang="zh-CN" altLang="en-US" dirty="0"/>
          </a:p>
        </p:txBody>
      </p:sp>
      <p:sp>
        <p:nvSpPr>
          <p:cNvPr id="8" name="文本框 7">
            <a:extLst>
              <a:ext uri="{FF2B5EF4-FFF2-40B4-BE49-F238E27FC236}">
                <a16:creationId xmlns:a16="http://schemas.microsoft.com/office/drawing/2014/main" id="{D7957354-E246-44EF-9828-DB2DE30E1D42}"/>
              </a:ext>
            </a:extLst>
          </p:cNvPr>
          <p:cNvSpPr txBox="1"/>
          <p:nvPr/>
        </p:nvSpPr>
        <p:spPr>
          <a:xfrm>
            <a:off x="5184096" y="1523379"/>
            <a:ext cx="317716" cy="369332"/>
          </a:xfrm>
          <a:prstGeom prst="rect">
            <a:avLst/>
          </a:prstGeom>
          <a:noFill/>
        </p:spPr>
        <p:txBody>
          <a:bodyPr wrap="none" rtlCol="0">
            <a:spAutoFit/>
          </a:bodyPr>
          <a:lstStyle/>
          <a:p>
            <a:r>
              <a:rPr lang="en-US" altLang="zh-CN" dirty="0"/>
              <a:t>R</a:t>
            </a:r>
            <a:endParaRPr lang="zh-CN" altLang="en-US" dirty="0"/>
          </a:p>
        </p:txBody>
      </p:sp>
      <p:sp>
        <p:nvSpPr>
          <p:cNvPr id="9" name="文本框 8">
            <a:extLst>
              <a:ext uri="{FF2B5EF4-FFF2-40B4-BE49-F238E27FC236}">
                <a16:creationId xmlns:a16="http://schemas.microsoft.com/office/drawing/2014/main" id="{07F34694-6F41-4BAB-806E-DC237C18D32B}"/>
              </a:ext>
            </a:extLst>
          </p:cNvPr>
          <p:cNvSpPr txBox="1"/>
          <p:nvPr/>
        </p:nvSpPr>
        <p:spPr>
          <a:xfrm>
            <a:off x="5919094" y="1515122"/>
            <a:ext cx="332142" cy="369332"/>
          </a:xfrm>
          <a:prstGeom prst="rect">
            <a:avLst/>
          </a:prstGeom>
          <a:noFill/>
        </p:spPr>
        <p:txBody>
          <a:bodyPr wrap="none" rtlCol="0">
            <a:spAutoFit/>
          </a:bodyPr>
          <a:lstStyle/>
          <a:p>
            <a:r>
              <a:rPr lang="en-US" altLang="zh-CN" dirty="0"/>
              <a:t>A</a:t>
            </a:r>
            <a:endParaRPr lang="zh-CN" altLang="en-US" dirty="0"/>
          </a:p>
        </p:txBody>
      </p:sp>
      <p:sp>
        <p:nvSpPr>
          <p:cNvPr id="10" name="文本框 9">
            <a:extLst>
              <a:ext uri="{FF2B5EF4-FFF2-40B4-BE49-F238E27FC236}">
                <a16:creationId xmlns:a16="http://schemas.microsoft.com/office/drawing/2014/main" id="{A1A2FD98-8467-4960-BC84-CDC620A33BED}"/>
              </a:ext>
            </a:extLst>
          </p:cNvPr>
          <p:cNvSpPr txBox="1"/>
          <p:nvPr/>
        </p:nvSpPr>
        <p:spPr>
          <a:xfrm>
            <a:off x="6726268" y="1515122"/>
            <a:ext cx="385042" cy="369332"/>
          </a:xfrm>
          <a:prstGeom prst="rect">
            <a:avLst/>
          </a:prstGeom>
          <a:noFill/>
        </p:spPr>
        <p:txBody>
          <a:bodyPr wrap="none" rtlCol="0">
            <a:spAutoFit/>
          </a:bodyPr>
          <a:lstStyle/>
          <a:p>
            <a:r>
              <a:rPr lang="en-US" altLang="zh-CN" dirty="0"/>
              <a:t>M</a:t>
            </a:r>
            <a:endParaRPr lang="zh-CN" altLang="en-US" dirty="0"/>
          </a:p>
        </p:txBody>
      </p:sp>
      <p:sp>
        <p:nvSpPr>
          <p:cNvPr id="11" name="文本框 10">
            <a:extLst>
              <a:ext uri="{FF2B5EF4-FFF2-40B4-BE49-F238E27FC236}">
                <a16:creationId xmlns:a16="http://schemas.microsoft.com/office/drawing/2014/main" id="{7E26C15E-E764-4066-8597-0B8DE0F46BF9}"/>
              </a:ext>
            </a:extLst>
          </p:cNvPr>
          <p:cNvSpPr txBox="1"/>
          <p:nvPr/>
        </p:nvSpPr>
        <p:spPr>
          <a:xfrm>
            <a:off x="7529282" y="1523379"/>
            <a:ext cx="300082" cy="369332"/>
          </a:xfrm>
          <a:prstGeom prst="rect">
            <a:avLst/>
          </a:prstGeom>
          <a:noFill/>
        </p:spPr>
        <p:txBody>
          <a:bodyPr wrap="none" rtlCol="0">
            <a:spAutoFit/>
          </a:bodyPr>
          <a:lstStyle/>
          <a:p>
            <a:r>
              <a:rPr lang="en-US" altLang="zh-CN" dirty="0"/>
              <a:t>E</a:t>
            </a:r>
            <a:endParaRPr lang="zh-CN" altLang="en-US" dirty="0"/>
          </a:p>
        </p:txBody>
      </p:sp>
      <p:sp>
        <p:nvSpPr>
          <p:cNvPr id="12" name="文本框 11">
            <a:extLst>
              <a:ext uri="{FF2B5EF4-FFF2-40B4-BE49-F238E27FC236}">
                <a16:creationId xmlns:a16="http://schemas.microsoft.com/office/drawing/2014/main" id="{502AEA4E-45DF-471A-8198-77C9D5D71830}"/>
              </a:ext>
            </a:extLst>
          </p:cNvPr>
          <p:cNvSpPr txBox="1"/>
          <p:nvPr/>
        </p:nvSpPr>
        <p:spPr>
          <a:xfrm>
            <a:off x="2928745" y="4671335"/>
            <a:ext cx="292068" cy="369332"/>
          </a:xfrm>
          <a:prstGeom prst="rect">
            <a:avLst/>
          </a:prstGeom>
          <a:noFill/>
        </p:spPr>
        <p:txBody>
          <a:bodyPr wrap="none" rtlCol="0">
            <a:spAutoFit/>
          </a:bodyPr>
          <a:lstStyle/>
          <a:p>
            <a:r>
              <a:rPr lang="en-US" altLang="zh-CN" dirty="0"/>
              <a:t>L</a:t>
            </a:r>
            <a:endParaRPr lang="zh-CN" altLang="en-US" dirty="0"/>
          </a:p>
        </p:txBody>
      </p:sp>
      <p:sp>
        <p:nvSpPr>
          <p:cNvPr id="13" name="文本框 12">
            <a:extLst>
              <a:ext uri="{FF2B5EF4-FFF2-40B4-BE49-F238E27FC236}">
                <a16:creationId xmlns:a16="http://schemas.microsoft.com/office/drawing/2014/main" id="{8A4A06A1-F85D-4B19-913C-CD50FEEDEB93}"/>
              </a:ext>
            </a:extLst>
          </p:cNvPr>
          <p:cNvSpPr txBox="1"/>
          <p:nvPr/>
        </p:nvSpPr>
        <p:spPr>
          <a:xfrm>
            <a:off x="2928745" y="4178961"/>
            <a:ext cx="242374" cy="369332"/>
          </a:xfrm>
          <a:prstGeom prst="rect">
            <a:avLst/>
          </a:prstGeom>
          <a:noFill/>
        </p:spPr>
        <p:txBody>
          <a:bodyPr wrap="none" rtlCol="0">
            <a:spAutoFit/>
          </a:bodyPr>
          <a:lstStyle/>
          <a:p>
            <a:r>
              <a:rPr lang="en-US" altLang="zh-CN" dirty="0"/>
              <a:t>I</a:t>
            </a:r>
            <a:endParaRPr lang="zh-CN" altLang="en-US" dirty="0"/>
          </a:p>
        </p:txBody>
      </p:sp>
      <p:sp>
        <p:nvSpPr>
          <p:cNvPr id="14" name="文本框 13">
            <a:extLst>
              <a:ext uri="{FF2B5EF4-FFF2-40B4-BE49-F238E27FC236}">
                <a16:creationId xmlns:a16="http://schemas.microsoft.com/office/drawing/2014/main" id="{2316ADE6-2055-4483-B453-D3CAEA6DF4D8}"/>
              </a:ext>
            </a:extLst>
          </p:cNvPr>
          <p:cNvSpPr txBox="1"/>
          <p:nvPr/>
        </p:nvSpPr>
        <p:spPr>
          <a:xfrm>
            <a:off x="2928745" y="3629137"/>
            <a:ext cx="385042" cy="369332"/>
          </a:xfrm>
          <a:prstGeom prst="rect">
            <a:avLst/>
          </a:prstGeom>
          <a:noFill/>
        </p:spPr>
        <p:txBody>
          <a:bodyPr wrap="none" rtlCol="0">
            <a:spAutoFit/>
          </a:bodyPr>
          <a:lstStyle/>
          <a:p>
            <a:r>
              <a:rPr lang="en-US" altLang="zh-CN" dirty="0"/>
              <a:t>M</a:t>
            </a:r>
            <a:endParaRPr lang="zh-CN" altLang="en-US" dirty="0"/>
          </a:p>
        </p:txBody>
      </p:sp>
      <p:sp>
        <p:nvSpPr>
          <p:cNvPr id="15" name="文本框 14">
            <a:extLst>
              <a:ext uri="{FF2B5EF4-FFF2-40B4-BE49-F238E27FC236}">
                <a16:creationId xmlns:a16="http://schemas.microsoft.com/office/drawing/2014/main" id="{CF53018A-1F4A-4987-98A4-8843940BD3D4}"/>
              </a:ext>
            </a:extLst>
          </p:cNvPr>
          <p:cNvSpPr txBox="1"/>
          <p:nvPr/>
        </p:nvSpPr>
        <p:spPr>
          <a:xfrm>
            <a:off x="2922233" y="3165707"/>
            <a:ext cx="332142" cy="369332"/>
          </a:xfrm>
          <a:prstGeom prst="rect">
            <a:avLst/>
          </a:prstGeom>
          <a:noFill/>
        </p:spPr>
        <p:txBody>
          <a:bodyPr wrap="none" rtlCol="0">
            <a:spAutoFit/>
          </a:bodyPr>
          <a:lstStyle/>
          <a:p>
            <a:r>
              <a:rPr lang="en-US" altLang="zh-CN" dirty="0"/>
              <a:t>A</a:t>
            </a:r>
            <a:endParaRPr lang="zh-CN" altLang="en-US" dirty="0"/>
          </a:p>
        </p:txBody>
      </p:sp>
      <p:sp>
        <p:nvSpPr>
          <p:cNvPr id="16" name="文本框 15">
            <a:extLst>
              <a:ext uri="{FF2B5EF4-FFF2-40B4-BE49-F238E27FC236}">
                <a16:creationId xmlns:a16="http://schemas.microsoft.com/office/drawing/2014/main" id="{43F6F007-90D1-4178-A075-514DB256E10B}"/>
              </a:ext>
            </a:extLst>
          </p:cNvPr>
          <p:cNvSpPr txBox="1"/>
          <p:nvPr/>
        </p:nvSpPr>
        <p:spPr>
          <a:xfrm>
            <a:off x="2922233" y="5163709"/>
            <a:ext cx="311304" cy="369332"/>
          </a:xfrm>
          <a:prstGeom prst="rect">
            <a:avLst/>
          </a:prstGeom>
          <a:noFill/>
        </p:spPr>
        <p:txBody>
          <a:bodyPr wrap="none" rtlCol="0">
            <a:spAutoFit/>
          </a:bodyPr>
          <a:lstStyle/>
          <a:p>
            <a:r>
              <a:rPr lang="en-US" altLang="zh-CN" dirty="0"/>
              <a:t>Y</a:t>
            </a:r>
            <a:endParaRPr lang="zh-CN" altLang="en-US" dirty="0"/>
          </a:p>
        </p:txBody>
      </p:sp>
      <p:cxnSp>
        <p:nvCxnSpPr>
          <p:cNvPr id="4" name="直接箭头连接符 3">
            <a:extLst>
              <a:ext uri="{FF2B5EF4-FFF2-40B4-BE49-F238E27FC236}">
                <a16:creationId xmlns:a16="http://schemas.microsoft.com/office/drawing/2014/main" id="{FD4A5478-FCDB-4A6F-9399-2B1F54FA8D29}"/>
              </a:ext>
            </a:extLst>
          </p:cNvPr>
          <p:cNvCxnSpPr>
            <a:cxnSpLocks/>
          </p:cNvCxnSpPr>
          <p:nvPr/>
        </p:nvCxnSpPr>
        <p:spPr>
          <a:xfrm flipH="1" flipV="1">
            <a:off x="3932806" y="2240133"/>
            <a:ext cx="399496" cy="38174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F7080DC9-12A7-430E-9A9D-4357DF941AAB}"/>
              </a:ext>
            </a:extLst>
          </p:cNvPr>
          <p:cNvCxnSpPr>
            <a:cxnSpLocks/>
          </p:cNvCxnSpPr>
          <p:nvPr/>
        </p:nvCxnSpPr>
        <p:spPr>
          <a:xfrm flipH="1">
            <a:off x="4625742" y="2767734"/>
            <a:ext cx="5583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DA364F2F-43AB-4D2D-B87A-B3E461292E21}"/>
              </a:ext>
            </a:extLst>
          </p:cNvPr>
          <p:cNvCxnSpPr>
            <a:cxnSpLocks/>
          </p:cNvCxnSpPr>
          <p:nvPr/>
        </p:nvCxnSpPr>
        <p:spPr>
          <a:xfrm flipH="1">
            <a:off x="5402037" y="2740482"/>
            <a:ext cx="5583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43E871C6-10D5-4111-BAB5-150CF4F934D0}"/>
              </a:ext>
            </a:extLst>
          </p:cNvPr>
          <p:cNvCxnSpPr>
            <a:cxnSpLocks/>
          </p:cNvCxnSpPr>
          <p:nvPr/>
        </p:nvCxnSpPr>
        <p:spPr>
          <a:xfrm flipH="1">
            <a:off x="6167914" y="2740482"/>
            <a:ext cx="5583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88CEF0B6-C638-4B43-8CD8-C46AEAD60258}"/>
              </a:ext>
            </a:extLst>
          </p:cNvPr>
          <p:cNvCxnSpPr>
            <a:cxnSpLocks/>
          </p:cNvCxnSpPr>
          <p:nvPr/>
        </p:nvCxnSpPr>
        <p:spPr>
          <a:xfrm flipH="1">
            <a:off x="6918789" y="2740482"/>
            <a:ext cx="5583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76F8143B-7B08-44A9-A09D-9E253B20BA73}"/>
              </a:ext>
            </a:extLst>
          </p:cNvPr>
          <p:cNvCxnSpPr>
            <a:cxnSpLocks/>
          </p:cNvCxnSpPr>
          <p:nvPr/>
        </p:nvCxnSpPr>
        <p:spPr>
          <a:xfrm flipH="1">
            <a:off x="6918789" y="3292378"/>
            <a:ext cx="5583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18533EDD-0600-46E5-9756-715CD4E381F6}"/>
              </a:ext>
            </a:extLst>
          </p:cNvPr>
          <p:cNvCxnSpPr>
            <a:cxnSpLocks/>
          </p:cNvCxnSpPr>
          <p:nvPr/>
        </p:nvCxnSpPr>
        <p:spPr>
          <a:xfrm flipH="1">
            <a:off x="6167914" y="3292378"/>
            <a:ext cx="5583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0DA3B917-AAD2-4331-911A-A0B15A0DBA93}"/>
              </a:ext>
            </a:extLst>
          </p:cNvPr>
          <p:cNvCxnSpPr>
            <a:cxnSpLocks/>
          </p:cNvCxnSpPr>
          <p:nvPr/>
        </p:nvCxnSpPr>
        <p:spPr>
          <a:xfrm flipH="1" flipV="1">
            <a:off x="5498279" y="2910638"/>
            <a:ext cx="395953" cy="25506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C335C6F0-D076-4FBB-8AFA-E991A5C18EBA}"/>
              </a:ext>
            </a:extLst>
          </p:cNvPr>
          <p:cNvCxnSpPr>
            <a:cxnSpLocks/>
          </p:cNvCxnSpPr>
          <p:nvPr/>
        </p:nvCxnSpPr>
        <p:spPr>
          <a:xfrm flipH="1" flipV="1">
            <a:off x="4704147" y="2867444"/>
            <a:ext cx="479949" cy="2982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DAAF6D36-5130-4995-9D99-993F4F4D4D4D}"/>
              </a:ext>
            </a:extLst>
          </p:cNvPr>
          <p:cNvCxnSpPr>
            <a:cxnSpLocks/>
          </p:cNvCxnSpPr>
          <p:nvPr/>
        </p:nvCxnSpPr>
        <p:spPr>
          <a:xfrm flipV="1">
            <a:off x="4466946" y="2811792"/>
            <a:ext cx="0" cy="31273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F1EA7E07-5A31-42E0-A286-F8F6A30A0083}"/>
              </a:ext>
            </a:extLst>
          </p:cNvPr>
          <p:cNvCxnSpPr>
            <a:cxnSpLocks/>
          </p:cNvCxnSpPr>
          <p:nvPr/>
        </p:nvCxnSpPr>
        <p:spPr>
          <a:xfrm flipV="1">
            <a:off x="4468424" y="3356536"/>
            <a:ext cx="0" cy="27260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95695A4D-ABD2-4021-9EFA-4A3EAFE630F1}"/>
              </a:ext>
            </a:extLst>
          </p:cNvPr>
          <p:cNvCxnSpPr>
            <a:cxnSpLocks/>
          </p:cNvCxnSpPr>
          <p:nvPr/>
        </p:nvCxnSpPr>
        <p:spPr>
          <a:xfrm flipH="1" flipV="1">
            <a:off x="4616293" y="3350373"/>
            <a:ext cx="479949" cy="2982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C5521A4D-12D1-4011-A144-195B966BCE13}"/>
              </a:ext>
            </a:extLst>
          </p:cNvPr>
          <p:cNvCxnSpPr>
            <a:cxnSpLocks/>
          </p:cNvCxnSpPr>
          <p:nvPr/>
        </p:nvCxnSpPr>
        <p:spPr>
          <a:xfrm flipH="1" flipV="1">
            <a:off x="5390347" y="3429000"/>
            <a:ext cx="479949" cy="2982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559699B3-D088-4B2B-8EB7-9EB5B466512C}"/>
              </a:ext>
            </a:extLst>
          </p:cNvPr>
          <p:cNvCxnSpPr>
            <a:cxnSpLocks/>
          </p:cNvCxnSpPr>
          <p:nvPr/>
        </p:nvCxnSpPr>
        <p:spPr>
          <a:xfrm flipH="1" flipV="1">
            <a:off x="6147105" y="3428999"/>
            <a:ext cx="479949" cy="2982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4C1D57E9-A403-4F9A-9B57-B2AFE034B5BF}"/>
              </a:ext>
            </a:extLst>
          </p:cNvPr>
          <p:cNvCxnSpPr>
            <a:cxnSpLocks/>
          </p:cNvCxnSpPr>
          <p:nvPr/>
        </p:nvCxnSpPr>
        <p:spPr>
          <a:xfrm flipH="1">
            <a:off x="6970928" y="3804369"/>
            <a:ext cx="5583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3B90676D-CBBF-401D-BAB7-6C7C16864416}"/>
              </a:ext>
            </a:extLst>
          </p:cNvPr>
          <p:cNvCxnSpPr>
            <a:cxnSpLocks/>
          </p:cNvCxnSpPr>
          <p:nvPr/>
        </p:nvCxnSpPr>
        <p:spPr>
          <a:xfrm flipV="1">
            <a:off x="4480259" y="3906360"/>
            <a:ext cx="0" cy="27260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BA8C008A-5AAE-4BF5-B2DC-AD1134491728}"/>
              </a:ext>
            </a:extLst>
          </p:cNvPr>
          <p:cNvCxnSpPr>
            <a:cxnSpLocks/>
          </p:cNvCxnSpPr>
          <p:nvPr/>
        </p:nvCxnSpPr>
        <p:spPr>
          <a:xfrm flipH="1" flipV="1">
            <a:off x="4640852" y="3857347"/>
            <a:ext cx="479949" cy="2982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DF60415C-C78B-4F10-9D62-B56058F39C88}"/>
              </a:ext>
            </a:extLst>
          </p:cNvPr>
          <p:cNvCxnSpPr>
            <a:cxnSpLocks/>
          </p:cNvCxnSpPr>
          <p:nvPr/>
        </p:nvCxnSpPr>
        <p:spPr>
          <a:xfrm flipH="1" flipV="1">
            <a:off x="5430421" y="3906360"/>
            <a:ext cx="479949" cy="2982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46F27B81-B3F8-4A3C-B84B-0B513FB8B95E}"/>
              </a:ext>
            </a:extLst>
          </p:cNvPr>
          <p:cNvCxnSpPr>
            <a:cxnSpLocks/>
          </p:cNvCxnSpPr>
          <p:nvPr/>
        </p:nvCxnSpPr>
        <p:spPr>
          <a:xfrm flipH="1" flipV="1">
            <a:off x="6957991" y="3922756"/>
            <a:ext cx="479949" cy="2982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B060EEBB-AE2B-426F-B80A-5D03F4546C27}"/>
              </a:ext>
            </a:extLst>
          </p:cNvPr>
          <p:cNvCxnSpPr>
            <a:cxnSpLocks/>
          </p:cNvCxnSpPr>
          <p:nvPr/>
        </p:nvCxnSpPr>
        <p:spPr>
          <a:xfrm flipV="1">
            <a:off x="6840241" y="3883009"/>
            <a:ext cx="0" cy="27260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407E8214-959A-44C8-9BB8-4B590F219341}"/>
              </a:ext>
            </a:extLst>
          </p:cNvPr>
          <p:cNvCxnSpPr>
            <a:cxnSpLocks/>
          </p:cNvCxnSpPr>
          <p:nvPr/>
        </p:nvCxnSpPr>
        <p:spPr>
          <a:xfrm flipV="1">
            <a:off x="4447713" y="4408080"/>
            <a:ext cx="0" cy="27260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25D8A99A-E3DB-4563-8615-3416F523A80E}"/>
              </a:ext>
            </a:extLst>
          </p:cNvPr>
          <p:cNvCxnSpPr>
            <a:cxnSpLocks/>
          </p:cNvCxnSpPr>
          <p:nvPr/>
        </p:nvCxnSpPr>
        <p:spPr>
          <a:xfrm flipV="1">
            <a:off x="6856512" y="4411992"/>
            <a:ext cx="0" cy="27260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6770B949-6A48-4E04-8BD4-F85D5F18793D}"/>
              </a:ext>
            </a:extLst>
          </p:cNvPr>
          <p:cNvCxnSpPr>
            <a:cxnSpLocks/>
          </p:cNvCxnSpPr>
          <p:nvPr/>
        </p:nvCxnSpPr>
        <p:spPr>
          <a:xfrm flipH="1" flipV="1">
            <a:off x="4664944" y="4373072"/>
            <a:ext cx="479949" cy="2982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38DF699D-D16C-42D3-B849-E2FC51FCF782}"/>
              </a:ext>
            </a:extLst>
          </p:cNvPr>
          <p:cNvCxnSpPr>
            <a:cxnSpLocks/>
          </p:cNvCxnSpPr>
          <p:nvPr/>
        </p:nvCxnSpPr>
        <p:spPr>
          <a:xfrm flipH="1" flipV="1">
            <a:off x="5474349" y="4408080"/>
            <a:ext cx="479949" cy="2982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83417E76-A788-4E52-8184-40F10027C6EF}"/>
              </a:ext>
            </a:extLst>
          </p:cNvPr>
          <p:cNvCxnSpPr>
            <a:cxnSpLocks/>
          </p:cNvCxnSpPr>
          <p:nvPr/>
        </p:nvCxnSpPr>
        <p:spPr>
          <a:xfrm flipH="1" flipV="1">
            <a:off x="6997194" y="4408080"/>
            <a:ext cx="479949" cy="2982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0426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8BFF118-DB17-4DA8-BD10-008D3B6CC321}"/>
              </a:ext>
            </a:extLst>
          </p:cNvPr>
          <p:cNvSpPr>
            <a:spLocks noGrp="1"/>
          </p:cNvSpPr>
          <p:nvPr>
            <p:ph idx="1"/>
          </p:nvPr>
        </p:nvSpPr>
        <p:spPr>
          <a:xfrm>
            <a:off x="838200" y="523783"/>
            <a:ext cx="10515600" cy="5653180"/>
          </a:xfrm>
        </p:spPr>
        <p:txBody>
          <a:bodyPr/>
          <a:lstStyle/>
          <a:p>
            <a:pPr marL="0" indent="0">
              <a:buNone/>
            </a:pPr>
            <a:r>
              <a:rPr lang="en-US" altLang="zh-CN" dirty="0"/>
              <a:t>A=“FAMILY”    B=“FRAME”</a:t>
            </a:r>
            <a:endParaRPr lang="zh-CN" altLang="en-US" dirty="0"/>
          </a:p>
        </p:txBody>
      </p:sp>
      <p:graphicFrame>
        <p:nvGraphicFramePr>
          <p:cNvPr id="5" name="表格 4">
            <a:extLst>
              <a:ext uri="{FF2B5EF4-FFF2-40B4-BE49-F238E27FC236}">
                <a16:creationId xmlns:a16="http://schemas.microsoft.com/office/drawing/2014/main" id="{A1F119AC-2F78-49EB-888E-5A3213589079}"/>
              </a:ext>
            </a:extLst>
          </p:cNvPr>
          <p:cNvGraphicFramePr>
            <a:graphicFrameLocks noGrp="1"/>
          </p:cNvGraphicFramePr>
          <p:nvPr>
            <p:extLst>
              <p:ext uri="{D42A27DB-BD31-4B8C-83A1-F6EECF244321}">
                <p14:modId xmlns:p14="http://schemas.microsoft.com/office/powerpoint/2010/main" val="1682810104"/>
              </p:ext>
            </p:extLst>
          </p:nvPr>
        </p:nvGraphicFramePr>
        <p:xfrm>
          <a:off x="3381405" y="1980295"/>
          <a:ext cx="4599618" cy="3648148"/>
        </p:xfrm>
        <a:graphic>
          <a:graphicData uri="http://schemas.openxmlformats.org/drawingml/2006/table">
            <a:tbl>
              <a:tblPr firstRow="1" bandRow="1">
                <a:tableStyleId>{69CF1AB2-1976-4502-BF36-3FF5EA218861}</a:tableStyleId>
              </a:tblPr>
              <a:tblGrid>
                <a:gridCol w="766603">
                  <a:extLst>
                    <a:ext uri="{9D8B030D-6E8A-4147-A177-3AD203B41FA5}">
                      <a16:colId xmlns:a16="http://schemas.microsoft.com/office/drawing/2014/main" val="117873710"/>
                    </a:ext>
                  </a:extLst>
                </a:gridCol>
                <a:gridCol w="766603">
                  <a:extLst>
                    <a:ext uri="{9D8B030D-6E8A-4147-A177-3AD203B41FA5}">
                      <a16:colId xmlns:a16="http://schemas.microsoft.com/office/drawing/2014/main" val="2103571663"/>
                    </a:ext>
                  </a:extLst>
                </a:gridCol>
                <a:gridCol w="766603">
                  <a:extLst>
                    <a:ext uri="{9D8B030D-6E8A-4147-A177-3AD203B41FA5}">
                      <a16:colId xmlns:a16="http://schemas.microsoft.com/office/drawing/2014/main" val="66173856"/>
                    </a:ext>
                  </a:extLst>
                </a:gridCol>
                <a:gridCol w="766603">
                  <a:extLst>
                    <a:ext uri="{9D8B030D-6E8A-4147-A177-3AD203B41FA5}">
                      <a16:colId xmlns:a16="http://schemas.microsoft.com/office/drawing/2014/main" val="2611087403"/>
                    </a:ext>
                  </a:extLst>
                </a:gridCol>
                <a:gridCol w="766603">
                  <a:extLst>
                    <a:ext uri="{9D8B030D-6E8A-4147-A177-3AD203B41FA5}">
                      <a16:colId xmlns:a16="http://schemas.microsoft.com/office/drawing/2014/main" val="3242027422"/>
                    </a:ext>
                  </a:extLst>
                </a:gridCol>
                <a:gridCol w="766603">
                  <a:extLst>
                    <a:ext uri="{9D8B030D-6E8A-4147-A177-3AD203B41FA5}">
                      <a16:colId xmlns:a16="http://schemas.microsoft.com/office/drawing/2014/main" val="3013761905"/>
                    </a:ext>
                  </a:extLst>
                </a:gridCol>
              </a:tblGrid>
              <a:tr h="521164">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4</a:t>
                      </a:r>
                      <a:endParaRPr lang="zh-CN" altLang="en-US" sz="2400" dirty="0"/>
                    </a:p>
                  </a:txBody>
                  <a:tcPr/>
                </a:tc>
                <a:tc>
                  <a:txBody>
                    <a:bodyPr/>
                    <a:lstStyle/>
                    <a:p>
                      <a:pPr algn="ctr"/>
                      <a:r>
                        <a:rPr lang="en-US" altLang="zh-CN" sz="2400" dirty="0"/>
                        <a:t>5</a:t>
                      </a:r>
                      <a:endParaRPr lang="zh-CN" altLang="en-US" sz="2400" dirty="0"/>
                    </a:p>
                  </a:txBody>
                  <a:tcPr/>
                </a:tc>
                <a:extLst>
                  <a:ext uri="{0D108BD9-81ED-4DB2-BD59-A6C34878D82A}">
                    <a16:rowId xmlns:a16="http://schemas.microsoft.com/office/drawing/2014/main" val="281562651"/>
                  </a:ext>
                </a:extLst>
              </a:tr>
              <a:tr h="521164">
                <a:tc>
                  <a:txBody>
                    <a:bodyPr/>
                    <a:lstStyle/>
                    <a:p>
                      <a:pPr algn="ctr"/>
                      <a:r>
                        <a:rPr lang="en-US" altLang="zh-CN" sz="2400" dirty="0"/>
                        <a:t>1</a:t>
                      </a:r>
                      <a:endParaRPr lang="zh-CN" altLang="en-US" sz="2400" dirty="0"/>
                    </a:p>
                  </a:txBody>
                  <a:tcPr/>
                </a:tc>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4</a:t>
                      </a:r>
                      <a:endParaRPr lang="zh-CN" altLang="en-US" sz="2400" dirty="0"/>
                    </a:p>
                  </a:txBody>
                  <a:tcPr/>
                </a:tc>
                <a:extLst>
                  <a:ext uri="{0D108BD9-81ED-4DB2-BD59-A6C34878D82A}">
                    <a16:rowId xmlns:a16="http://schemas.microsoft.com/office/drawing/2014/main" val="1454079566"/>
                  </a:ext>
                </a:extLst>
              </a:tr>
              <a:tr h="521164">
                <a:tc>
                  <a:txBody>
                    <a:bodyPr/>
                    <a:lstStyle/>
                    <a:p>
                      <a:pPr algn="ctr"/>
                      <a:r>
                        <a:rPr lang="en-US" altLang="zh-CN" sz="2400" dirty="0"/>
                        <a:t>2</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3</a:t>
                      </a:r>
                      <a:endParaRPr lang="zh-CN" altLang="en-US" sz="2400" dirty="0"/>
                    </a:p>
                  </a:txBody>
                  <a:tcPr/>
                </a:tc>
                <a:extLst>
                  <a:ext uri="{0D108BD9-81ED-4DB2-BD59-A6C34878D82A}">
                    <a16:rowId xmlns:a16="http://schemas.microsoft.com/office/drawing/2014/main" val="2528565349"/>
                  </a:ext>
                </a:extLst>
              </a:tr>
              <a:tr h="521164">
                <a:tc>
                  <a:txBody>
                    <a:bodyPr/>
                    <a:lstStyle/>
                    <a:p>
                      <a:pPr algn="ctr"/>
                      <a:r>
                        <a:rPr lang="en-US" altLang="zh-CN" sz="2400" dirty="0"/>
                        <a:t>3</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extLst>
                  <a:ext uri="{0D108BD9-81ED-4DB2-BD59-A6C34878D82A}">
                    <a16:rowId xmlns:a16="http://schemas.microsoft.com/office/drawing/2014/main" val="408555655"/>
                  </a:ext>
                </a:extLst>
              </a:tr>
              <a:tr h="521164">
                <a:tc>
                  <a:txBody>
                    <a:bodyPr/>
                    <a:lstStyle/>
                    <a:p>
                      <a:pPr algn="ctr"/>
                      <a:r>
                        <a:rPr lang="en-US" altLang="zh-CN" sz="2400" dirty="0"/>
                        <a:t>4</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2</a:t>
                      </a:r>
                      <a:endParaRPr lang="zh-CN" altLang="en-US" sz="2400" dirty="0"/>
                    </a:p>
                  </a:txBody>
                  <a:tcPr/>
                </a:tc>
                <a:extLst>
                  <a:ext uri="{0D108BD9-81ED-4DB2-BD59-A6C34878D82A}">
                    <a16:rowId xmlns:a16="http://schemas.microsoft.com/office/drawing/2014/main" val="2137118374"/>
                  </a:ext>
                </a:extLst>
              </a:tr>
              <a:tr h="521164">
                <a:tc>
                  <a:txBody>
                    <a:bodyPr/>
                    <a:lstStyle/>
                    <a:p>
                      <a:pPr algn="ctr"/>
                      <a:r>
                        <a:rPr lang="en-US" altLang="zh-CN" sz="2400" dirty="0"/>
                        <a:t>5</a:t>
                      </a:r>
                      <a:endParaRPr lang="zh-CN" altLang="en-US" sz="2400" dirty="0"/>
                    </a:p>
                  </a:txBody>
                  <a:tcPr/>
                </a:tc>
                <a:tc>
                  <a:txBody>
                    <a:bodyPr/>
                    <a:lstStyle/>
                    <a:p>
                      <a:pPr algn="ctr"/>
                      <a:r>
                        <a:rPr lang="en-US" altLang="zh-CN" sz="2400" dirty="0"/>
                        <a:t>4</a:t>
                      </a:r>
                      <a:endParaRPr lang="zh-CN" altLang="en-US" sz="2400" dirty="0"/>
                    </a:p>
                  </a:txBody>
                  <a:tcPr/>
                </a:tc>
                <a:tc>
                  <a:txBody>
                    <a:bodyPr/>
                    <a:lstStyle/>
                    <a:p>
                      <a:pPr algn="ctr"/>
                      <a:r>
                        <a:rPr lang="en-US" altLang="zh-CN" sz="2400" dirty="0"/>
                        <a:t>4</a:t>
                      </a:r>
                      <a:endParaRPr lang="zh-CN" altLang="en-US" sz="2400" dirty="0"/>
                    </a:p>
                  </a:txBody>
                  <a:tcPr/>
                </a:tc>
                <a:tc>
                  <a:txBody>
                    <a:bodyPr/>
                    <a:lstStyle/>
                    <a:p>
                      <a:pPr algn="ctr"/>
                      <a:r>
                        <a:rPr lang="en-US" altLang="zh-CN" sz="2400" dirty="0"/>
                        <a:t>4</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3</a:t>
                      </a:r>
                      <a:endParaRPr lang="zh-CN" altLang="en-US" sz="2400" dirty="0"/>
                    </a:p>
                  </a:txBody>
                  <a:tcPr/>
                </a:tc>
                <a:extLst>
                  <a:ext uri="{0D108BD9-81ED-4DB2-BD59-A6C34878D82A}">
                    <a16:rowId xmlns:a16="http://schemas.microsoft.com/office/drawing/2014/main" val="1342596039"/>
                  </a:ext>
                </a:extLst>
              </a:tr>
              <a:tr h="521164">
                <a:tc>
                  <a:txBody>
                    <a:bodyPr/>
                    <a:lstStyle/>
                    <a:p>
                      <a:pPr algn="ctr"/>
                      <a:r>
                        <a:rPr lang="en-US" altLang="zh-CN" sz="2400" dirty="0"/>
                        <a:t>6</a:t>
                      </a:r>
                      <a:endParaRPr lang="zh-CN" altLang="en-US" sz="2400" dirty="0"/>
                    </a:p>
                  </a:txBody>
                  <a:tcPr/>
                </a:tc>
                <a:tc>
                  <a:txBody>
                    <a:bodyPr/>
                    <a:lstStyle/>
                    <a:p>
                      <a:pPr algn="ctr"/>
                      <a:r>
                        <a:rPr lang="en-US" altLang="zh-CN" sz="2400" dirty="0"/>
                        <a:t>5</a:t>
                      </a:r>
                      <a:endParaRPr lang="zh-CN" altLang="en-US" sz="2400" dirty="0"/>
                    </a:p>
                  </a:txBody>
                  <a:tcPr/>
                </a:tc>
                <a:tc>
                  <a:txBody>
                    <a:bodyPr/>
                    <a:lstStyle/>
                    <a:p>
                      <a:pPr algn="ctr"/>
                      <a:r>
                        <a:rPr lang="en-US" altLang="zh-CN" sz="2400" dirty="0"/>
                        <a:t>5</a:t>
                      </a:r>
                      <a:endParaRPr lang="zh-CN" altLang="en-US" sz="2400" dirty="0"/>
                    </a:p>
                  </a:txBody>
                  <a:tcPr/>
                </a:tc>
                <a:tc>
                  <a:txBody>
                    <a:bodyPr/>
                    <a:lstStyle/>
                    <a:p>
                      <a:pPr algn="ctr"/>
                      <a:r>
                        <a:rPr lang="en-US" altLang="zh-CN" sz="2400" dirty="0"/>
                        <a:t>5</a:t>
                      </a:r>
                      <a:endParaRPr lang="zh-CN" altLang="en-US" sz="2400" dirty="0"/>
                    </a:p>
                  </a:txBody>
                  <a:tcPr/>
                </a:tc>
                <a:tc>
                  <a:txBody>
                    <a:bodyPr/>
                    <a:lstStyle/>
                    <a:p>
                      <a:pPr algn="ctr"/>
                      <a:r>
                        <a:rPr lang="en-US" altLang="zh-CN" sz="2400" dirty="0"/>
                        <a:t>4</a:t>
                      </a:r>
                      <a:endParaRPr lang="zh-CN" altLang="en-US" sz="2400" dirty="0"/>
                    </a:p>
                  </a:txBody>
                  <a:tcPr/>
                </a:tc>
                <a:tc>
                  <a:txBody>
                    <a:bodyPr/>
                    <a:lstStyle/>
                    <a:p>
                      <a:pPr algn="ctr"/>
                      <a:r>
                        <a:rPr lang="en-US" altLang="zh-CN" sz="2400" dirty="0"/>
                        <a:t>4</a:t>
                      </a:r>
                      <a:endParaRPr lang="zh-CN" altLang="en-US" sz="2400" dirty="0"/>
                    </a:p>
                  </a:txBody>
                  <a:tcPr/>
                </a:tc>
                <a:extLst>
                  <a:ext uri="{0D108BD9-81ED-4DB2-BD59-A6C34878D82A}">
                    <a16:rowId xmlns:a16="http://schemas.microsoft.com/office/drawing/2014/main" val="1690144023"/>
                  </a:ext>
                </a:extLst>
              </a:tr>
            </a:tbl>
          </a:graphicData>
        </a:graphic>
      </p:graphicFrame>
      <p:sp>
        <p:nvSpPr>
          <p:cNvPr id="6" name="文本框 5">
            <a:extLst>
              <a:ext uri="{FF2B5EF4-FFF2-40B4-BE49-F238E27FC236}">
                <a16:creationId xmlns:a16="http://schemas.microsoft.com/office/drawing/2014/main" id="{1ECE9AAB-F35B-47FB-8077-34206010A361}"/>
              </a:ext>
            </a:extLst>
          </p:cNvPr>
          <p:cNvSpPr txBox="1"/>
          <p:nvPr/>
        </p:nvSpPr>
        <p:spPr>
          <a:xfrm>
            <a:off x="4447713" y="1500326"/>
            <a:ext cx="295274" cy="369332"/>
          </a:xfrm>
          <a:prstGeom prst="rect">
            <a:avLst/>
          </a:prstGeom>
          <a:noFill/>
        </p:spPr>
        <p:txBody>
          <a:bodyPr wrap="none" rtlCol="0">
            <a:spAutoFit/>
          </a:bodyPr>
          <a:lstStyle/>
          <a:p>
            <a:r>
              <a:rPr lang="en-US" altLang="zh-CN" dirty="0"/>
              <a:t>F</a:t>
            </a:r>
            <a:endParaRPr lang="zh-CN" altLang="en-US" dirty="0"/>
          </a:p>
        </p:txBody>
      </p:sp>
      <p:sp>
        <p:nvSpPr>
          <p:cNvPr id="7" name="文本框 6">
            <a:extLst>
              <a:ext uri="{FF2B5EF4-FFF2-40B4-BE49-F238E27FC236}">
                <a16:creationId xmlns:a16="http://schemas.microsoft.com/office/drawing/2014/main" id="{F6FEA496-1984-4B71-9F62-D27E034F6F8F}"/>
              </a:ext>
            </a:extLst>
          </p:cNvPr>
          <p:cNvSpPr txBox="1"/>
          <p:nvPr/>
        </p:nvSpPr>
        <p:spPr>
          <a:xfrm>
            <a:off x="2922233" y="2584882"/>
            <a:ext cx="295274" cy="369332"/>
          </a:xfrm>
          <a:prstGeom prst="rect">
            <a:avLst/>
          </a:prstGeom>
          <a:noFill/>
        </p:spPr>
        <p:txBody>
          <a:bodyPr wrap="none" rtlCol="0">
            <a:spAutoFit/>
          </a:bodyPr>
          <a:lstStyle/>
          <a:p>
            <a:r>
              <a:rPr lang="en-US" altLang="zh-CN" dirty="0"/>
              <a:t>F</a:t>
            </a:r>
            <a:endParaRPr lang="zh-CN" altLang="en-US" dirty="0"/>
          </a:p>
        </p:txBody>
      </p:sp>
      <p:sp>
        <p:nvSpPr>
          <p:cNvPr id="8" name="文本框 7">
            <a:extLst>
              <a:ext uri="{FF2B5EF4-FFF2-40B4-BE49-F238E27FC236}">
                <a16:creationId xmlns:a16="http://schemas.microsoft.com/office/drawing/2014/main" id="{D7957354-E246-44EF-9828-DB2DE30E1D42}"/>
              </a:ext>
            </a:extLst>
          </p:cNvPr>
          <p:cNvSpPr txBox="1"/>
          <p:nvPr/>
        </p:nvSpPr>
        <p:spPr>
          <a:xfrm>
            <a:off x="5184096" y="1523379"/>
            <a:ext cx="317716" cy="369332"/>
          </a:xfrm>
          <a:prstGeom prst="rect">
            <a:avLst/>
          </a:prstGeom>
          <a:noFill/>
        </p:spPr>
        <p:txBody>
          <a:bodyPr wrap="none" rtlCol="0">
            <a:spAutoFit/>
          </a:bodyPr>
          <a:lstStyle/>
          <a:p>
            <a:r>
              <a:rPr lang="en-US" altLang="zh-CN" dirty="0"/>
              <a:t>R</a:t>
            </a:r>
            <a:endParaRPr lang="zh-CN" altLang="en-US" dirty="0"/>
          </a:p>
        </p:txBody>
      </p:sp>
      <p:sp>
        <p:nvSpPr>
          <p:cNvPr id="9" name="文本框 8">
            <a:extLst>
              <a:ext uri="{FF2B5EF4-FFF2-40B4-BE49-F238E27FC236}">
                <a16:creationId xmlns:a16="http://schemas.microsoft.com/office/drawing/2014/main" id="{07F34694-6F41-4BAB-806E-DC237C18D32B}"/>
              </a:ext>
            </a:extLst>
          </p:cNvPr>
          <p:cNvSpPr txBox="1"/>
          <p:nvPr/>
        </p:nvSpPr>
        <p:spPr>
          <a:xfrm>
            <a:off x="5919094" y="1515122"/>
            <a:ext cx="332142" cy="369332"/>
          </a:xfrm>
          <a:prstGeom prst="rect">
            <a:avLst/>
          </a:prstGeom>
          <a:noFill/>
        </p:spPr>
        <p:txBody>
          <a:bodyPr wrap="none" rtlCol="0">
            <a:spAutoFit/>
          </a:bodyPr>
          <a:lstStyle/>
          <a:p>
            <a:r>
              <a:rPr lang="en-US" altLang="zh-CN" dirty="0"/>
              <a:t>A</a:t>
            </a:r>
            <a:endParaRPr lang="zh-CN" altLang="en-US" dirty="0"/>
          </a:p>
        </p:txBody>
      </p:sp>
      <p:sp>
        <p:nvSpPr>
          <p:cNvPr id="10" name="文本框 9">
            <a:extLst>
              <a:ext uri="{FF2B5EF4-FFF2-40B4-BE49-F238E27FC236}">
                <a16:creationId xmlns:a16="http://schemas.microsoft.com/office/drawing/2014/main" id="{A1A2FD98-8467-4960-BC84-CDC620A33BED}"/>
              </a:ext>
            </a:extLst>
          </p:cNvPr>
          <p:cNvSpPr txBox="1"/>
          <p:nvPr/>
        </p:nvSpPr>
        <p:spPr>
          <a:xfrm>
            <a:off x="6726268" y="1515122"/>
            <a:ext cx="385042" cy="369332"/>
          </a:xfrm>
          <a:prstGeom prst="rect">
            <a:avLst/>
          </a:prstGeom>
          <a:noFill/>
        </p:spPr>
        <p:txBody>
          <a:bodyPr wrap="none" rtlCol="0">
            <a:spAutoFit/>
          </a:bodyPr>
          <a:lstStyle/>
          <a:p>
            <a:r>
              <a:rPr lang="en-US" altLang="zh-CN" dirty="0"/>
              <a:t>M</a:t>
            </a:r>
            <a:endParaRPr lang="zh-CN" altLang="en-US" dirty="0"/>
          </a:p>
        </p:txBody>
      </p:sp>
      <p:sp>
        <p:nvSpPr>
          <p:cNvPr id="11" name="文本框 10">
            <a:extLst>
              <a:ext uri="{FF2B5EF4-FFF2-40B4-BE49-F238E27FC236}">
                <a16:creationId xmlns:a16="http://schemas.microsoft.com/office/drawing/2014/main" id="{7E26C15E-E764-4066-8597-0B8DE0F46BF9}"/>
              </a:ext>
            </a:extLst>
          </p:cNvPr>
          <p:cNvSpPr txBox="1"/>
          <p:nvPr/>
        </p:nvSpPr>
        <p:spPr>
          <a:xfrm>
            <a:off x="7529282" y="1523379"/>
            <a:ext cx="300082" cy="369332"/>
          </a:xfrm>
          <a:prstGeom prst="rect">
            <a:avLst/>
          </a:prstGeom>
          <a:noFill/>
        </p:spPr>
        <p:txBody>
          <a:bodyPr wrap="none" rtlCol="0">
            <a:spAutoFit/>
          </a:bodyPr>
          <a:lstStyle/>
          <a:p>
            <a:r>
              <a:rPr lang="en-US" altLang="zh-CN" dirty="0"/>
              <a:t>E</a:t>
            </a:r>
            <a:endParaRPr lang="zh-CN" altLang="en-US" dirty="0"/>
          </a:p>
        </p:txBody>
      </p:sp>
      <p:sp>
        <p:nvSpPr>
          <p:cNvPr id="12" name="文本框 11">
            <a:extLst>
              <a:ext uri="{FF2B5EF4-FFF2-40B4-BE49-F238E27FC236}">
                <a16:creationId xmlns:a16="http://schemas.microsoft.com/office/drawing/2014/main" id="{502AEA4E-45DF-471A-8198-77C9D5D71830}"/>
              </a:ext>
            </a:extLst>
          </p:cNvPr>
          <p:cNvSpPr txBox="1"/>
          <p:nvPr/>
        </p:nvSpPr>
        <p:spPr>
          <a:xfrm>
            <a:off x="2928745" y="4671335"/>
            <a:ext cx="292068" cy="369332"/>
          </a:xfrm>
          <a:prstGeom prst="rect">
            <a:avLst/>
          </a:prstGeom>
          <a:noFill/>
        </p:spPr>
        <p:txBody>
          <a:bodyPr wrap="none" rtlCol="0">
            <a:spAutoFit/>
          </a:bodyPr>
          <a:lstStyle/>
          <a:p>
            <a:r>
              <a:rPr lang="en-US" altLang="zh-CN" dirty="0"/>
              <a:t>L</a:t>
            </a:r>
            <a:endParaRPr lang="zh-CN" altLang="en-US" dirty="0"/>
          </a:p>
        </p:txBody>
      </p:sp>
      <p:sp>
        <p:nvSpPr>
          <p:cNvPr id="13" name="文本框 12">
            <a:extLst>
              <a:ext uri="{FF2B5EF4-FFF2-40B4-BE49-F238E27FC236}">
                <a16:creationId xmlns:a16="http://schemas.microsoft.com/office/drawing/2014/main" id="{8A4A06A1-F85D-4B19-913C-CD50FEEDEB93}"/>
              </a:ext>
            </a:extLst>
          </p:cNvPr>
          <p:cNvSpPr txBox="1"/>
          <p:nvPr/>
        </p:nvSpPr>
        <p:spPr>
          <a:xfrm>
            <a:off x="2928745" y="4178961"/>
            <a:ext cx="242374" cy="369332"/>
          </a:xfrm>
          <a:prstGeom prst="rect">
            <a:avLst/>
          </a:prstGeom>
          <a:noFill/>
        </p:spPr>
        <p:txBody>
          <a:bodyPr wrap="none" rtlCol="0">
            <a:spAutoFit/>
          </a:bodyPr>
          <a:lstStyle/>
          <a:p>
            <a:r>
              <a:rPr lang="en-US" altLang="zh-CN" dirty="0"/>
              <a:t>I</a:t>
            </a:r>
            <a:endParaRPr lang="zh-CN" altLang="en-US" dirty="0"/>
          </a:p>
        </p:txBody>
      </p:sp>
      <p:sp>
        <p:nvSpPr>
          <p:cNvPr id="14" name="文本框 13">
            <a:extLst>
              <a:ext uri="{FF2B5EF4-FFF2-40B4-BE49-F238E27FC236}">
                <a16:creationId xmlns:a16="http://schemas.microsoft.com/office/drawing/2014/main" id="{2316ADE6-2055-4483-B453-D3CAEA6DF4D8}"/>
              </a:ext>
            </a:extLst>
          </p:cNvPr>
          <p:cNvSpPr txBox="1"/>
          <p:nvPr/>
        </p:nvSpPr>
        <p:spPr>
          <a:xfrm>
            <a:off x="2928745" y="3629137"/>
            <a:ext cx="385042" cy="369332"/>
          </a:xfrm>
          <a:prstGeom prst="rect">
            <a:avLst/>
          </a:prstGeom>
          <a:noFill/>
        </p:spPr>
        <p:txBody>
          <a:bodyPr wrap="none" rtlCol="0">
            <a:spAutoFit/>
          </a:bodyPr>
          <a:lstStyle/>
          <a:p>
            <a:r>
              <a:rPr lang="en-US" altLang="zh-CN" dirty="0"/>
              <a:t>M</a:t>
            </a:r>
            <a:endParaRPr lang="zh-CN" altLang="en-US" dirty="0"/>
          </a:p>
        </p:txBody>
      </p:sp>
      <p:sp>
        <p:nvSpPr>
          <p:cNvPr id="15" name="文本框 14">
            <a:extLst>
              <a:ext uri="{FF2B5EF4-FFF2-40B4-BE49-F238E27FC236}">
                <a16:creationId xmlns:a16="http://schemas.microsoft.com/office/drawing/2014/main" id="{CF53018A-1F4A-4987-98A4-8843940BD3D4}"/>
              </a:ext>
            </a:extLst>
          </p:cNvPr>
          <p:cNvSpPr txBox="1"/>
          <p:nvPr/>
        </p:nvSpPr>
        <p:spPr>
          <a:xfrm>
            <a:off x="2922233" y="3165707"/>
            <a:ext cx="332142" cy="369332"/>
          </a:xfrm>
          <a:prstGeom prst="rect">
            <a:avLst/>
          </a:prstGeom>
          <a:noFill/>
        </p:spPr>
        <p:txBody>
          <a:bodyPr wrap="none" rtlCol="0">
            <a:spAutoFit/>
          </a:bodyPr>
          <a:lstStyle/>
          <a:p>
            <a:r>
              <a:rPr lang="en-US" altLang="zh-CN" dirty="0"/>
              <a:t>A</a:t>
            </a:r>
            <a:endParaRPr lang="zh-CN" altLang="en-US" dirty="0"/>
          </a:p>
        </p:txBody>
      </p:sp>
      <p:sp>
        <p:nvSpPr>
          <p:cNvPr id="16" name="文本框 15">
            <a:extLst>
              <a:ext uri="{FF2B5EF4-FFF2-40B4-BE49-F238E27FC236}">
                <a16:creationId xmlns:a16="http://schemas.microsoft.com/office/drawing/2014/main" id="{43F6F007-90D1-4178-A075-514DB256E10B}"/>
              </a:ext>
            </a:extLst>
          </p:cNvPr>
          <p:cNvSpPr txBox="1"/>
          <p:nvPr/>
        </p:nvSpPr>
        <p:spPr>
          <a:xfrm>
            <a:off x="2922233" y="5163709"/>
            <a:ext cx="311304" cy="369332"/>
          </a:xfrm>
          <a:prstGeom prst="rect">
            <a:avLst/>
          </a:prstGeom>
          <a:noFill/>
        </p:spPr>
        <p:txBody>
          <a:bodyPr wrap="none" rtlCol="0">
            <a:spAutoFit/>
          </a:bodyPr>
          <a:lstStyle/>
          <a:p>
            <a:r>
              <a:rPr lang="en-US" altLang="zh-CN" dirty="0"/>
              <a:t>Y</a:t>
            </a:r>
            <a:endParaRPr lang="zh-CN" altLang="en-US" dirty="0"/>
          </a:p>
        </p:txBody>
      </p:sp>
      <p:cxnSp>
        <p:nvCxnSpPr>
          <p:cNvPr id="4" name="直接箭头连接符 3">
            <a:extLst>
              <a:ext uri="{FF2B5EF4-FFF2-40B4-BE49-F238E27FC236}">
                <a16:creationId xmlns:a16="http://schemas.microsoft.com/office/drawing/2014/main" id="{FD4A5478-FCDB-4A6F-9399-2B1F54FA8D29}"/>
              </a:ext>
            </a:extLst>
          </p:cNvPr>
          <p:cNvCxnSpPr>
            <a:cxnSpLocks/>
          </p:cNvCxnSpPr>
          <p:nvPr/>
        </p:nvCxnSpPr>
        <p:spPr>
          <a:xfrm flipH="1" flipV="1">
            <a:off x="3932806" y="2240133"/>
            <a:ext cx="399496" cy="38174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F7080DC9-12A7-430E-9A9D-4357DF941AAB}"/>
              </a:ext>
            </a:extLst>
          </p:cNvPr>
          <p:cNvCxnSpPr>
            <a:cxnSpLocks/>
          </p:cNvCxnSpPr>
          <p:nvPr/>
        </p:nvCxnSpPr>
        <p:spPr>
          <a:xfrm flipH="1">
            <a:off x="4625742" y="2767734"/>
            <a:ext cx="5583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DA364F2F-43AB-4D2D-B87A-B3E461292E21}"/>
              </a:ext>
            </a:extLst>
          </p:cNvPr>
          <p:cNvCxnSpPr>
            <a:cxnSpLocks/>
          </p:cNvCxnSpPr>
          <p:nvPr/>
        </p:nvCxnSpPr>
        <p:spPr>
          <a:xfrm flipH="1">
            <a:off x="5402037" y="2740482"/>
            <a:ext cx="5583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43E871C6-10D5-4111-BAB5-150CF4F934D0}"/>
              </a:ext>
            </a:extLst>
          </p:cNvPr>
          <p:cNvCxnSpPr>
            <a:cxnSpLocks/>
          </p:cNvCxnSpPr>
          <p:nvPr/>
        </p:nvCxnSpPr>
        <p:spPr>
          <a:xfrm flipH="1">
            <a:off x="6167914" y="2740482"/>
            <a:ext cx="5583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88CEF0B6-C638-4B43-8CD8-C46AEAD60258}"/>
              </a:ext>
            </a:extLst>
          </p:cNvPr>
          <p:cNvCxnSpPr>
            <a:cxnSpLocks/>
          </p:cNvCxnSpPr>
          <p:nvPr/>
        </p:nvCxnSpPr>
        <p:spPr>
          <a:xfrm flipH="1">
            <a:off x="6918789" y="2740482"/>
            <a:ext cx="5583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76F8143B-7B08-44A9-A09D-9E253B20BA73}"/>
              </a:ext>
            </a:extLst>
          </p:cNvPr>
          <p:cNvCxnSpPr>
            <a:cxnSpLocks/>
          </p:cNvCxnSpPr>
          <p:nvPr/>
        </p:nvCxnSpPr>
        <p:spPr>
          <a:xfrm flipH="1">
            <a:off x="6918789" y="3292378"/>
            <a:ext cx="5583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18533EDD-0600-46E5-9756-715CD4E381F6}"/>
              </a:ext>
            </a:extLst>
          </p:cNvPr>
          <p:cNvCxnSpPr>
            <a:cxnSpLocks/>
          </p:cNvCxnSpPr>
          <p:nvPr/>
        </p:nvCxnSpPr>
        <p:spPr>
          <a:xfrm flipH="1">
            <a:off x="6167914" y="3292378"/>
            <a:ext cx="5583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0DA3B917-AAD2-4331-911A-A0B15A0DBA93}"/>
              </a:ext>
            </a:extLst>
          </p:cNvPr>
          <p:cNvCxnSpPr>
            <a:cxnSpLocks/>
          </p:cNvCxnSpPr>
          <p:nvPr/>
        </p:nvCxnSpPr>
        <p:spPr>
          <a:xfrm flipH="1" flipV="1">
            <a:off x="5498279" y="2910638"/>
            <a:ext cx="395953" cy="25506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C335C6F0-D076-4FBB-8AFA-E991A5C18EBA}"/>
              </a:ext>
            </a:extLst>
          </p:cNvPr>
          <p:cNvCxnSpPr>
            <a:cxnSpLocks/>
          </p:cNvCxnSpPr>
          <p:nvPr/>
        </p:nvCxnSpPr>
        <p:spPr>
          <a:xfrm flipH="1" flipV="1">
            <a:off x="4704147" y="2867444"/>
            <a:ext cx="479949" cy="2982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DAAF6D36-5130-4995-9D99-993F4F4D4D4D}"/>
              </a:ext>
            </a:extLst>
          </p:cNvPr>
          <p:cNvCxnSpPr>
            <a:cxnSpLocks/>
          </p:cNvCxnSpPr>
          <p:nvPr/>
        </p:nvCxnSpPr>
        <p:spPr>
          <a:xfrm flipV="1">
            <a:off x="4466946" y="2811792"/>
            <a:ext cx="0" cy="31273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F1EA7E07-5A31-42E0-A286-F8F6A30A0083}"/>
              </a:ext>
            </a:extLst>
          </p:cNvPr>
          <p:cNvCxnSpPr>
            <a:cxnSpLocks/>
          </p:cNvCxnSpPr>
          <p:nvPr/>
        </p:nvCxnSpPr>
        <p:spPr>
          <a:xfrm flipV="1">
            <a:off x="4468424" y="3356536"/>
            <a:ext cx="0" cy="27260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95695A4D-ABD2-4021-9EFA-4A3EAFE630F1}"/>
              </a:ext>
            </a:extLst>
          </p:cNvPr>
          <p:cNvCxnSpPr>
            <a:cxnSpLocks/>
          </p:cNvCxnSpPr>
          <p:nvPr/>
        </p:nvCxnSpPr>
        <p:spPr>
          <a:xfrm flipH="1" flipV="1">
            <a:off x="4616293" y="3350373"/>
            <a:ext cx="479949" cy="2982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C5521A4D-12D1-4011-A144-195B966BCE13}"/>
              </a:ext>
            </a:extLst>
          </p:cNvPr>
          <p:cNvCxnSpPr>
            <a:cxnSpLocks/>
          </p:cNvCxnSpPr>
          <p:nvPr/>
        </p:nvCxnSpPr>
        <p:spPr>
          <a:xfrm flipH="1" flipV="1">
            <a:off x="5390347" y="3429000"/>
            <a:ext cx="479949" cy="2982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559699B3-D088-4B2B-8EB7-9EB5B466512C}"/>
              </a:ext>
            </a:extLst>
          </p:cNvPr>
          <p:cNvCxnSpPr>
            <a:cxnSpLocks/>
          </p:cNvCxnSpPr>
          <p:nvPr/>
        </p:nvCxnSpPr>
        <p:spPr>
          <a:xfrm flipH="1" flipV="1">
            <a:off x="6147105" y="3428999"/>
            <a:ext cx="479949" cy="2982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4C1D57E9-A403-4F9A-9B57-B2AFE034B5BF}"/>
              </a:ext>
            </a:extLst>
          </p:cNvPr>
          <p:cNvCxnSpPr>
            <a:cxnSpLocks/>
          </p:cNvCxnSpPr>
          <p:nvPr/>
        </p:nvCxnSpPr>
        <p:spPr>
          <a:xfrm flipH="1">
            <a:off x="6970928" y="3804369"/>
            <a:ext cx="5583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3B90676D-CBBF-401D-BAB7-6C7C16864416}"/>
              </a:ext>
            </a:extLst>
          </p:cNvPr>
          <p:cNvCxnSpPr>
            <a:cxnSpLocks/>
          </p:cNvCxnSpPr>
          <p:nvPr/>
        </p:nvCxnSpPr>
        <p:spPr>
          <a:xfrm flipV="1">
            <a:off x="4480259" y="3906360"/>
            <a:ext cx="0" cy="27260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BA8C008A-5AAE-4BF5-B2DC-AD1134491728}"/>
              </a:ext>
            </a:extLst>
          </p:cNvPr>
          <p:cNvCxnSpPr>
            <a:cxnSpLocks/>
          </p:cNvCxnSpPr>
          <p:nvPr/>
        </p:nvCxnSpPr>
        <p:spPr>
          <a:xfrm flipH="1" flipV="1">
            <a:off x="4640852" y="3857347"/>
            <a:ext cx="479949" cy="2982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DF60415C-C78B-4F10-9D62-B56058F39C88}"/>
              </a:ext>
            </a:extLst>
          </p:cNvPr>
          <p:cNvCxnSpPr>
            <a:cxnSpLocks/>
          </p:cNvCxnSpPr>
          <p:nvPr/>
        </p:nvCxnSpPr>
        <p:spPr>
          <a:xfrm flipH="1" flipV="1">
            <a:off x="5430421" y="3906360"/>
            <a:ext cx="479949" cy="2982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46F27B81-B3F8-4A3C-B84B-0B513FB8B95E}"/>
              </a:ext>
            </a:extLst>
          </p:cNvPr>
          <p:cNvCxnSpPr>
            <a:cxnSpLocks/>
          </p:cNvCxnSpPr>
          <p:nvPr/>
        </p:nvCxnSpPr>
        <p:spPr>
          <a:xfrm flipH="1" flipV="1">
            <a:off x="6957991" y="3922756"/>
            <a:ext cx="479949" cy="2982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B060EEBB-AE2B-426F-B80A-5D03F4546C27}"/>
              </a:ext>
            </a:extLst>
          </p:cNvPr>
          <p:cNvCxnSpPr>
            <a:cxnSpLocks/>
          </p:cNvCxnSpPr>
          <p:nvPr/>
        </p:nvCxnSpPr>
        <p:spPr>
          <a:xfrm flipV="1">
            <a:off x="6840241" y="3883009"/>
            <a:ext cx="0" cy="27260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407E8214-959A-44C8-9BB8-4B590F219341}"/>
              </a:ext>
            </a:extLst>
          </p:cNvPr>
          <p:cNvCxnSpPr>
            <a:cxnSpLocks/>
          </p:cNvCxnSpPr>
          <p:nvPr/>
        </p:nvCxnSpPr>
        <p:spPr>
          <a:xfrm flipV="1">
            <a:off x="4447713" y="4408080"/>
            <a:ext cx="0" cy="27260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25D8A99A-E3DB-4563-8615-3416F523A80E}"/>
              </a:ext>
            </a:extLst>
          </p:cNvPr>
          <p:cNvCxnSpPr>
            <a:cxnSpLocks/>
          </p:cNvCxnSpPr>
          <p:nvPr/>
        </p:nvCxnSpPr>
        <p:spPr>
          <a:xfrm flipV="1">
            <a:off x="6856512" y="4411992"/>
            <a:ext cx="0" cy="27260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6770B949-6A48-4E04-8BD4-F85D5F18793D}"/>
              </a:ext>
            </a:extLst>
          </p:cNvPr>
          <p:cNvCxnSpPr>
            <a:cxnSpLocks/>
          </p:cNvCxnSpPr>
          <p:nvPr/>
        </p:nvCxnSpPr>
        <p:spPr>
          <a:xfrm flipH="1" flipV="1">
            <a:off x="4664944" y="4373072"/>
            <a:ext cx="479949" cy="2982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38DF699D-D16C-42D3-B849-E2FC51FCF782}"/>
              </a:ext>
            </a:extLst>
          </p:cNvPr>
          <p:cNvCxnSpPr>
            <a:cxnSpLocks/>
          </p:cNvCxnSpPr>
          <p:nvPr/>
        </p:nvCxnSpPr>
        <p:spPr>
          <a:xfrm flipH="1" flipV="1">
            <a:off x="5474349" y="4408080"/>
            <a:ext cx="479949" cy="2982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83417E76-A788-4E52-8184-40F10027C6EF}"/>
              </a:ext>
            </a:extLst>
          </p:cNvPr>
          <p:cNvCxnSpPr>
            <a:cxnSpLocks/>
          </p:cNvCxnSpPr>
          <p:nvPr/>
        </p:nvCxnSpPr>
        <p:spPr>
          <a:xfrm flipH="1" flipV="1">
            <a:off x="6997194" y="4408080"/>
            <a:ext cx="479949" cy="2982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B0915A8C-BF90-44CB-9C28-DB74536FBEAA}"/>
              </a:ext>
            </a:extLst>
          </p:cNvPr>
          <p:cNvCxnSpPr>
            <a:cxnSpLocks/>
          </p:cNvCxnSpPr>
          <p:nvPr/>
        </p:nvCxnSpPr>
        <p:spPr>
          <a:xfrm flipV="1">
            <a:off x="4472861" y="4904366"/>
            <a:ext cx="0" cy="27260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041A0BB1-5E31-4B5E-B30D-C8033F11764F}"/>
              </a:ext>
            </a:extLst>
          </p:cNvPr>
          <p:cNvCxnSpPr>
            <a:cxnSpLocks/>
          </p:cNvCxnSpPr>
          <p:nvPr/>
        </p:nvCxnSpPr>
        <p:spPr>
          <a:xfrm flipV="1">
            <a:off x="6832843" y="4904366"/>
            <a:ext cx="0" cy="27260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3B16728C-466D-4596-8454-7FC531C33814}"/>
              </a:ext>
            </a:extLst>
          </p:cNvPr>
          <p:cNvCxnSpPr>
            <a:cxnSpLocks/>
          </p:cNvCxnSpPr>
          <p:nvPr/>
        </p:nvCxnSpPr>
        <p:spPr>
          <a:xfrm flipH="1" flipV="1">
            <a:off x="4654452" y="4904366"/>
            <a:ext cx="479949" cy="2982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886066D9-CEC1-4161-9AA9-4255B2437036}"/>
              </a:ext>
            </a:extLst>
          </p:cNvPr>
          <p:cNvCxnSpPr>
            <a:cxnSpLocks/>
          </p:cNvCxnSpPr>
          <p:nvPr/>
        </p:nvCxnSpPr>
        <p:spPr>
          <a:xfrm flipH="1" flipV="1">
            <a:off x="6954782" y="4904365"/>
            <a:ext cx="479949" cy="2982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2B577D76-D21A-4C60-9D11-0659DE783223}"/>
              </a:ext>
            </a:extLst>
          </p:cNvPr>
          <p:cNvCxnSpPr>
            <a:cxnSpLocks/>
          </p:cNvCxnSpPr>
          <p:nvPr/>
        </p:nvCxnSpPr>
        <p:spPr>
          <a:xfrm flipH="1" flipV="1">
            <a:off x="5439093" y="4945276"/>
            <a:ext cx="479949" cy="2982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797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8BFF118-DB17-4DA8-BD10-008D3B6CC321}"/>
              </a:ext>
            </a:extLst>
          </p:cNvPr>
          <p:cNvSpPr>
            <a:spLocks noGrp="1"/>
          </p:cNvSpPr>
          <p:nvPr>
            <p:ph idx="1"/>
          </p:nvPr>
        </p:nvSpPr>
        <p:spPr>
          <a:xfrm>
            <a:off x="838200" y="523783"/>
            <a:ext cx="10515600" cy="5653180"/>
          </a:xfrm>
        </p:spPr>
        <p:txBody>
          <a:bodyPr/>
          <a:lstStyle/>
          <a:p>
            <a:pPr marL="0" indent="0">
              <a:buNone/>
            </a:pPr>
            <a:r>
              <a:rPr lang="en-US" altLang="zh-CN" dirty="0"/>
              <a:t>A=“FAMILY”    B=“FRAME”</a:t>
            </a:r>
            <a:endParaRPr lang="zh-CN" altLang="en-US" dirty="0"/>
          </a:p>
        </p:txBody>
      </p:sp>
      <p:graphicFrame>
        <p:nvGraphicFramePr>
          <p:cNvPr id="5" name="表格 4">
            <a:extLst>
              <a:ext uri="{FF2B5EF4-FFF2-40B4-BE49-F238E27FC236}">
                <a16:creationId xmlns:a16="http://schemas.microsoft.com/office/drawing/2014/main" id="{A1F119AC-2F78-49EB-888E-5A3213589079}"/>
              </a:ext>
            </a:extLst>
          </p:cNvPr>
          <p:cNvGraphicFramePr>
            <a:graphicFrameLocks noGrp="1"/>
          </p:cNvGraphicFramePr>
          <p:nvPr>
            <p:extLst>
              <p:ext uri="{D42A27DB-BD31-4B8C-83A1-F6EECF244321}">
                <p14:modId xmlns:p14="http://schemas.microsoft.com/office/powerpoint/2010/main" val="2269398247"/>
              </p:ext>
            </p:extLst>
          </p:nvPr>
        </p:nvGraphicFramePr>
        <p:xfrm>
          <a:off x="3381405" y="1980295"/>
          <a:ext cx="4599618" cy="3648148"/>
        </p:xfrm>
        <a:graphic>
          <a:graphicData uri="http://schemas.openxmlformats.org/drawingml/2006/table">
            <a:tbl>
              <a:tblPr firstRow="1" bandRow="1">
                <a:tableStyleId>{69CF1AB2-1976-4502-BF36-3FF5EA218861}</a:tableStyleId>
              </a:tblPr>
              <a:tblGrid>
                <a:gridCol w="766603">
                  <a:extLst>
                    <a:ext uri="{9D8B030D-6E8A-4147-A177-3AD203B41FA5}">
                      <a16:colId xmlns:a16="http://schemas.microsoft.com/office/drawing/2014/main" val="117873710"/>
                    </a:ext>
                  </a:extLst>
                </a:gridCol>
                <a:gridCol w="766603">
                  <a:extLst>
                    <a:ext uri="{9D8B030D-6E8A-4147-A177-3AD203B41FA5}">
                      <a16:colId xmlns:a16="http://schemas.microsoft.com/office/drawing/2014/main" val="2103571663"/>
                    </a:ext>
                  </a:extLst>
                </a:gridCol>
                <a:gridCol w="766603">
                  <a:extLst>
                    <a:ext uri="{9D8B030D-6E8A-4147-A177-3AD203B41FA5}">
                      <a16:colId xmlns:a16="http://schemas.microsoft.com/office/drawing/2014/main" val="66173856"/>
                    </a:ext>
                  </a:extLst>
                </a:gridCol>
                <a:gridCol w="766603">
                  <a:extLst>
                    <a:ext uri="{9D8B030D-6E8A-4147-A177-3AD203B41FA5}">
                      <a16:colId xmlns:a16="http://schemas.microsoft.com/office/drawing/2014/main" val="2611087403"/>
                    </a:ext>
                  </a:extLst>
                </a:gridCol>
                <a:gridCol w="766603">
                  <a:extLst>
                    <a:ext uri="{9D8B030D-6E8A-4147-A177-3AD203B41FA5}">
                      <a16:colId xmlns:a16="http://schemas.microsoft.com/office/drawing/2014/main" val="3242027422"/>
                    </a:ext>
                  </a:extLst>
                </a:gridCol>
                <a:gridCol w="766603">
                  <a:extLst>
                    <a:ext uri="{9D8B030D-6E8A-4147-A177-3AD203B41FA5}">
                      <a16:colId xmlns:a16="http://schemas.microsoft.com/office/drawing/2014/main" val="3013761905"/>
                    </a:ext>
                  </a:extLst>
                </a:gridCol>
              </a:tblGrid>
              <a:tr h="521164">
                <a:tc>
                  <a:txBody>
                    <a:bodyPr/>
                    <a:lstStyle/>
                    <a:p>
                      <a:pPr algn="ctr"/>
                      <a:r>
                        <a:rPr lang="en-US" altLang="zh-CN" sz="2400" dirty="0"/>
                        <a:t>0</a:t>
                      </a:r>
                      <a:endParaRPr lang="zh-CN" altLang="en-US" sz="2400" dirty="0"/>
                    </a:p>
                  </a:txBody>
                  <a:tcPr>
                    <a:solidFill>
                      <a:srgbClr val="FFC000"/>
                    </a:solidFill>
                  </a:tcPr>
                </a:tc>
                <a:tc>
                  <a:txBody>
                    <a:bodyPr/>
                    <a:lstStyle/>
                    <a:p>
                      <a:pPr algn="ctr"/>
                      <a:r>
                        <a:rPr lang="en-US" altLang="zh-CN" sz="2400" dirty="0"/>
                        <a:t>1</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4</a:t>
                      </a:r>
                      <a:endParaRPr lang="zh-CN" altLang="en-US" sz="2400" dirty="0"/>
                    </a:p>
                  </a:txBody>
                  <a:tcPr/>
                </a:tc>
                <a:tc>
                  <a:txBody>
                    <a:bodyPr/>
                    <a:lstStyle/>
                    <a:p>
                      <a:pPr algn="ctr"/>
                      <a:r>
                        <a:rPr lang="en-US" altLang="zh-CN" sz="2400" dirty="0"/>
                        <a:t>5</a:t>
                      </a:r>
                      <a:endParaRPr lang="zh-CN" altLang="en-US" sz="2400" dirty="0"/>
                    </a:p>
                  </a:txBody>
                  <a:tcPr/>
                </a:tc>
                <a:extLst>
                  <a:ext uri="{0D108BD9-81ED-4DB2-BD59-A6C34878D82A}">
                    <a16:rowId xmlns:a16="http://schemas.microsoft.com/office/drawing/2014/main" val="281562651"/>
                  </a:ext>
                </a:extLst>
              </a:tr>
              <a:tr h="521164">
                <a:tc>
                  <a:txBody>
                    <a:bodyPr/>
                    <a:lstStyle/>
                    <a:p>
                      <a:pPr algn="ctr"/>
                      <a:r>
                        <a:rPr lang="en-US" altLang="zh-CN" sz="2400" dirty="0"/>
                        <a:t>1</a:t>
                      </a:r>
                      <a:endParaRPr lang="zh-CN" altLang="en-US" sz="2400" dirty="0"/>
                    </a:p>
                  </a:txBody>
                  <a:tcPr/>
                </a:tc>
                <a:tc>
                  <a:txBody>
                    <a:bodyPr/>
                    <a:lstStyle/>
                    <a:p>
                      <a:pPr algn="ctr"/>
                      <a:r>
                        <a:rPr lang="en-US" altLang="zh-CN" sz="2400" dirty="0"/>
                        <a:t>0</a:t>
                      </a:r>
                      <a:endParaRPr lang="zh-CN" altLang="en-US" sz="2400" dirty="0"/>
                    </a:p>
                  </a:txBody>
                  <a:tcPr>
                    <a:solidFill>
                      <a:srgbClr val="FFC000"/>
                    </a:solidFill>
                  </a:tcPr>
                </a:tc>
                <a:tc>
                  <a:txBody>
                    <a:bodyPr/>
                    <a:lstStyle/>
                    <a:p>
                      <a:pPr algn="ctr"/>
                      <a:r>
                        <a:rPr lang="en-US" altLang="zh-CN" sz="2400" dirty="0"/>
                        <a:t>1</a:t>
                      </a:r>
                      <a:endParaRPr lang="zh-CN" altLang="en-US" sz="2400" dirty="0"/>
                    </a:p>
                  </a:txBody>
                  <a:tcPr>
                    <a:solidFill>
                      <a:srgbClr val="FFC000"/>
                    </a:solidFill>
                  </a:tcPr>
                </a:tc>
                <a:tc>
                  <a:txBody>
                    <a:bodyPr/>
                    <a:lstStyle/>
                    <a:p>
                      <a:pPr algn="ctr"/>
                      <a:r>
                        <a:rPr lang="en-US" altLang="zh-CN" sz="2400" dirty="0"/>
                        <a:t>2</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4</a:t>
                      </a:r>
                      <a:endParaRPr lang="zh-CN" altLang="en-US" sz="2400" dirty="0"/>
                    </a:p>
                  </a:txBody>
                  <a:tcPr/>
                </a:tc>
                <a:extLst>
                  <a:ext uri="{0D108BD9-81ED-4DB2-BD59-A6C34878D82A}">
                    <a16:rowId xmlns:a16="http://schemas.microsoft.com/office/drawing/2014/main" val="1454079566"/>
                  </a:ext>
                </a:extLst>
              </a:tr>
              <a:tr h="521164">
                <a:tc>
                  <a:txBody>
                    <a:bodyPr/>
                    <a:lstStyle/>
                    <a:p>
                      <a:pPr algn="ctr"/>
                      <a:r>
                        <a:rPr lang="en-US" altLang="zh-CN" sz="2400" dirty="0"/>
                        <a:t>2</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1</a:t>
                      </a:r>
                      <a:endParaRPr lang="zh-CN" altLang="en-US" sz="2400" dirty="0"/>
                    </a:p>
                  </a:txBody>
                  <a:tcPr>
                    <a:solidFill>
                      <a:srgbClr val="FFC000"/>
                    </a:solidFill>
                  </a:tcPr>
                </a:tc>
                <a:tc>
                  <a:txBody>
                    <a:bodyPr/>
                    <a:lstStyle/>
                    <a:p>
                      <a:pPr algn="ctr"/>
                      <a:r>
                        <a:rPr lang="en-US" altLang="zh-CN" sz="2400" dirty="0"/>
                        <a:t>2</a:t>
                      </a:r>
                      <a:endParaRPr lang="zh-CN" altLang="en-US" sz="2400" dirty="0"/>
                    </a:p>
                  </a:txBody>
                  <a:tcPr/>
                </a:tc>
                <a:tc>
                  <a:txBody>
                    <a:bodyPr/>
                    <a:lstStyle/>
                    <a:p>
                      <a:pPr algn="ctr"/>
                      <a:r>
                        <a:rPr lang="en-US" altLang="zh-CN" sz="2400" dirty="0"/>
                        <a:t>3</a:t>
                      </a:r>
                      <a:endParaRPr lang="zh-CN" altLang="en-US" sz="2400" dirty="0"/>
                    </a:p>
                  </a:txBody>
                  <a:tcPr/>
                </a:tc>
                <a:extLst>
                  <a:ext uri="{0D108BD9-81ED-4DB2-BD59-A6C34878D82A}">
                    <a16:rowId xmlns:a16="http://schemas.microsoft.com/office/drawing/2014/main" val="2528565349"/>
                  </a:ext>
                </a:extLst>
              </a:tr>
              <a:tr h="521164">
                <a:tc>
                  <a:txBody>
                    <a:bodyPr/>
                    <a:lstStyle/>
                    <a:p>
                      <a:pPr algn="ctr"/>
                      <a:r>
                        <a:rPr lang="en-US" altLang="zh-CN" sz="2400" dirty="0"/>
                        <a:t>3</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2</a:t>
                      </a:r>
                      <a:endParaRPr lang="zh-CN" altLang="en-US" sz="2400" dirty="0"/>
                    </a:p>
                  </a:txBody>
                  <a:tcPr/>
                </a:tc>
                <a:tc>
                  <a:txBody>
                    <a:bodyPr/>
                    <a:lstStyle/>
                    <a:p>
                      <a:pPr algn="ctr"/>
                      <a:r>
                        <a:rPr lang="en-US" altLang="zh-CN" sz="2400" dirty="0"/>
                        <a:t>1</a:t>
                      </a:r>
                      <a:endParaRPr lang="zh-CN" altLang="en-US" sz="2400" dirty="0"/>
                    </a:p>
                  </a:txBody>
                  <a:tcPr>
                    <a:solidFill>
                      <a:srgbClr val="FFC000"/>
                    </a:solidFill>
                  </a:tcPr>
                </a:tc>
                <a:tc>
                  <a:txBody>
                    <a:bodyPr/>
                    <a:lstStyle/>
                    <a:p>
                      <a:pPr algn="ctr"/>
                      <a:r>
                        <a:rPr lang="en-US" altLang="zh-CN" sz="2400" dirty="0"/>
                        <a:t>2</a:t>
                      </a:r>
                      <a:endParaRPr lang="zh-CN" altLang="en-US" sz="2400" dirty="0"/>
                    </a:p>
                  </a:txBody>
                  <a:tcPr/>
                </a:tc>
                <a:extLst>
                  <a:ext uri="{0D108BD9-81ED-4DB2-BD59-A6C34878D82A}">
                    <a16:rowId xmlns:a16="http://schemas.microsoft.com/office/drawing/2014/main" val="408555655"/>
                  </a:ext>
                </a:extLst>
              </a:tr>
              <a:tr h="521164">
                <a:tc>
                  <a:txBody>
                    <a:bodyPr/>
                    <a:lstStyle/>
                    <a:p>
                      <a:pPr algn="ctr"/>
                      <a:r>
                        <a:rPr lang="en-US" altLang="zh-CN" sz="2400" dirty="0"/>
                        <a:t>4</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3</a:t>
                      </a:r>
                      <a:endParaRPr lang="zh-CN" altLang="en-US" sz="2400" dirty="0"/>
                    </a:p>
                  </a:txBody>
                  <a:tcPr/>
                </a:tc>
                <a:tc>
                  <a:txBody>
                    <a:bodyPr/>
                    <a:lstStyle/>
                    <a:p>
                      <a:pPr algn="ctr"/>
                      <a:r>
                        <a:rPr lang="en-US" altLang="zh-CN" sz="2400" dirty="0"/>
                        <a:t>2</a:t>
                      </a:r>
                      <a:endParaRPr lang="zh-CN" altLang="en-US" sz="2400" dirty="0"/>
                    </a:p>
                  </a:txBody>
                  <a:tcPr>
                    <a:solidFill>
                      <a:srgbClr val="FFC000"/>
                    </a:solidFill>
                  </a:tcPr>
                </a:tc>
                <a:tc>
                  <a:txBody>
                    <a:bodyPr/>
                    <a:lstStyle/>
                    <a:p>
                      <a:pPr algn="ctr"/>
                      <a:r>
                        <a:rPr lang="en-US" altLang="zh-CN" sz="2400" dirty="0"/>
                        <a:t>2</a:t>
                      </a:r>
                      <a:endParaRPr lang="zh-CN" altLang="en-US" sz="2400" dirty="0"/>
                    </a:p>
                  </a:txBody>
                  <a:tcPr/>
                </a:tc>
                <a:extLst>
                  <a:ext uri="{0D108BD9-81ED-4DB2-BD59-A6C34878D82A}">
                    <a16:rowId xmlns:a16="http://schemas.microsoft.com/office/drawing/2014/main" val="2137118374"/>
                  </a:ext>
                </a:extLst>
              </a:tr>
              <a:tr h="521164">
                <a:tc>
                  <a:txBody>
                    <a:bodyPr/>
                    <a:lstStyle/>
                    <a:p>
                      <a:pPr algn="ctr"/>
                      <a:r>
                        <a:rPr lang="en-US" altLang="zh-CN" sz="2400" dirty="0"/>
                        <a:t>5</a:t>
                      </a:r>
                      <a:endParaRPr lang="zh-CN" altLang="en-US" sz="2400" dirty="0"/>
                    </a:p>
                  </a:txBody>
                  <a:tcPr/>
                </a:tc>
                <a:tc>
                  <a:txBody>
                    <a:bodyPr/>
                    <a:lstStyle/>
                    <a:p>
                      <a:pPr algn="ctr"/>
                      <a:r>
                        <a:rPr lang="en-US" altLang="zh-CN" sz="2400" dirty="0"/>
                        <a:t>4</a:t>
                      </a:r>
                      <a:endParaRPr lang="zh-CN" altLang="en-US" sz="2400" dirty="0"/>
                    </a:p>
                  </a:txBody>
                  <a:tcPr/>
                </a:tc>
                <a:tc>
                  <a:txBody>
                    <a:bodyPr/>
                    <a:lstStyle/>
                    <a:p>
                      <a:pPr algn="ctr"/>
                      <a:r>
                        <a:rPr lang="en-US" altLang="zh-CN" sz="2400" dirty="0"/>
                        <a:t>4</a:t>
                      </a:r>
                      <a:endParaRPr lang="zh-CN" altLang="en-US" sz="2400" dirty="0"/>
                    </a:p>
                  </a:txBody>
                  <a:tcPr/>
                </a:tc>
                <a:tc>
                  <a:txBody>
                    <a:bodyPr/>
                    <a:lstStyle/>
                    <a:p>
                      <a:pPr algn="ctr"/>
                      <a:r>
                        <a:rPr lang="en-US" altLang="zh-CN" sz="2400" dirty="0"/>
                        <a:t>4</a:t>
                      </a:r>
                      <a:endParaRPr lang="zh-CN" altLang="en-US" sz="2400" dirty="0"/>
                    </a:p>
                  </a:txBody>
                  <a:tcPr/>
                </a:tc>
                <a:tc>
                  <a:txBody>
                    <a:bodyPr/>
                    <a:lstStyle/>
                    <a:p>
                      <a:pPr algn="ctr"/>
                      <a:r>
                        <a:rPr lang="en-US" altLang="zh-CN" sz="2400" dirty="0"/>
                        <a:t>3</a:t>
                      </a:r>
                      <a:endParaRPr lang="zh-CN" altLang="en-US" sz="2400" dirty="0"/>
                    </a:p>
                  </a:txBody>
                  <a:tcPr>
                    <a:solidFill>
                      <a:srgbClr val="FFC000"/>
                    </a:solidFill>
                  </a:tcPr>
                </a:tc>
                <a:tc>
                  <a:txBody>
                    <a:bodyPr/>
                    <a:lstStyle/>
                    <a:p>
                      <a:pPr algn="ctr"/>
                      <a:r>
                        <a:rPr lang="en-US" altLang="zh-CN" sz="2400" dirty="0"/>
                        <a:t>3</a:t>
                      </a:r>
                      <a:endParaRPr lang="zh-CN" altLang="en-US" sz="2400" dirty="0"/>
                    </a:p>
                  </a:txBody>
                  <a:tcPr/>
                </a:tc>
                <a:extLst>
                  <a:ext uri="{0D108BD9-81ED-4DB2-BD59-A6C34878D82A}">
                    <a16:rowId xmlns:a16="http://schemas.microsoft.com/office/drawing/2014/main" val="1342596039"/>
                  </a:ext>
                </a:extLst>
              </a:tr>
              <a:tr h="521164">
                <a:tc>
                  <a:txBody>
                    <a:bodyPr/>
                    <a:lstStyle/>
                    <a:p>
                      <a:pPr algn="ctr"/>
                      <a:r>
                        <a:rPr lang="en-US" altLang="zh-CN" sz="2400" dirty="0"/>
                        <a:t>6</a:t>
                      </a:r>
                      <a:endParaRPr lang="zh-CN" altLang="en-US" sz="2400" dirty="0"/>
                    </a:p>
                  </a:txBody>
                  <a:tcPr/>
                </a:tc>
                <a:tc>
                  <a:txBody>
                    <a:bodyPr/>
                    <a:lstStyle/>
                    <a:p>
                      <a:pPr algn="ctr"/>
                      <a:r>
                        <a:rPr lang="en-US" altLang="zh-CN" sz="2400" dirty="0"/>
                        <a:t>5</a:t>
                      </a:r>
                      <a:endParaRPr lang="zh-CN" altLang="en-US" sz="2400" dirty="0"/>
                    </a:p>
                  </a:txBody>
                  <a:tcPr/>
                </a:tc>
                <a:tc>
                  <a:txBody>
                    <a:bodyPr/>
                    <a:lstStyle/>
                    <a:p>
                      <a:pPr algn="ctr"/>
                      <a:r>
                        <a:rPr lang="en-US" altLang="zh-CN" sz="2400" dirty="0"/>
                        <a:t>5</a:t>
                      </a:r>
                      <a:endParaRPr lang="zh-CN" altLang="en-US" sz="2400" dirty="0"/>
                    </a:p>
                  </a:txBody>
                  <a:tcPr/>
                </a:tc>
                <a:tc>
                  <a:txBody>
                    <a:bodyPr/>
                    <a:lstStyle/>
                    <a:p>
                      <a:pPr algn="ctr"/>
                      <a:r>
                        <a:rPr lang="en-US" altLang="zh-CN" sz="2400" dirty="0"/>
                        <a:t>5</a:t>
                      </a:r>
                      <a:endParaRPr lang="zh-CN" altLang="en-US" sz="2400" dirty="0"/>
                    </a:p>
                  </a:txBody>
                  <a:tcPr/>
                </a:tc>
                <a:tc>
                  <a:txBody>
                    <a:bodyPr/>
                    <a:lstStyle/>
                    <a:p>
                      <a:pPr algn="ctr"/>
                      <a:r>
                        <a:rPr lang="en-US" altLang="zh-CN" sz="2400" dirty="0"/>
                        <a:t>4</a:t>
                      </a:r>
                      <a:endParaRPr lang="zh-CN" altLang="en-US" sz="2400" dirty="0"/>
                    </a:p>
                  </a:txBody>
                  <a:tcPr/>
                </a:tc>
                <a:tc>
                  <a:txBody>
                    <a:bodyPr/>
                    <a:lstStyle/>
                    <a:p>
                      <a:pPr algn="ctr"/>
                      <a:r>
                        <a:rPr lang="en-US" altLang="zh-CN" sz="2400" dirty="0">
                          <a:solidFill>
                            <a:schemeClr val="tx1"/>
                          </a:solidFill>
                        </a:rPr>
                        <a:t>4</a:t>
                      </a:r>
                      <a:endParaRPr lang="zh-CN" altLang="en-US" sz="2400" dirty="0">
                        <a:solidFill>
                          <a:schemeClr val="tx1"/>
                        </a:solidFill>
                      </a:endParaRPr>
                    </a:p>
                  </a:txBody>
                  <a:tcPr>
                    <a:solidFill>
                      <a:srgbClr val="FFC000"/>
                    </a:solidFill>
                  </a:tcPr>
                </a:tc>
                <a:extLst>
                  <a:ext uri="{0D108BD9-81ED-4DB2-BD59-A6C34878D82A}">
                    <a16:rowId xmlns:a16="http://schemas.microsoft.com/office/drawing/2014/main" val="1690144023"/>
                  </a:ext>
                </a:extLst>
              </a:tr>
            </a:tbl>
          </a:graphicData>
        </a:graphic>
      </p:graphicFrame>
      <p:sp>
        <p:nvSpPr>
          <p:cNvPr id="6" name="文本框 5">
            <a:extLst>
              <a:ext uri="{FF2B5EF4-FFF2-40B4-BE49-F238E27FC236}">
                <a16:creationId xmlns:a16="http://schemas.microsoft.com/office/drawing/2014/main" id="{1ECE9AAB-F35B-47FB-8077-34206010A361}"/>
              </a:ext>
            </a:extLst>
          </p:cNvPr>
          <p:cNvSpPr txBox="1"/>
          <p:nvPr/>
        </p:nvSpPr>
        <p:spPr>
          <a:xfrm>
            <a:off x="4447713" y="1500326"/>
            <a:ext cx="295274" cy="369332"/>
          </a:xfrm>
          <a:prstGeom prst="rect">
            <a:avLst/>
          </a:prstGeom>
          <a:noFill/>
        </p:spPr>
        <p:txBody>
          <a:bodyPr wrap="none" rtlCol="0">
            <a:spAutoFit/>
          </a:bodyPr>
          <a:lstStyle/>
          <a:p>
            <a:r>
              <a:rPr lang="en-US" altLang="zh-CN" dirty="0"/>
              <a:t>F</a:t>
            </a:r>
            <a:endParaRPr lang="zh-CN" altLang="en-US" dirty="0"/>
          </a:p>
        </p:txBody>
      </p:sp>
      <p:sp>
        <p:nvSpPr>
          <p:cNvPr id="7" name="文本框 6">
            <a:extLst>
              <a:ext uri="{FF2B5EF4-FFF2-40B4-BE49-F238E27FC236}">
                <a16:creationId xmlns:a16="http://schemas.microsoft.com/office/drawing/2014/main" id="{F6FEA496-1984-4B71-9F62-D27E034F6F8F}"/>
              </a:ext>
            </a:extLst>
          </p:cNvPr>
          <p:cNvSpPr txBox="1"/>
          <p:nvPr/>
        </p:nvSpPr>
        <p:spPr>
          <a:xfrm>
            <a:off x="2922233" y="2584882"/>
            <a:ext cx="295274" cy="369332"/>
          </a:xfrm>
          <a:prstGeom prst="rect">
            <a:avLst/>
          </a:prstGeom>
          <a:noFill/>
        </p:spPr>
        <p:txBody>
          <a:bodyPr wrap="none" rtlCol="0">
            <a:spAutoFit/>
          </a:bodyPr>
          <a:lstStyle/>
          <a:p>
            <a:r>
              <a:rPr lang="en-US" altLang="zh-CN" dirty="0"/>
              <a:t>F</a:t>
            </a:r>
            <a:endParaRPr lang="zh-CN" altLang="en-US" dirty="0"/>
          </a:p>
        </p:txBody>
      </p:sp>
      <p:sp>
        <p:nvSpPr>
          <p:cNvPr id="8" name="文本框 7">
            <a:extLst>
              <a:ext uri="{FF2B5EF4-FFF2-40B4-BE49-F238E27FC236}">
                <a16:creationId xmlns:a16="http://schemas.microsoft.com/office/drawing/2014/main" id="{D7957354-E246-44EF-9828-DB2DE30E1D42}"/>
              </a:ext>
            </a:extLst>
          </p:cNvPr>
          <p:cNvSpPr txBox="1"/>
          <p:nvPr/>
        </p:nvSpPr>
        <p:spPr>
          <a:xfrm>
            <a:off x="5184096" y="1523379"/>
            <a:ext cx="317716" cy="369332"/>
          </a:xfrm>
          <a:prstGeom prst="rect">
            <a:avLst/>
          </a:prstGeom>
          <a:noFill/>
        </p:spPr>
        <p:txBody>
          <a:bodyPr wrap="none" rtlCol="0">
            <a:spAutoFit/>
          </a:bodyPr>
          <a:lstStyle/>
          <a:p>
            <a:r>
              <a:rPr lang="en-US" altLang="zh-CN" dirty="0"/>
              <a:t>R</a:t>
            </a:r>
            <a:endParaRPr lang="zh-CN" altLang="en-US" dirty="0"/>
          </a:p>
        </p:txBody>
      </p:sp>
      <p:sp>
        <p:nvSpPr>
          <p:cNvPr id="9" name="文本框 8">
            <a:extLst>
              <a:ext uri="{FF2B5EF4-FFF2-40B4-BE49-F238E27FC236}">
                <a16:creationId xmlns:a16="http://schemas.microsoft.com/office/drawing/2014/main" id="{07F34694-6F41-4BAB-806E-DC237C18D32B}"/>
              </a:ext>
            </a:extLst>
          </p:cNvPr>
          <p:cNvSpPr txBox="1"/>
          <p:nvPr/>
        </p:nvSpPr>
        <p:spPr>
          <a:xfrm>
            <a:off x="5919094" y="1515122"/>
            <a:ext cx="332142" cy="369332"/>
          </a:xfrm>
          <a:prstGeom prst="rect">
            <a:avLst/>
          </a:prstGeom>
          <a:noFill/>
        </p:spPr>
        <p:txBody>
          <a:bodyPr wrap="none" rtlCol="0">
            <a:spAutoFit/>
          </a:bodyPr>
          <a:lstStyle/>
          <a:p>
            <a:r>
              <a:rPr lang="en-US" altLang="zh-CN" dirty="0"/>
              <a:t>A</a:t>
            </a:r>
            <a:endParaRPr lang="zh-CN" altLang="en-US" dirty="0"/>
          </a:p>
        </p:txBody>
      </p:sp>
      <p:sp>
        <p:nvSpPr>
          <p:cNvPr id="10" name="文本框 9">
            <a:extLst>
              <a:ext uri="{FF2B5EF4-FFF2-40B4-BE49-F238E27FC236}">
                <a16:creationId xmlns:a16="http://schemas.microsoft.com/office/drawing/2014/main" id="{A1A2FD98-8467-4960-BC84-CDC620A33BED}"/>
              </a:ext>
            </a:extLst>
          </p:cNvPr>
          <p:cNvSpPr txBox="1"/>
          <p:nvPr/>
        </p:nvSpPr>
        <p:spPr>
          <a:xfrm>
            <a:off x="6726268" y="1515122"/>
            <a:ext cx="385042" cy="369332"/>
          </a:xfrm>
          <a:prstGeom prst="rect">
            <a:avLst/>
          </a:prstGeom>
          <a:noFill/>
        </p:spPr>
        <p:txBody>
          <a:bodyPr wrap="none" rtlCol="0">
            <a:spAutoFit/>
          </a:bodyPr>
          <a:lstStyle/>
          <a:p>
            <a:r>
              <a:rPr lang="en-US" altLang="zh-CN" dirty="0"/>
              <a:t>M</a:t>
            </a:r>
            <a:endParaRPr lang="zh-CN" altLang="en-US" dirty="0"/>
          </a:p>
        </p:txBody>
      </p:sp>
      <p:sp>
        <p:nvSpPr>
          <p:cNvPr id="11" name="文本框 10">
            <a:extLst>
              <a:ext uri="{FF2B5EF4-FFF2-40B4-BE49-F238E27FC236}">
                <a16:creationId xmlns:a16="http://schemas.microsoft.com/office/drawing/2014/main" id="{7E26C15E-E764-4066-8597-0B8DE0F46BF9}"/>
              </a:ext>
            </a:extLst>
          </p:cNvPr>
          <p:cNvSpPr txBox="1"/>
          <p:nvPr/>
        </p:nvSpPr>
        <p:spPr>
          <a:xfrm>
            <a:off x="7529282" y="1523379"/>
            <a:ext cx="300082" cy="369332"/>
          </a:xfrm>
          <a:prstGeom prst="rect">
            <a:avLst/>
          </a:prstGeom>
          <a:noFill/>
        </p:spPr>
        <p:txBody>
          <a:bodyPr wrap="none" rtlCol="0">
            <a:spAutoFit/>
          </a:bodyPr>
          <a:lstStyle/>
          <a:p>
            <a:r>
              <a:rPr lang="en-US" altLang="zh-CN" dirty="0"/>
              <a:t>E</a:t>
            </a:r>
            <a:endParaRPr lang="zh-CN" altLang="en-US" dirty="0"/>
          </a:p>
        </p:txBody>
      </p:sp>
      <p:sp>
        <p:nvSpPr>
          <p:cNvPr id="12" name="文本框 11">
            <a:extLst>
              <a:ext uri="{FF2B5EF4-FFF2-40B4-BE49-F238E27FC236}">
                <a16:creationId xmlns:a16="http://schemas.microsoft.com/office/drawing/2014/main" id="{502AEA4E-45DF-471A-8198-77C9D5D71830}"/>
              </a:ext>
            </a:extLst>
          </p:cNvPr>
          <p:cNvSpPr txBox="1"/>
          <p:nvPr/>
        </p:nvSpPr>
        <p:spPr>
          <a:xfrm>
            <a:off x="2928745" y="4671335"/>
            <a:ext cx="292068" cy="369332"/>
          </a:xfrm>
          <a:prstGeom prst="rect">
            <a:avLst/>
          </a:prstGeom>
          <a:noFill/>
        </p:spPr>
        <p:txBody>
          <a:bodyPr wrap="none" rtlCol="0">
            <a:spAutoFit/>
          </a:bodyPr>
          <a:lstStyle/>
          <a:p>
            <a:r>
              <a:rPr lang="en-US" altLang="zh-CN" dirty="0"/>
              <a:t>L</a:t>
            </a:r>
            <a:endParaRPr lang="zh-CN" altLang="en-US" dirty="0"/>
          </a:p>
        </p:txBody>
      </p:sp>
      <p:sp>
        <p:nvSpPr>
          <p:cNvPr id="13" name="文本框 12">
            <a:extLst>
              <a:ext uri="{FF2B5EF4-FFF2-40B4-BE49-F238E27FC236}">
                <a16:creationId xmlns:a16="http://schemas.microsoft.com/office/drawing/2014/main" id="{8A4A06A1-F85D-4B19-913C-CD50FEEDEB93}"/>
              </a:ext>
            </a:extLst>
          </p:cNvPr>
          <p:cNvSpPr txBox="1"/>
          <p:nvPr/>
        </p:nvSpPr>
        <p:spPr>
          <a:xfrm>
            <a:off x="2928745" y="4178961"/>
            <a:ext cx="242374" cy="369332"/>
          </a:xfrm>
          <a:prstGeom prst="rect">
            <a:avLst/>
          </a:prstGeom>
          <a:noFill/>
        </p:spPr>
        <p:txBody>
          <a:bodyPr wrap="none" rtlCol="0">
            <a:spAutoFit/>
          </a:bodyPr>
          <a:lstStyle/>
          <a:p>
            <a:r>
              <a:rPr lang="en-US" altLang="zh-CN" dirty="0"/>
              <a:t>I</a:t>
            </a:r>
            <a:endParaRPr lang="zh-CN" altLang="en-US" dirty="0"/>
          </a:p>
        </p:txBody>
      </p:sp>
      <p:sp>
        <p:nvSpPr>
          <p:cNvPr id="14" name="文本框 13">
            <a:extLst>
              <a:ext uri="{FF2B5EF4-FFF2-40B4-BE49-F238E27FC236}">
                <a16:creationId xmlns:a16="http://schemas.microsoft.com/office/drawing/2014/main" id="{2316ADE6-2055-4483-B453-D3CAEA6DF4D8}"/>
              </a:ext>
            </a:extLst>
          </p:cNvPr>
          <p:cNvSpPr txBox="1"/>
          <p:nvPr/>
        </p:nvSpPr>
        <p:spPr>
          <a:xfrm>
            <a:off x="2928745" y="3629137"/>
            <a:ext cx="385042" cy="369332"/>
          </a:xfrm>
          <a:prstGeom prst="rect">
            <a:avLst/>
          </a:prstGeom>
          <a:noFill/>
        </p:spPr>
        <p:txBody>
          <a:bodyPr wrap="none" rtlCol="0">
            <a:spAutoFit/>
          </a:bodyPr>
          <a:lstStyle/>
          <a:p>
            <a:r>
              <a:rPr lang="en-US" altLang="zh-CN" dirty="0"/>
              <a:t>M</a:t>
            </a:r>
            <a:endParaRPr lang="zh-CN" altLang="en-US" dirty="0"/>
          </a:p>
        </p:txBody>
      </p:sp>
      <p:sp>
        <p:nvSpPr>
          <p:cNvPr id="15" name="文本框 14">
            <a:extLst>
              <a:ext uri="{FF2B5EF4-FFF2-40B4-BE49-F238E27FC236}">
                <a16:creationId xmlns:a16="http://schemas.microsoft.com/office/drawing/2014/main" id="{CF53018A-1F4A-4987-98A4-8843940BD3D4}"/>
              </a:ext>
            </a:extLst>
          </p:cNvPr>
          <p:cNvSpPr txBox="1"/>
          <p:nvPr/>
        </p:nvSpPr>
        <p:spPr>
          <a:xfrm>
            <a:off x="2922233" y="3165707"/>
            <a:ext cx="332142" cy="369332"/>
          </a:xfrm>
          <a:prstGeom prst="rect">
            <a:avLst/>
          </a:prstGeom>
          <a:noFill/>
        </p:spPr>
        <p:txBody>
          <a:bodyPr wrap="none" rtlCol="0">
            <a:spAutoFit/>
          </a:bodyPr>
          <a:lstStyle/>
          <a:p>
            <a:r>
              <a:rPr lang="en-US" altLang="zh-CN" dirty="0"/>
              <a:t>A</a:t>
            </a:r>
            <a:endParaRPr lang="zh-CN" altLang="en-US" dirty="0"/>
          </a:p>
        </p:txBody>
      </p:sp>
      <p:sp>
        <p:nvSpPr>
          <p:cNvPr id="16" name="文本框 15">
            <a:extLst>
              <a:ext uri="{FF2B5EF4-FFF2-40B4-BE49-F238E27FC236}">
                <a16:creationId xmlns:a16="http://schemas.microsoft.com/office/drawing/2014/main" id="{43F6F007-90D1-4178-A075-514DB256E10B}"/>
              </a:ext>
            </a:extLst>
          </p:cNvPr>
          <p:cNvSpPr txBox="1"/>
          <p:nvPr/>
        </p:nvSpPr>
        <p:spPr>
          <a:xfrm>
            <a:off x="2922233" y="5163709"/>
            <a:ext cx="311304" cy="369332"/>
          </a:xfrm>
          <a:prstGeom prst="rect">
            <a:avLst/>
          </a:prstGeom>
          <a:noFill/>
        </p:spPr>
        <p:txBody>
          <a:bodyPr wrap="none" rtlCol="0">
            <a:spAutoFit/>
          </a:bodyPr>
          <a:lstStyle/>
          <a:p>
            <a:r>
              <a:rPr lang="en-US" altLang="zh-CN" dirty="0"/>
              <a:t>Y</a:t>
            </a:r>
            <a:endParaRPr lang="zh-CN" altLang="en-US" dirty="0"/>
          </a:p>
        </p:txBody>
      </p:sp>
      <p:cxnSp>
        <p:nvCxnSpPr>
          <p:cNvPr id="4" name="直接箭头连接符 3">
            <a:extLst>
              <a:ext uri="{FF2B5EF4-FFF2-40B4-BE49-F238E27FC236}">
                <a16:creationId xmlns:a16="http://schemas.microsoft.com/office/drawing/2014/main" id="{FD4A5478-FCDB-4A6F-9399-2B1F54FA8D29}"/>
              </a:ext>
            </a:extLst>
          </p:cNvPr>
          <p:cNvCxnSpPr>
            <a:cxnSpLocks/>
          </p:cNvCxnSpPr>
          <p:nvPr/>
        </p:nvCxnSpPr>
        <p:spPr>
          <a:xfrm flipH="1" flipV="1">
            <a:off x="3932806" y="2240133"/>
            <a:ext cx="399496" cy="38174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F7080DC9-12A7-430E-9A9D-4357DF941AAB}"/>
              </a:ext>
            </a:extLst>
          </p:cNvPr>
          <p:cNvCxnSpPr>
            <a:cxnSpLocks/>
          </p:cNvCxnSpPr>
          <p:nvPr/>
        </p:nvCxnSpPr>
        <p:spPr>
          <a:xfrm flipH="1">
            <a:off x="4625742" y="2767734"/>
            <a:ext cx="5583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DA364F2F-43AB-4D2D-B87A-B3E461292E21}"/>
              </a:ext>
            </a:extLst>
          </p:cNvPr>
          <p:cNvCxnSpPr>
            <a:cxnSpLocks/>
          </p:cNvCxnSpPr>
          <p:nvPr/>
        </p:nvCxnSpPr>
        <p:spPr>
          <a:xfrm flipH="1">
            <a:off x="5402037" y="2740482"/>
            <a:ext cx="5583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43E871C6-10D5-4111-BAB5-150CF4F934D0}"/>
              </a:ext>
            </a:extLst>
          </p:cNvPr>
          <p:cNvCxnSpPr>
            <a:cxnSpLocks/>
          </p:cNvCxnSpPr>
          <p:nvPr/>
        </p:nvCxnSpPr>
        <p:spPr>
          <a:xfrm flipH="1">
            <a:off x="6167914" y="2740482"/>
            <a:ext cx="5583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88CEF0B6-C638-4B43-8CD8-C46AEAD60258}"/>
              </a:ext>
            </a:extLst>
          </p:cNvPr>
          <p:cNvCxnSpPr>
            <a:cxnSpLocks/>
          </p:cNvCxnSpPr>
          <p:nvPr/>
        </p:nvCxnSpPr>
        <p:spPr>
          <a:xfrm flipH="1">
            <a:off x="6918789" y="2740482"/>
            <a:ext cx="5583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76F8143B-7B08-44A9-A09D-9E253B20BA73}"/>
              </a:ext>
            </a:extLst>
          </p:cNvPr>
          <p:cNvCxnSpPr>
            <a:cxnSpLocks/>
          </p:cNvCxnSpPr>
          <p:nvPr/>
        </p:nvCxnSpPr>
        <p:spPr>
          <a:xfrm flipH="1">
            <a:off x="6918789" y="3292378"/>
            <a:ext cx="5583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18533EDD-0600-46E5-9756-715CD4E381F6}"/>
              </a:ext>
            </a:extLst>
          </p:cNvPr>
          <p:cNvCxnSpPr>
            <a:cxnSpLocks/>
          </p:cNvCxnSpPr>
          <p:nvPr/>
        </p:nvCxnSpPr>
        <p:spPr>
          <a:xfrm flipH="1">
            <a:off x="6167914" y="3292378"/>
            <a:ext cx="5583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0DA3B917-AAD2-4331-911A-A0B15A0DBA93}"/>
              </a:ext>
            </a:extLst>
          </p:cNvPr>
          <p:cNvCxnSpPr>
            <a:cxnSpLocks/>
          </p:cNvCxnSpPr>
          <p:nvPr/>
        </p:nvCxnSpPr>
        <p:spPr>
          <a:xfrm flipH="1" flipV="1">
            <a:off x="5498279" y="2910638"/>
            <a:ext cx="395953" cy="25506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C335C6F0-D076-4FBB-8AFA-E991A5C18EBA}"/>
              </a:ext>
            </a:extLst>
          </p:cNvPr>
          <p:cNvCxnSpPr>
            <a:cxnSpLocks/>
          </p:cNvCxnSpPr>
          <p:nvPr/>
        </p:nvCxnSpPr>
        <p:spPr>
          <a:xfrm flipH="1" flipV="1">
            <a:off x="4704147" y="2867444"/>
            <a:ext cx="479949" cy="2982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DAAF6D36-5130-4995-9D99-993F4F4D4D4D}"/>
              </a:ext>
            </a:extLst>
          </p:cNvPr>
          <p:cNvCxnSpPr>
            <a:cxnSpLocks/>
          </p:cNvCxnSpPr>
          <p:nvPr/>
        </p:nvCxnSpPr>
        <p:spPr>
          <a:xfrm flipV="1">
            <a:off x="4466946" y="2811792"/>
            <a:ext cx="0" cy="31273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F1EA7E07-5A31-42E0-A286-F8F6A30A0083}"/>
              </a:ext>
            </a:extLst>
          </p:cNvPr>
          <p:cNvCxnSpPr>
            <a:cxnSpLocks/>
          </p:cNvCxnSpPr>
          <p:nvPr/>
        </p:nvCxnSpPr>
        <p:spPr>
          <a:xfrm flipV="1">
            <a:off x="4468424" y="3356536"/>
            <a:ext cx="0" cy="27260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95695A4D-ABD2-4021-9EFA-4A3EAFE630F1}"/>
              </a:ext>
            </a:extLst>
          </p:cNvPr>
          <p:cNvCxnSpPr>
            <a:cxnSpLocks/>
          </p:cNvCxnSpPr>
          <p:nvPr/>
        </p:nvCxnSpPr>
        <p:spPr>
          <a:xfrm flipH="1" flipV="1">
            <a:off x="4616293" y="3350373"/>
            <a:ext cx="479949" cy="2982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C5521A4D-12D1-4011-A144-195B966BCE13}"/>
              </a:ext>
            </a:extLst>
          </p:cNvPr>
          <p:cNvCxnSpPr>
            <a:cxnSpLocks/>
          </p:cNvCxnSpPr>
          <p:nvPr/>
        </p:nvCxnSpPr>
        <p:spPr>
          <a:xfrm flipH="1" flipV="1">
            <a:off x="5390347" y="3429000"/>
            <a:ext cx="479949" cy="2982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559699B3-D088-4B2B-8EB7-9EB5B466512C}"/>
              </a:ext>
            </a:extLst>
          </p:cNvPr>
          <p:cNvCxnSpPr>
            <a:cxnSpLocks/>
          </p:cNvCxnSpPr>
          <p:nvPr/>
        </p:nvCxnSpPr>
        <p:spPr>
          <a:xfrm flipH="1" flipV="1">
            <a:off x="6147105" y="3428999"/>
            <a:ext cx="479949" cy="2982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4C1D57E9-A403-4F9A-9B57-B2AFE034B5BF}"/>
              </a:ext>
            </a:extLst>
          </p:cNvPr>
          <p:cNvCxnSpPr>
            <a:cxnSpLocks/>
          </p:cNvCxnSpPr>
          <p:nvPr/>
        </p:nvCxnSpPr>
        <p:spPr>
          <a:xfrm flipH="1">
            <a:off x="6970928" y="3804369"/>
            <a:ext cx="5583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3B90676D-CBBF-401D-BAB7-6C7C16864416}"/>
              </a:ext>
            </a:extLst>
          </p:cNvPr>
          <p:cNvCxnSpPr>
            <a:cxnSpLocks/>
          </p:cNvCxnSpPr>
          <p:nvPr/>
        </p:nvCxnSpPr>
        <p:spPr>
          <a:xfrm flipV="1">
            <a:off x="4480259" y="3906360"/>
            <a:ext cx="0" cy="27260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BA8C008A-5AAE-4BF5-B2DC-AD1134491728}"/>
              </a:ext>
            </a:extLst>
          </p:cNvPr>
          <p:cNvCxnSpPr>
            <a:cxnSpLocks/>
          </p:cNvCxnSpPr>
          <p:nvPr/>
        </p:nvCxnSpPr>
        <p:spPr>
          <a:xfrm flipH="1" flipV="1">
            <a:off x="4640852" y="3857347"/>
            <a:ext cx="479949" cy="2982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DF60415C-C78B-4F10-9D62-B56058F39C88}"/>
              </a:ext>
            </a:extLst>
          </p:cNvPr>
          <p:cNvCxnSpPr>
            <a:cxnSpLocks/>
          </p:cNvCxnSpPr>
          <p:nvPr/>
        </p:nvCxnSpPr>
        <p:spPr>
          <a:xfrm flipH="1" flipV="1">
            <a:off x="5430421" y="3906360"/>
            <a:ext cx="479949" cy="2982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46F27B81-B3F8-4A3C-B84B-0B513FB8B95E}"/>
              </a:ext>
            </a:extLst>
          </p:cNvPr>
          <p:cNvCxnSpPr>
            <a:cxnSpLocks/>
          </p:cNvCxnSpPr>
          <p:nvPr/>
        </p:nvCxnSpPr>
        <p:spPr>
          <a:xfrm flipH="1" flipV="1">
            <a:off x="6957991" y="3922756"/>
            <a:ext cx="479949" cy="2982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B060EEBB-AE2B-426F-B80A-5D03F4546C27}"/>
              </a:ext>
            </a:extLst>
          </p:cNvPr>
          <p:cNvCxnSpPr>
            <a:cxnSpLocks/>
          </p:cNvCxnSpPr>
          <p:nvPr/>
        </p:nvCxnSpPr>
        <p:spPr>
          <a:xfrm flipV="1">
            <a:off x="6840241" y="3883009"/>
            <a:ext cx="0" cy="27260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407E8214-959A-44C8-9BB8-4B590F219341}"/>
              </a:ext>
            </a:extLst>
          </p:cNvPr>
          <p:cNvCxnSpPr>
            <a:cxnSpLocks/>
          </p:cNvCxnSpPr>
          <p:nvPr/>
        </p:nvCxnSpPr>
        <p:spPr>
          <a:xfrm flipV="1">
            <a:off x="4447713" y="4408080"/>
            <a:ext cx="0" cy="27260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25D8A99A-E3DB-4563-8615-3416F523A80E}"/>
              </a:ext>
            </a:extLst>
          </p:cNvPr>
          <p:cNvCxnSpPr>
            <a:cxnSpLocks/>
          </p:cNvCxnSpPr>
          <p:nvPr/>
        </p:nvCxnSpPr>
        <p:spPr>
          <a:xfrm flipV="1">
            <a:off x="6856512" y="4411992"/>
            <a:ext cx="0" cy="27260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6770B949-6A48-4E04-8BD4-F85D5F18793D}"/>
              </a:ext>
            </a:extLst>
          </p:cNvPr>
          <p:cNvCxnSpPr>
            <a:cxnSpLocks/>
          </p:cNvCxnSpPr>
          <p:nvPr/>
        </p:nvCxnSpPr>
        <p:spPr>
          <a:xfrm flipH="1" flipV="1">
            <a:off x="4664944" y="4373072"/>
            <a:ext cx="479949" cy="2982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38DF699D-D16C-42D3-B849-E2FC51FCF782}"/>
              </a:ext>
            </a:extLst>
          </p:cNvPr>
          <p:cNvCxnSpPr>
            <a:cxnSpLocks/>
          </p:cNvCxnSpPr>
          <p:nvPr/>
        </p:nvCxnSpPr>
        <p:spPr>
          <a:xfrm flipH="1" flipV="1">
            <a:off x="5474349" y="4408080"/>
            <a:ext cx="479949" cy="2982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83417E76-A788-4E52-8184-40F10027C6EF}"/>
              </a:ext>
            </a:extLst>
          </p:cNvPr>
          <p:cNvCxnSpPr>
            <a:cxnSpLocks/>
          </p:cNvCxnSpPr>
          <p:nvPr/>
        </p:nvCxnSpPr>
        <p:spPr>
          <a:xfrm flipH="1" flipV="1">
            <a:off x="6997194" y="4408080"/>
            <a:ext cx="479949" cy="2982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B0915A8C-BF90-44CB-9C28-DB74536FBEAA}"/>
              </a:ext>
            </a:extLst>
          </p:cNvPr>
          <p:cNvCxnSpPr>
            <a:cxnSpLocks/>
          </p:cNvCxnSpPr>
          <p:nvPr/>
        </p:nvCxnSpPr>
        <p:spPr>
          <a:xfrm flipV="1">
            <a:off x="4472861" y="4904366"/>
            <a:ext cx="0" cy="27260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041A0BB1-5E31-4B5E-B30D-C8033F11764F}"/>
              </a:ext>
            </a:extLst>
          </p:cNvPr>
          <p:cNvCxnSpPr>
            <a:cxnSpLocks/>
          </p:cNvCxnSpPr>
          <p:nvPr/>
        </p:nvCxnSpPr>
        <p:spPr>
          <a:xfrm flipV="1">
            <a:off x="6832843" y="4904366"/>
            <a:ext cx="0" cy="27260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3B16728C-466D-4596-8454-7FC531C33814}"/>
              </a:ext>
            </a:extLst>
          </p:cNvPr>
          <p:cNvCxnSpPr>
            <a:cxnSpLocks/>
          </p:cNvCxnSpPr>
          <p:nvPr/>
        </p:nvCxnSpPr>
        <p:spPr>
          <a:xfrm flipH="1" flipV="1">
            <a:off x="4654452" y="4904366"/>
            <a:ext cx="479949" cy="2982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886066D9-CEC1-4161-9AA9-4255B2437036}"/>
              </a:ext>
            </a:extLst>
          </p:cNvPr>
          <p:cNvCxnSpPr>
            <a:cxnSpLocks/>
          </p:cNvCxnSpPr>
          <p:nvPr/>
        </p:nvCxnSpPr>
        <p:spPr>
          <a:xfrm flipH="1" flipV="1">
            <a:off x="6954782" y="4904365"/>
            <a:ext cx="479949" cy="2982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2B577D76-D21A-4C60-9D11-0659DE783223}"/>
              </a:ext>
            </a:extLst>
          </p:cNvPr>
          <p:cNvCxnSpPr>
            <a:cxnSpLocks/>
          </p:cNvCxnSpPr>
          <p:nvPr/>
        </p:nvCxnSpPr>
        <p:spPr>
          <a:xfrm flipH="1" flipV="1">
            <a:off x="5446313" y="4945276"/>
            <a:ext cx="479949" cy="2982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06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698B2CA-42F7-414C-AC9D-F94F243ECE99}"/>
                  </a:ext>
                </a:extLst>
              </p:cNvPr>
              <p:cNvSpPr>
                <a:spLocks noGrp="1"/>
              </p:cNvSpPr>
              <p:nvPr>
                <p:ph idx="1"/>
              </p:nvPr>
            </p:nvSpPr>
            <p:spPr>
              <a:xfrm>
                <a:off x="838200" y="594804"/>
                <a:ext cx="10515600" cy="5582159"/>
              </a:xfrm>
            </p:spPr>
            <p:txBody>
              <a:bodyPr>
                <a:normAutofit/>
              </a:bodyPr>
              <a:lstStyle/>
              <a:p>
                <a:pPr marL="0" indent="0" algn="just">
                  <a:buNone/>
                </a:pPr>
                <a:r>
                  <a:rPr lang="zh-CN" altLang="en-US" sz="2400" dirty="0"/>
                  <a:t>那么原问题的最优解是否包含最优子问题的最优解呢？</a:t>
                </a:r>
                <a:endParaRPr lang="en-US" altLang="zh-CN" sz="2400" dirty="0"/>
              </a:p>
              <a:p>
                <a:pPr marL="0" indent="0" algn="just">
                  <a:buNone/>
                </a:pPr>
                <a:r>
                  <a:rPr lang="zh-CN" altLang="en-US" sz="2400" dirty="0"/>
                  <a:t>假设</a:t>
                </a:r>
                <a14:m>
                  <m:oMath xmlns:m="http://schemas.openxmlformats.org/officeDocument/2006/math">
                    <m:r>
                      <a:rPr lang="en-US" altLang="zh-CN" sz="2400" b="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0</m:t>
                        </m:r>
                      </m:sub>
                    </m:sSub>
                    <m:r>
                      <a:rPr lang="en-US" altLang="zh-CN" sz="2400" b="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m:rPr>
                            <m:sty m:val="p"/>
                          </m:rPr>
                          <a:rPr lang="en-US" altLang="zh-CN" sz="2400" i="1">
                            <a:latin typeface="Cambria Math" panose="02040503050406030204" pitchFamily="18" charset="0"/>
                          </a:rPr>
                          <m:t>n</m:t>
                        </m:r>
                      </m:sub>
                    </m:sSub>
                    <m:r>
                      <a:rPr lang="en-US" altLang="zh-CN" sz="2400" b="0" i="1" smtClean="0">
                        <a:latin typeface="Cambria Math" panose="02040503050406030204" pitchFamily="18" charset="0"/>
                      </a:rPr>
                      <m:t>}</m:t>
                    </m:r>
                  </m:oMath>
                </a14:m>
                <a:r>
                  <a:rPr lang="zh-CN" altLang="en-US" sz="2400" dirty="0"/>
                  <a:t>三角剖分的权值之和是</a:t>
                </a:r>
                <a:r>
                  <a:rPr lang="en-US" altLang="zh-CN" sz="2400" dirty="0"/>
                  <a:t>c</a:t>
                </a:r>
                <a:r>
                  <a:rPr lang="zh-CN" altLang="en-US" sz="2400" dirty="0"/>
                  <a:t>，</a:t>
                </a:r>
                <a:r>
                  <a:rPr lang="en-US" altLang="zh-CN" sz="2400" b="0" dirty="0"/>
                  <a:t> </a:t>
                </a:r>
                <a14:m>
                  <m:oMath xmlns:m="http://schemas.openxmlformats.org/officeDocument/2006/math">
                    <m:r>
                      <a:rPr lang="en-US" altLang="zh-CN" sz="2400" b="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0</m:t>
                        </m:r>
                      </m:sub>
                    </m:sSub>
                    <m:r>
                      <a:rPr lang="en-US" altLang="zh-CN" sz="2400" b="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𝑘</m:t>
                        </m:r>
                      </m:sub>
                    </m:sSub>
                    <m:r>
                      <a:rPr lang="en-US" altLang="zh-CN" sz="2400" b="0" i="1" smtClean="0">
                        <a:latin typeface="Cambria Math" panose="02040503050406030204" pitchFamily="18" charset="0"/>
                      </a:rPr>
                      <m:t>}</m:t>
                    </m:r>
                  </m:oMath>
                </a14:m>
                <a:r>
                  <a:rPr lang="zh-CN" altLang="en-US" sz="2400" dirty="0"/>
                  <a:t>三角剖分权值之和是</a:t>
                </a:r>
                <a:r>
                  <a:rPr lang="en-US" altLang="zh-CN" sz="2400" dirty="0"/>
                  <a:t>a</a:t>
                </a:r>
                <a:r>
                  <a:rPr lang="zh-CN" altLang="en-US" sz="2400" dirty="0"/>
                  <a:t>，</a:t>
                </a:r>
                <a:r>
                  <a:rPr lang="en-US" altLang="zh-CN" sz="2400" b="0" dirty="0"/>
                  <a:t> </a:t>
                </a:r>
                <a14:m>
                  <m:oMath xmlns:m="http://schemas.openxmlformats.org/officeDocument/2006/math">
                    <m:r>
                      <a:rPr lang="en-US" altLang="zh-CN" sz="2400" b="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m:rPr>
                            <m:sty m:val="p"/>
                          </m:rPr>
                          <a:rPr lang="en-US" altLang="zh-CN" sz="2400" i="1">
                            <a:latin typeface="Cambria Math" panose="02040503050406030204" pitchFamily="18" charset="0"/>
                          </a:rPr>
                          <m:t>k</m:t>
                        </m:r>
                      </m:sub>
                    </m:sSub>
                    <m:r>
                      <a:rPr lang="en-US" altLang="zh-CN" sz="2400" b="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m:rPr>
                            <m:sty m:val="p"/>
                          </m:rPr>
                          <a:rPr lang="en-US" altLang="zh-CN" sz="2400" i="1">
                            <a:latin typeface="Cambria Math" panose="02040503050406030204" pitchFamily="18" charset="0"/>
                          </a:rPr>
                          <m:t>k</m:t>
                        </m:r>
                        <m:r>
                          <a:rPr lang="en-US" altLang="zh-CN" sz="2400" i="1" smtClean="0">
                            <a:latin typeface="Cambria Math" panose="02040503050406030204" pitchFamily="18" charset="0"/>
                          </a:rPr>
                          <m:t>+</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m:rPr>
                            <m:sty m:val="p"/>
                          </m:rPr>
                          <a:rPr lang="en-US" altLang="zh-CN" sz="2400" i="1">
                            <a:latin typeface="Cambria Math" panose="02040503050406030204" pitchFamily="18" charset="0"/>
                          </a:rPr>
                          <m:t>n</m:t>
                        </m:r>
                      </m:sub>
                    </m:sSub>
                    <m:r>
                      <a:rPr lang="en-US" altLang="zh-CN" sz="2400" b="0" i="1" smtClean="0">
                        <a:latin typeface="Cambria Math" panose="02040503050406030204" pitchFamily="18" charset="0"/>
                      </a:rPr>
                      <m:t>}</m:t>
                    </m:r>
                  </m:oMath>
                </a14:m>
                <a:r>
                  <a:rPr lang="zh-CN" altLang="en-US" sz="2400" dirty="0"/>
                  <a:t>三角剖分的权值之和是</a:t>
                </a:r>
                <a:r>
                  <a:rPr lang="en-US" altLang="zh-CN" sz="2400" dirty="0"/>
                  <a:t>b</a:t>
                </a:r>
                <a:r>
                  <a:rPr lang="zh-CN" altLang="en-US" sz="2400" dirty="0"/>
                  <a:t>，三角形</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0</m:t>
                        </m:r>
                      </m:sub>
                    </m:sSub>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𝑘</m:t>
                        </m:r>
                      </m:sub>
                    </m:sSub>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m:rPr>
                            <m:sty m:val="p"/>
                          </m:rPr>
                          <a:rPr lang="en-US" altLang="zh-CN" sz="2400" i="1">
                            <a:latin typeface="Cambria Math" panose="02040503050406030204" pitchFamily="18" charset="0"/>
                          </a:rPr>
                          <m:t>n</m:t>
                        </m:r>
                      </m:sub>
                    </m:sSub>
                  </m:oMath>
                </a14:m>
                <a:r>
                  <a:rPr lang="zh-CN" altLang="en-US" sz="2400" dirty="0"/>
                  <a:t>的权值之和是</a:t>
                </a:r>
                <a14:m>
                  <m:oMath xmlns:m="http://schemas.openxmlformats.org/officeDocument/2006/math">
                    <m:r>
                      <a:rPr lang="en-US" altLang="zh-CN" sz="2400" b="0" i="1" smtClean="0">
                        <a:latin typeface="Cambria Math" panose="02040503050406030204" pitchFamily="18" charset="0"/>
                      </a:rPr>
                      <m:t>𝑤</m:t>
                    </m:r>
                    <m:d>
                      <m:dPr>
                        <m:ctrlPr>
                          <a:rPr lang="en-US" altLang="zh-CN" sz="2400" b="0" i="1" smtClean="0">
                            <a:latin typeface="Cambria Math" panose="02040503050406030204" pitchFamily="18" charset="0"/>
                          </a:rPr>
                        </m:ctrlPr>
                      </m:dPr>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0</m:t>
                            </m:r>
                          </m:sub>
                        </m:sSub>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𝑘</m:t>
                            </m:r>
                          </m:sub>
                        </m:sSub>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m:rPr>
                                <m:sty m:val="p"/>
                              </m:rPr>
                              <a:rPr lang="en-US" altLang="zh-CN" sz="2400" i="1">
                                <a:latin typeface="Cambria Math" panose="02040503050406030204" pitchFamily="18" charset="0"/>
                              </a:rPr>
                              <m:t>n</m:t>
                            </m:r>
                          </m:sub>
                        </m:sSub>
                      </m:e>
                    </m:d>
                    <m:r>
                      <a:rPr lang="zh-CN" altLang="en-US" sz="2400" i="1">
                        <a:latin typeface="Cambria Math" panose="02040503050406030204" pitchFamily="18" charset="0"/>
                      </a:rPr>
                      <m:t>，</m:t>
                    </m:r>
                  </m:oMath>
                </a14:m>
                <a:r>
                  <a:rPr lang="zh-CN" altLang="en-US" sz="2400" dirty="0"/>
                  <a:t>那么</a:t>
                </a:r>
                <a14:m>
                  <m:oMath xmlns:m="http://schemas.openxmlformats.org/officeDocument/2006/math">
                    <m:r>
                      <m:rPr>
                        <m:sty m:val="p"/>
                      </m:rPr>
                      <a:rPr lang="en-US" altLang="zh-CN" sz="2400" b="0" i="0" smtClean="0">
                        <a:latin typeface="Cambria Math" panose="02040503050406030204" pitchFamily="18" charset="0"/>
                      </a:rPr>
                      <m:t>c</m:t>
                    </m:r>
                    <m:r>
                      <a:rPr lang="en-US" altLang="zh-CN" sz="2400" b="0" i="0" smtClean="0">
                        <a:latin typeface="Cambria Math" panose="02040503050406030204" pitchFamily="18" charset="0"/>
                      </a:rPr>
                      <m:t>=</m:t>
                    </m:r>
                    <m:r>
                      <m:rPr>
                        <m:sty m:val="p"/>
                      </m:rPr>
                      <a:rPr lang="en-US" altLang="zh-CN" sz="2400" b="0" i="0" smtClean="0">
                        <a:latin typeface="Cambria Math" panose="02040503050406030204" pitchFamily="18" charset="0"/>
                      </a:rPr>
                      <m:t>a</m:t>
                    </m:r>
                    <m:r>
                      <a:rPr lang="en-US" altLang="zh-CN" sz="2400" b="0" i="0" smtClean="0">
                        <a:latin typeface="Cambria Math" panose="02040503050406030204" pitchFamily="18" charset="0"/>
                      </a:rPr>
                      <m:t>+</m:t>
                    </m:r>
                    <m:r>
                      <m:rPr>
                        <m:sty m:val="p"/>
                      </m:rPr>
                      <a:rPr lang="en-US" altLang="zh-CN" sz="2400" b="0" i="0" smtClean="0">
                        <a:latin typeface="Cambria Math" panose="02040503050406030204" pitchFamily="18" charset="0"/>
                      </a:rPr>
                      <m:t>b</m:t>
                    </m:r>
                    <m:r>
                      <a:rPr lang="en-US" altLang="zh-CN" sz="2400" b="0" i="0" smtClean="0">
                        <a:latin typeface="Cambria Math" panose="02040503050406030204" pitchFamily="18" charset="0"/>
                      </a:rPr>
                      <m:t>+</m:t>
                    </m:r>
                    <m:r>
                      <a:rPr lang="en-US" altLang="zh-CN" sz="2400" b="0" i="1" smtClean="0">
                        <a:latin typeface="Cambria Math" panose="02040503050406030204" pitchFamily="18" charset="0"/>
                      </a:rPr>
                      <m:t>𝑤</m:t>
                    </m:r>
                    <m:d>
                      <m:dPr>
                        <m:ctrlPr>
                          <a:rPr lang="en-US" altLang="zh-CN" sz="2400" b="0" i="1" smtClean="0">
                            <a:latin typeface="Cambria Math" panose="02040503050406030204" pitchFamily="18" charset="0"/>
                          </a:rPr>
                        </m:ctrlPr>
                      </m:dPr>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𝑖</m:t>
                            </m:r>
                          </m:sub>
                        </m:sSub>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𝑘</m:t>
                            </m:r>
                          </m:sub>
                        </m:sSub>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𝑗</m:t>
                            </m:r>
                          </m:sub>
                        </m:sSub>
                      </m:e>
                    </m:d>
                    <m:r>
                      <a:rPr lang="zh-CN" altLang="en-US" sz="2400" i="1">
                        <a:latin typeface="Cambria Math" panose="02040503050406030204" pitchFamily="18" charset="0"/>
                      </a:rPr>
                      <m:t>。</m:t>
                    </m:r>
                  </m:oMath>
                </a14:m>
                <a:r>
                  <a:rPr lang="zh-CN" altLang="en-US" sz="2400" dirty="0"/>
                  <a:t>因此我们只需要证明如果</a:t>
                </a:r>
                <a:r>
                  <a:rPr lang="en-US" altLang="zh-CN" sz="2400" dirty="0"/>
                  <a:t>c</a:t>
                </a:r>
                <a:r>
                  <a:rPr lang="zh-CN" altLang="en-US" sz="2400" dirty="0"/>
                  <a:t>是最优的</a:t>
                </a:r>
                <a:r>
                  <a:rPr lang="en-US" altLang="zh-CN" sz="2400" dirty="0"/>
                  <a:t>,</a:t>
                </a:r>
                <a:r>
                  <a:rPr lang="zh-CN" altLang="en-US" sz="2400" dirty="0"/>
                  <a:t>则</a:t>
                </a:r>
                <a:r>
                  <a:rPr lang="en-US" altLang="zh-CN" sz="2400" dirty="0"/>
                  <a:t>a</a:t>
                </a:r>
                <a:r>
                  <a:rPr lang="zh-CN" altLang="en-US" sz="2400" dirty="0"/>
                  <a:t>和</a:t>
                </a:r>
                <a:r>
                  <a:rPr lang="en-US" altLang="zh-CN" sz="2400" dirty="0"/>
                  <a:t>b</a:t>
                </a:r>
                <a:r>
                  <a:rPr lang="zh-CN" altLang="en-US" sz="2400" dirty="0"/>
                  <a:t>一定是最优的（即原问题的最优解包含子问题的最优解）。</a:t>
                </a:r>
                <a:endParaRPr lang="en-US" altLang="zh-CN" sz="2400" dirty="0"/>
              </a:p>
              <a:p>
                <a:pPr marL="0" indent="0" algn="just">
                  <a:buNone/>
                </a:pPr>
                <a:endParaRPr lang="en-US" altLang="zh-CN" sz="2400" dirty="0"/>
              </a:p>
              <a:p>
                <a:pPr marL="0" indent="0" algn="just">
                  <a:buNone/>
                </a:pPr>
                <a:r>
                  <a:rPr lang="zh-CN" altLang="en-US" sz="2400" dirty="0"/>
                  <a:t>反证法：如果</a:t>
                </a:r>
                <a:r>
                  <a:rPr lang="en-US" altLang="zh-CN" sz="2400" dirty="0"/>
                  <a:t>a</a:t>
                </a:r>
                <a:r>
                  <a:rPr lang="zh-CN" altLang="en-US" sz="2400" dirty="0"/>
                  <a:t>不是最优的，</a:t>
                </a:r>
                <a:r>
                  <a:rPr lang="en-US" altLang="zh-CN" sz="2400" b="0" dirty="0"/>
                  <a:t> </a:t>
                </a:r>
                <a14:m>
                  <m:oMath xmlns:m="http://schemas.openxmlformats.org/officeDocument/2006/math">
                    <m:r>
                      <a:rPr lang="en-US" altLang="zh-CN" sz="2400" b="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0</m:t>
                        </m:r>
                      </m:sub>
                    </m:sSub>
                    <m:r>
                      <a:rPr lang="en-US" altLang="zh-CN" sz="2400" b="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𝑘</m:t>
                        </m:r>
                      </m:sub>
                    </m:sSub>
                    <m:r>
                      <a:rPr lang="en-US" altLang="zh-CN" sz="2400" b="0" i="1" smtClean="0">
                        <a:latin typeface="Cambria Math" panose="02040503050406030204" pitchFamily="18" charset="0"/>
                      </a:rPr>
                      <m:t>}</m:t>
                    </m:r>
                  </m:oMath>
                </a14:m>
                <a:r>
                  <a:rPr lang="zh-CN" altLang="en-US" sz="2400" dirty="0"/>
                  <a:t>三角剖分一定存在一个最优解</a:t>
                </a:r>
                <a:r>
                  <a:rPr lang="en-US" altLang="zh-CN" sz="2400" dirty="0"/>
                  <a:t>a1&lt;a,</a:t>
                </a:r>
                <a:r>
                  <a:rPr lang="zh-CN" altLang="en-US" sz="2400" dirty="0"/>
                  <a:t>那么</a:t>
                </a:r>
                <a14:m>
                  <m:oMath xmlns:m="http://schemas.openxmlformats.org/officeDocument/2006/math">
                    <m:r>
                      <m:rPr>
                        <m:sty m:val="p"/>
                      </m:rPr>
                      <a:rPr lang="en-US" altLang="zh-CN" sz="2400" b="0" i="0" smtClean="0">
                        <a:latin typeface="Cambria Math" panose="02040503050406030204" pitchFamily="18" charset="0"/>
                      </a:rPr>
                      <m:t>a</m:t>
                    </m:r>
                    <m:r>
                      <a:rPr lang="en-US" altLang="zh-CN" sz="2400" b="0" i="0" smtClean="0">
                        <a:latin typeface="Cambria Math" panose="02040503050406030204" pitchFamily="18" charset="0"/>
                      </a:rPr>
                      <m:t>1+</m:t>
                    </m:r>
                    <m:r>
                      <m:rPr>
                        <m:sty m:val="p"/>
                      </m:rPr>
                      <a:rPr lang="en-US" altLang="zh-CN" sz="2400" b="0" i="0" smtClean="0">
                        <a:latin typeface="Cambria Math" panose="02040503050406030204" pitchFamily="18" charset="0"/>
                      </a:rPr>
                      <m:t>b</m:t>
                    </m:r>
                    <m:r>
                      <a:rPr lang="en-US" altLang="zh-CN" sz="2400" b="0" i="0" smtClean="0">
                        <a:latin typeface="Cambria Math" panose="02040503050406030204" pitchFamily="18" charset="0"/>
                      </a:rPr>
                      <m:t>+</m:t>
                    </m:r>
                    <m:r>
                      <a:rPr lang="en-US" altLang="zh-CN" sz="2400" b="0" i="1" smtClean="0">
                        <a:latin typeface="Cambria Math" panose="02040503050406030204" pitchFamily="18" charset="0"/>
                      </a:rPr>
                      <m:t>𝑤</m:t>
                    </m:r>
                    <m:d>
                      <m:dPr>
                        <m:ctrlPr>
                          <a:rPr lang="en-US" altLang="zh-CN" sz="2400" b="0" i="1" smtClean="0">
                            <a:latin typeface="Cambria Math" panose="02040503050406030204" pitchFamily="18" charset="0"/>
                          </a:rPr>
                        </m:ctrlPr>
                      </m:dPr>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𝑖</m:t>
                            </m:r>
                          </m:sub>
                        </m:sSub>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𝑘</m:t>
                            </m:r>
                          </m:sub>
                        </m:sSub>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𝑗</m:t>
                            </m:r>
                          </m:sub>
                        </m:sSub>
                      </m:e>
                    </m:d>
                  </m:oMath>
                </a14:m>
                <a:r>
                  <a:rPr lang="en-US" altLang="zh-CN" sz="2400" dirty="0"/>
                  <a:t>&lt;c</a:t>
                </a:r>
                <a:r>
                  <a:rPr lang="zh-CN" altLang="en-US" sz="2400" dirty="0"/>
                  <a:t>，所以</a:t>
                </a:r>
                <a:r>
                  <a:rPr lang="en-US" altLang="zh-CN" sz="2400" dirty="0"/>
                  <a:t>c</a:t>
                </a:r>
                <a:r>
                  <a:rPr lang="zh-CN" altLang="en-US" sz="2400" dirty="0"/>
                  <a:t>不是最优的，这与</a:t>
                </a:r>
                <a:r>
                  <a:rPr lang="en-US" altLang="zh-CN" sz="2400" dirty="0"/>
                  <a:t>c</a:t>
                </a:r>
                <a:r>
                  <a:rPr lang="zh-CN" altLang="en-US" sz="2400" dirty="0"/>
                  <a:t>是最优的矛盾，因此</a:t>
                </a:r>
                <a:r>
                  <a:rPr lang="en-US" altLang="zh-CN" sz="2400" dirty="0"/>
                  <a:t>c</a:t>
                </a:r>
                <a:r>
                  <a:rPr lang="zh-CN" altLang="en-US" sz="2400" dirty="0"/>
                  <a:t>是最优的，则</a:t>
                </a:r>
                <a:r>
                  <a:rPr lang="en-US" altLang="zh-CN" sz="2400" dirty="0"/>
                  <a:t>a</a:t>
                </a:r>
                <a:r>
                  <a:rPr lang="zh-CN" altLang="en-US" sz="2400" dirty="0"/>
                  <a:t>一定是最优的。同理</a:t>
                </a:r>
                <a:r>
                  <a:rPr lang="en-US" altLang="zh-CN" sz="2400" dirty="0"/>
                  <a:t>b</a:t>
                </a:r>
                <a:r>
                  <a:rPr lang="zh-CN" altLang="en-US" sz="2400" dirty="0"/>
                  <a:t>也是最优的。因此如果</a:t>
                </a:r>
                <a:r>
                  <a:rPr lang="en-US" altLang="zh-CN" sz="2400" dirty="0"/>
                  <a:t>c</a:t>
                </a:r>
                <a:r>
                  <a:rPr lang="zh-CN" altLang="en-US" sz="2400" dirty="0"/>
                  <a:t>是最优的，则</a:t>
                </a:r>
                <a:r>
                  <a:rPr lang="en-US" altLang="zh-CN" sz="2400" dirty="0"/>
                  <a:t>a</a:t>
                </a:r>
                <a:r>
                  <a:rPr lang="zh-CN" altLang="en-US" sz="2400" dirty="0"/>
                  <a:t>和</a:t>
                </a:r>
                <a:r>
                  <a:rPr lang="en-US" altLang="zh-CN" sz="2400" dirty="0"/>
                  <a:t>b</a:t>
                </a:r>
                <a:r>
                  <a:rPr lang="zh-CN" altLang="en-US" sz="2400" dirty="0"/>
                  <a:t>一定是最优的。</a:t>
                </a:r>
                <a:endParaRPr lang="en-US" altLang="zh-CN" sz="2400" dirty="0"/>
              </a:p>
              <a:p>
                <a:pPr marL="0" indent="0" algn="just">
                  <a:buNone/>
                </a:pPr>
                <a:r>
                  <a:rPr lang="zh-CN" altLang="en-US" sz="2400" dirty="0"/>
                  <a:t>因此，凸多边形的最优三角剖分问题具有最优子结构性质。</a:t>
                </a:r>
              </a:p>
            </p:txBody>
          </p:sp>
        </mc:Choice>
        <mc:Fallback xmlns="">
          <p:sp>
            <p:nvSpPr>
              <p:cNvPr id="3" name="内容占位符 2">
                <a:extLst>
                  <a:ext uri="{FF2B5EF4-FFF2-40B4-BE49-F238E27FC236}">
                    <a16:creationId xmlns:a16="http://schemas.microsoft.com/office/drawing/2014/main" id="{8698B2CA-42F7-414C-AC9D-F94F243ECE99}"/>
                  </a:ext>
                </a:extLst>
              </p:cNvPr>
              <p:cNvSpPr>
                <a:spLocks noGrp="1" noRot="1" noChangeAspect="1" noMove="1" noResize="1" noEditPoints="1" noAdjustHandles="1" noChangeArrowheads="1" noChangeShapeType="1" noTextEdit="1"/>
              </p:cNvSpPr>
              <p:nvPr>
                <p:ph idx="1"/>
              </p:nvPr>
            </p:nvSpPr>
            <p:spPr>
              <a:xfrm>
                <a:off x="838200" y="594804"/>
                <a:ext cx="10515600" cy="5582159"/>
              </a:xfrm>
              <a:blipFill>
                <a:blip r:embed="rId2"/>
                <a:stretch>
                  <a:fillRect l="-928" t="-1421" r="-15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21804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6E514BF-E49B-4687-B9DD-0D5EE42F9651}"/>
                  </a:ext>
                </a:extLst>
              </p:cNvPr>
              <p:cNvSpPr>
                <a:spLocks noGrp="1"/>
              </p:cNvSpPr>
              <p:nvPr>
                <p:ph idx="1"/>
              </p:nvPr>
            </p:nvSpPr>
            <p:spPr>
              <a:xfrm>
                <a:off x="838200" y="514905"/>
                <a:ext cx="10515600" cy="5662058"/>
              </a:xfrm>
            </p:spPr>
            <p:txBody>
              <a:bodyPr>
                <a:normAutofit/>
              </a:bodyPr>
              <a:lstStyle/>
              <a:p>
                <a:pPr marL="0" indent="0" algn="just">
                  <a:buNone/>
                </a:pPr>
                <a:r>
                  <a:rPr lang="zh-CN" altLang="en-US" sz="2400" dirty="0"/>
                  <a:t>建立递归式</a:t>
                </a:r>
                <a:endParaRPr lang="en-US" altLang="zh-CN" sz="2400" dirty="0"/>
              </a:p>
              <a:p>
                <a:pPr marL="0" indent="0" algn="just">
                  <a:buNone/>
                </a:pPr>
                <a:r>
                  <a:rPr lang="zh-CN" altLang="en-US" sz="2400" dirty="0"/>
                  <a:t>用</a:t>
                </a:r>
                <a:r>
                  <a:rPr lang="en-US" altLang="zh-CN" sz="2400" dirty="0"/>
                  <a:t>m[</a:t>
                </a:r>
                <a:r>
                  <a:rPr lang="en-US" altLang="zh-CN" sz="2400" dirty="0" err="1"/>
                  <a:t>i</a:t>
                </a:r>
                <a:r>
                  <a:rPr lang="en-US" altLang="zh-CN" sz="2400" dirty="0"/>
                  <a:t>][j]</a:t>
                </a:r>
                <a:r>
                  <a:rPr lang="zh-CN" altLang="en-US" sz="2400" dirty="0"/>
                  <a:t>表示凸多边形</a:t>
                </a:r>
                <a14:m>
                  <m:oMath xmlns:m="http://schemas.openxmlformats.org/officeDocument/2006/math">
                    <m:r>
                      <a:rPr lang="en-US" altLang="zh-CN" sz="2400" b="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rPr>
                      <m:t>}</m:t>
                    </m:r>
                  </m:oMath>
                </a14:m>
                <a:r>
                  <a:rPr lang="zh-CN" altLang="en-US" sz="2400" dirty="0"/>
                  <a:t>三角剖分最优值，那么两个子问题</a:t>
                </a:r>
                <a14:m>
                  <m:oMath xmlns:m="http://schemas.openxmlformats.org/officeDocument/2006/math">
                    <m:r>
                      <a:rPr lang="en-US" altLang="zh-CN" sz="2400" b="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𝑘</m:t>
                        </m:r>
                      </m:sub>
                    </m:sSub>
                    <m:r>
                      <a:rPr lang="en-US" altLang="zh-CN" sz="2400" b="0" i="1" smtClean="0">
                        <a:latin typeface="Cambria Math" panose="02040503050406030204" pitchFamily="18" charset="0"/>
                      </a:rPr>
                      <m:t>}</m:t>
                    </m:r>
                    <m:r>
                      <a:rPr lang="zh-CN" altLang="en-US" sz="2400" i="1">
                        <a:latin typeface="Cambria Math" panose="02040503050406030204" pitchFamily="18" charset="0"/>
                      </a:rPr>
                      <m:t>、</m:t>
                    </m:r>
                  </m:oMath>
                </a14:m>
                <a:r>
                  <a:rPr lang="en-US" altLang="zh-CN" sz="2400" b="0" dirty="0"/>
                  <a:t> </a:t>
                </a:r>
                <a14:m>
                  <m:oMath xmlns:m="http://schemas.openxmlformats.org/officeDocument/2006/math">
                    <m:r>
                      <a:rPr lang="en-US" altLang="zh-CN" sz="2400" b="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m:rPr>
                            <m:sty m:val="p"/>
                          </m:rPr>
                          <a:rPr lang="en-US" altLang="zh-CN" sz="2400" i="1">
                            <a:latin typeface="Cambria Math" panose="02040503050406030204" pitchFamily="18" charset="0"/>
                          </a:rPr>
                          <m:t>k</m:t>
                        </m:r>
                      </m:sub>
                    </m:sSub>
                    <m:r>
                      <a:rPr lang="en-US" altLang="zh-CN" sz="2400" b="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rPr>
                      <m:t>}</m:t>
                    </m:r>
                    <m:r>
                      <a:rPr lang="zh-CN" altLang="en-US" sz="2400" i="1">
                        <a:latin typeface="Cambria Math" panose="02040503050406030204" pitchFamily="18" charset="0"/>
                      </a:rPr>
                      <m:t>对应</m:t>
                    </m:r>
                  </m:oMath>
                </a14:m>
                <a:r>
                  <a:rPr lang="zh-CN" altLang="en-US" sz="2400" dirty="0"/>
                  <a:t>的最优值分别为</a:t>
                </a:r>
                <a:r>
                  <a:rPr lang="en-US" altLang="zh-CN" sz="2400" dirty="0"/>
                  <a:t>m[</a:t>
                </a:r>
                <a:r>
                  <a:rPr lang="en-US" altLang="zh-CN" sz="2400" dirty="0" err="1"/>
                  <a:t>i</a:t>
                </a:r>
                <a:r>
                  <a:rPr lang="en-US" altLang="zh-CN" sz="2400" dirty="0"/>
                  <a:t>][k],m[k+1][j],</a:t>
                </a:r>
                <a:r>
                  <a:rPr lang="zh-CN" altLang="en-US" sz="2400" dirty="0"/>
                  <a:t>剩下的就是三角形</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Sub>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𝑘</m:t>
                        </m:r>
                      </m:sub>
                    </m:sSub>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𝑗</m:t>
                        </m:r>
                      </m:sub>
                    </m:sSub>
                  </m:oMath>
                </a14:m>
                <a:r>
                  <a:rPr lang="zh-CN" altLang="en-US" sz="2400" dirty="0"/>
                  <a:t>的权值之和是</a:t>
                </a:r>
                <a14:m>
                  <m:oMath xmlns:m="http://schemas.openxmlformats.org/officeDocument/2006/math">
                    <m:r>
                      <a:rPr lang="en-US" altLang="zh-CN" sz="2400" b="0" i="1" smtClean="0">
                        <a:latin typeface="Cambria Math" panose="02040503050406030204" pitchFamily="18" charset="0"/>
                      </a:rPr>
                      <m:t>𝑤</m:t>
                    </m:r>
                    <m:d>
                      <m:dPr>
                        <m:ctrlPr>
                          <a:rPr lang="en-US" altLang="zh-CN" sz="2400" b="0" i="1" smtClean="0">
                            <a:latin typeface="Cambria Math" panose="02040503050406030204" pitchFamily="18" charset="0"/>
                          </a:rPr>
                        </m:ctrlPr>
                      </m:dPr>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𝑖</m:t>
                            </m:r>
                            <m:r>
                              <a:rPr lang="en-US" altLang="zh-CN" sz="2400" i="1">
                                <a:latin typeface="Cambria Math" panose="02040503050406030204" pitchFamily="18" charset="0"/>
                              </a:rPr>
                              <m:t>−</m:t>
                            </m:r>
                            <m:r>
                              <a:rPr lang="en-US" altLang="zh-CN" sz="2400" b="0" i="1" smtClean="0">
                                <a:latin typeface="Cambria Math" panose="02040503050406030204" pitchFamily="18" charset="0"/>
                              </a:rPr>
                              <m:t>1</m:t>
                            </m:r>
                          </m:sub>
                        </m:sSub>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𝑘</m:t>
                            </m:r>
                          </m:sub>
                        </m:sSub>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𝑗</m:t>
                            </m:r>
                          </m:sub>
                        </m:sSub>
                      </m:e>
                    </m:d>
                  </m:oMath>
                </a14:m>
                <a:r>
                  <a:rPr lang="zh-CN" altLang="en-US" sz="2400" dirty="0"/>
                  <a:t>。</a:t>
                </a:r>
              </a:p>
            </p:txBody>
          </p:sp>
        </mc:Choice>
        <mc:Fallback xmlns="">
          <p:sp>
            <p:nvSpPr>
              <p:cNvPr id="3" name="内容占位符 2">
                <a:extLst>
                  <a:ext uri="{FF2B5EF4-FFF2-40B4-BE49-F238E27FC236}">
                    <a16:creationId xmlns:a16="http://schemas.microsoft.com/office/drawing/2014/main" id="{26E514BF-E49B-4687-B9DD-0D5EE42F9651}"/>
                  </a:ext>
                </a:extLst>
              </p:cNvPr>
              <p:cNvSpPr>
                <a:spLocks noGrp="1" noRot="1" noChangeAspect="1" noMove="1" noResize="1" noEditPoints="1" noAdjustHandles="1" noChangeArrowheads="1" noChangeShapeType="1" noTextEdit="1"/>
              </p:cNvSpPr>
              <p:nvPr>
                <p:ph idx="1"/>
              </p:nvPr>
            </p:nvSpPr>
            <p:spPr>
              <a:xfrm>
                <a:off x="838200" y="514905"/>
                <a:ext cx="10515600" cy="5662058"/>
              </a:xfrm>
              <a:blipFill>
                <a:blip r:embed="rId2"/>
                <a:stretch>
                  <a:fillRect l="-928" t="-1399" r="-870"/>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69196FC9-4461-4DA4-BD66-6EB23739C1DE}"/>
              </a:ext>
            </a:extLst>
          </p:cNvPr>
          <p:cNvPicPr>
            <a:picLocks noChangeAspect="1"/>
          </p:cNvPicPr>
          <p:nvPr/>
        </p:nvPicPr>
        <p:blipFill>
          <a:blip r:embed="rId3"/>
          <a:stretch>
            <a:fillRect/>
          </a:stretch>
        </p:blipFill>
        <p:spPr>
          <a:xfrm>
            <a:off x="3538857" y="2472201"/>
            <a:ext cx="4628599" cy="3352933"/>
          </a:xfrm>
          <a:prstGeom prst="rect">
            <a:avLst/>
          </a:prstGeom>
        </p:spPr>
      </p:pic>
    </p:spTree>
    <p:extLst>
      <p:ext uri="{BB962C8B-B14F-4D97-AF65-F5344CB8AC3E}">
        <p14:creationId xmlns:p14="http://schemas.microsoft.com/office/powerpoint/2010/main" val="563127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E30ECAF-45D4-4157-BD05-6C4D3A29D446}"/>
                  </a:ext>
                </a:extLst>
              </p:cNvPr>
              <p:cNvSpPr>
                <a:spLocks noGrp="1"/>
              </p:cNvSpPr>
              <p:nvPr>
                <p:ph idx="1"/>
              </p:nvPr>
            </p:nvSpPr>
            <p:spPr>
              <a:xfrm>
                <a:off x="838200" y="532660"/>
                <a:ext cx="10515600" cy="5644303"/>
              </a:xfrm>
            </p:spPr>
            <p:txBody>
              <a:bodyPr>
                <a:normAutofit/>
              </a:bodyPr>
              <a:lstStyle/>
              <a:p>
                <a:pPr marL="0" indent="0" algn="just">
                  <a:buNone/>
                </a:pPr>
                <a:r>
                  <a:rPr lang="zh-CN" altLang="en-US" sz="2400" dirty="0"/>
                  <a:t>当</a:t>
                </a:r>
                <a:r>
                  <a:rPr lang="en-US" altLang="zh-CN" sz="2400" dirty="0" err="1"/>
                  <a:t>i</a:t>
                </a:r>
                <a:r>
                  <a:rPr lang="en-US" altLang="zh-CN" sz="2400" dirty="0"/>
                  <a:t>=j</a:t>
                </a:r>
                <a:r>
                  <a:rPr lang="zh-CN" altLang="en-US" sz="2400" dirty="0"/>
                  <a:t>时，只是一个线段，</a:t>
                </a:r>
                <a:r>
                  <a:rPr lang="en-US" altLang="zh-CN" sz="2400" dirty="0"/>
                  <a:t>m[</a:t>
                </a:r>
                <a:r>
                  <a:rPr lang="en-US" altLang="zh-CN" sz="2400" dirty="0" err="1"/>
                  <a:t>i</a:t>
                </a:r>
                <a:r>
                  <a:rPr lang="en-US" altLang="zh-CN" sz="2400" dirty="0"/>
                  <a:t>][j]=0</a:t>
                </a:r>
                <a:r>
                  <a:rPr lang="zh-CN" altLang="en-US" sz="2400" dirty="0"/>
                  <a:t>。</a:t>
                </a:r>
                <a:endParaRPr lang="en-US" altLang="zh-CN" sz="2400" dirty="0"/>
              </a:p>
              <a:p>
                <a:pPr marL="0" indent="0" algn="just">
                  <a:buNone/>
                </a:pPr>
                <a:r>
                  <a:rPr lang="zh-CN" altLang="en-US" sz="2400" dirty="0"/>
                  <a:t>当</a:t>
                </a:r>
                <a:r>
                  <a:rPr lang="en-US" altLang="zh-CN" sz="2400" dirty="0" err="1"/>
                  <a:t>i</a:t>
                </a:r>
                <a:r>
                  <a:rPr lang="en-US" altLang="zh-CN" sz="2400" dirty="0"/>
                  <a:t>&lt;j</a:t>
                </a:r>
                <a:r>
                  <a:rPr lang="zh-CN" altLang="en-US" sz="2400" dirty="0"/>
                  <a:t>时，</a:t>
                </a:r>
                <a14:m>
                  <m:oMath xmlns:m="http://schemas.openxmlformats.org/officeDocument/2006/math">
                    <m:r>
                      <a:rPr lang="en-US" altLang="zh-CN" sz="2400" b="0" i="1" smtClean="0">
                        <a:latin typeface="Cambria Math" panose="02040503050406030204" pitchFamily="18" charset="0"/>
                      </a:rPr>
                      <m:t>𝑚</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e>
                    </m:d>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𝑗</m:t>
                        </m:r>
                      </m:e>
                    </m:d>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min</m:t>
                            </m:r>
                          </m:e>
                          <m:lim>
                            <m:r>
                              <a:rPr lang="en-US" altLang="zh-CN" sz="2400" b="0" i="1" smtClean="0">
                                <a:latin typeface="Cambria Math" panose="02040503050406030204" pitchFamily="18" charset="0"/>
                              </a:rPr>
                              <m:t>𝑖</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𝑘</m:t>
                            </m:r>
                            <m:r>
                              <a:rPr lang="en-US" altLang="zh-CN" sz="2400" b="0" i="1" smtClean="0">
                                <a:latin typeface="Cambria Math" panose="02040503050406030204" pitchFamily="18" charset="0"/>
                                <a:ea typeface="Cambria Math" panose="02040503050406030204" pitchFamily="18" charset="0"/>
                              </a:rPr>
                              <m:t>&lt;</m:t>
                            </m:r>
                            <m:r>
                              <a:rPr lang="en-US" altLang="zh-CN" sz="2400" b="0" i="1" smtClean="0">
                                <a:latin typeface="Cambria Math" panose="02040503050406030204" pitchFamily="18" charset="0"/>
                                <a:ea typeface="Cambria Math" panose="02040503050406030204" pitchFamily="18" charset="0"/>
                              </a:rPr>
                              <m:t>𝑗</m:t>
                            </m:r>
                          </m:lim>
                        </m:limLow>
                      </m:fName>
                      <m:e>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e>
                        </m:d>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𝑘</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+1</m:t>
                            </m:r>
                          </m:e>
                        </m:d>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𝑗</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𝑤</m:t>
                        </m:r>
                        <m:d>
                          <m:dPr>
                            <m:ctrlPr>
                              <a:rPr lang="en-US" altLang="zh-CN" sz="2400" b="0" i="1" smtClean="0">
                                <a:latin typeface="Cambria Math" panose="02040503050406030204" pitchFamily="18" charset="0"/>
                              </a:rPr>
                            </m:ctrlPr>
                          </m:dPr>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Sub>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𝑘</m:t>
                                </m:r>
                              </m:sub>
                            </m:sSub>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𝑗</m:t>
                                </m:r>
                              </m:sub>
                            </m:sSub>
                          </m:e>
                        </m:d>
                        <m:r>
                          <a:rPr lang="en-US" altLang="zh-CN" sz="2400" b="0" i="1" smtClean="0">
                            <a:latin typeface="Cambria Math" panose="02040503050406030204" pitchFamily="18" charset="0"/>
                          </a:rPr>
                          <m:t>}</m:t>
                        </m:r>
                      </m:e>
                    </m:func>
                  </m:oMath>
                </a14:m>
                <a:endParaRPr lang="en-US" altLang="zh-CN" sz="2400" dirty="0"/>
              </a:p>
              <a:p>
                <a:pPr marL="0" indent="0" algn="just">
                  <a:buNone/>
                </a:pPr>
                <a:endParaRPr lang="en-US" altLang="zh-CN" sz="2400" dirty="0"/>
              </a:p>
              <a:p>
                <a:pPr marL="0" indent="0" algn="just">
                  <a:buNone/>
                </a:pPr>
                <a:endParaRPr lang="en-US" altLang="zh-CN" sz="2400" dirty="0"/>
              </a:p>
              <a:p>
                <a:pPr marL="0" indent="0" algn="just">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𝑚</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e>
                      </m:d>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𝑗</m:t>
                          </m:r>
                        </m:e>
                      </m:d>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eqArr>
                            <m:eqArrPr>
                              <m:ctrlPr>
                                <a:rPr lang="en-US" altLang="zh-CN" sz="2400" b="0" i="1" smtClean="0">
                                  <a:latin typeface="Cambria Math" panose="02040503050406030204" pitchFamily="18" charset="0"/>
                                </a:rPr>
                              </m:ctrlPr>
                            </m:eqArrPr>
                            <m:e>
                              <m:r>
                                <a:rPr lang="en-US" altLang="zh-CN" sz="2400" b="0" i="1" smtClean="0">
                                  <a:latin typeface="Cambria Math" panose="02040503050406030204" pitchFamily="18" charset="0"/>
                                </a:rPr>
                                <m:t>0                                                                             ,         </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e>
                            <m:e>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min</m:t>
                                      </m:r>
                                    </m:e>
                                    <m:lim>
                                      <m:r>
                                        <a:rPr lang="en-US" altLang="zh-CN" sz="2400" b="0" i="1" smtClean="0">
                                          <a:latin typeface="Cambria Math" panose="02040503050406030204" pitchFamily="18" charset="0"/>
                                        </a:rPr>
                                        <m:t>𝑖</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𝑘</m:t>
                                      </m:r>
                                      <m:r>
                                        <a:rPr lang="en-US" altLang="zh-CN" sz="2400" b="0" i="1" smtClean="0">
                                          <a:latin typeface="Cambria Math" panose="02040503050406030204" pitchFamily="18" charset="0"/>
                                          <a:ea typeface="Cambria Math" panose="02040503050406030204" pitchFamily="18" charset="0"/>
                                        </a:rPr>
                                        <m:t>&lt;</m:t>
                                      </m:r>
                                      <m:r>
                                        <a:rPr lang="en-US" altLang="zh-CN" sz="2400" b="0" i="1" smtClean="0">
                                          <a:latin typeface="Cambria Math" panose="02040503050406030204" pitchFamily="18" charset="0"/>
                                          <a:ea typeface="Cambria Math" panose="02040503050406030204" pitchFamily="18" charset="0"/>
                                        </a:rPr>
                                        <m:t>𝑗</m:t>
                                      </m:r>
                                    </m:lim>
                                  </m:limLow>
                                </m:fName>
                                <m:e>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𝑚</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e>
                                      </m:d>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𝑘</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+1</m:t>
                                          </m:r>
                                        </m:e>
                                      </m:d>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𝑗</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𝑤</m:t>
                                      </m:r>
                                      <m:d>
                                        <m:dPr>
                                          <m:ctrlPr>
                                            <a:rPr lang="en-US" altLang="zh-CN" sz="2400" b="0" i="1" smtClean="0">
                                              <a:latin typeface="Cambria Math" panose="02040503050406030204" pitchFamily="18" charset="0"/>
                                            </a:rPr>
                                          </m:ctrlPr>
                                        </m:dPr>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Sub>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𝑘</m:t>
                                              </m:r>
                                            </m:sub>
                                          </m:sSub>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𝑗</m:t>
                                              </m:r>
                                            </m:sub>
                                          </m:sSub>
                                        </m:e>
                                      </m:d>
                                    </m:e>
                                  </m:d>
                                  <m:r>
                                    <a:rPr lang="en-US" altLang="zh-CN" sz="2400" b="0" i="1" smtClean="0">
                                      <a:latin typeface="Cambria Math" panose="02040503050406030204" pitchFamily="18" charset="0"/>
                                    </a:rPr>
                                    <m:t> ,  </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&lt;</m:t>
                                  </m:r>
                                  <m:r>
                                    <a:rPr lang="en-US" altLang="zh-CN" sz="2400" b="0" i="1" smtClean="0">
                                      <a:latin typeface="Cambria Math" panose="02040503050406030204" pitchFamily="18" charset="0"/>
                                    </a:rPr>
                                    <m:t>𝑗</m:t>
                                  </m:r>
                                </m:e>
                              </m:func>
                            </m:e>
                          </m:eqArr>
                        </m:e>
                      </m:d>
                    </m:oMath>
                  </m:oMathPara>
                </a14:m>
                <a:endParaRPr lang="zh-CN" altLang="en-US" sz="2400" dirty="0"/>
              </a:p>
            </p:txBody>
          </p:sp>
        </mc:Choice>
        <mc:Fallback xmlns="">
          <p:sp>
            <p:nvSpPr>
              <p:cNvPr id="3" name="内容占位符 2">
                <a:extLst>
                  <a:ext uri="{FF2B5EF4-FFF2-40B4-BE49-F238E27FC236}">
                    <a16:creationId xmlns:a16="http://schemas.microsoft.com/office/drawing/2014/main" id="{7E30ECAF-45D4-4157-BD05-6C4D3A29D446}"/>
                  </a:ext>
                </a:extLst>
              </p:cNvPr>
              <p:cNvSpPr>
                <a:spLocks noGrp="1" noRot="1" noChangeAspect="1" noMove="1" noResize="1" noEditPoints="1" noAdjustHandles="1" noChangeArrowheads="1" noChangeShapeType="1" noTextEdit="1"/>
              </p:cNvSpPr>
              <p:nvPr>
                <p:ph idx="1"/>
              </p:nvPr>
            </p:nvSpPr>
            <p:spPr>
              <a:xfrm>
                <a:off x="838200" y="532660"/>
                <a:ext cx="10515600" cy="5644303"/>
              </a:xfrm>
              <a:blipFill>
                <a:blip r:embed="rId2"/>
                <a:stretch>
                  <a:fillRect l="-928" t="-14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20534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3B8B5C1-46BA-4FE9-849A-14FB579FA8E0}"/>
              </a:ext>
            </a:extLst>
          </p:cNvPr>
          <p:cNvPicPr>
            <a:picLocks noChangeAspect="1"/>
          </p:cNvPicPr>
          <p:nvPr/>
        </p:nvPicPr>
        <p:blipFill>
          <a:blip r:embed="rId2"/>
          <a:stretch>
            <a:fillRect/>
          </a:stretch>
        </p:blipFill>
        <p:spPr>
          <a:xfrm>
            <a:off x="893356" y="667530"/>
            <a:ext cx="4513146" cy="2984711"/>
          </a:xfrm>
          <a:prstGeom prst="rect">
            <a:avLst/>
          </a:prstGeom>
        </p:spPr>
      </p:pic>
      <p:graphicFrame>
        <p:nvGraphicFramePr>
          <p:cNvPr id="5" name="表格 4">
            <a:extLst>
              <a:ext uri="{FF2B5EF4-FFF2-40B4-BE49-F238E27FC236}">
                <a16:creationId xmlns:a16="http://schemas.microsoft.com/office/drawing/2014/main" id="{AA3BE631-6577-4564-8DF7-52423F334E29}"/>
              </a:ext>
            </a:extLst>
          </p:cNvPr>
          <p:cNvGraphicFramePr>
            <a:graphicFrameLocks noGrp="1"/>
          </p:cNvGraphicFramePr>
          <p:nvPr>
            <p:extLst>
              <p:ext uri="{D42A27DB-BD31-4B8C-83A1-F6EECF244321}">
                <p14:modId xmlns:p14="http://schemas.microsoft.com/office/powerpoint/2010/main" val="91042343"/>
              </p:ext>
            </p:extLst>
          </p:nvPr>
        </p:nvGraphicFramePr>
        <p:xfrm>
          <a:off x="6548105" y="667530"/>
          <a:ext cx="4096218" cy="2984709"/>
        </p:xfrm>
        <a:graphic>
          <a:graphicData uri="http://schemas.openxmlformats.org/drawingml/2006/table">
            <a:tbl>
              <a:tblPr firstRow="1" bandRow="1">
                <a:tableStyleId>{5C22544A-7EE6-4342-B048-85BDC9FD1C3A}</a:tableStyleId>
              </a:tblPr>
              <a:tblGrid>
                <a:gridCol w="585174">
                  <a:extLst>
                    <a:ext uri="{9D8B030D-6E8A-4147-A177-3AD203B41FA5}">
                      <a16:colId xmlns:a16="http://schemas.microsoft.com/office/drawing/2014/main" val="3717869802"/>
                    </a:ext>
                  </a:extLst>
                </a:gridCol>
                <a:gridCol w="585174">
                  <a:extLst>
                    <a:ext uri="{9D8B030D-6E8A-4147-A177-3AD203B41FA5}">
                      <a16:colId xmlns:a16="http://schemas.microsoft.com/office/drawing/2014/main" val="3274050165"/>
                    </a:ext>
                  </a:extLst>
                </a:gridCol>
                <a:gridCol w="585174">
                  <a:extLst>
                    <a:ext uri="{9D8B030D-6E8A-4147-A177-3AD203B41FA5}">
                      <a16:colId xmlns:a16="http://schemas.microsoft.com/office/drawing/2014/main" val="4047907909"/>
                    </a:ext>
                  </a:extLst>
                </a:gridCol>
                <a:gridCol w="585174">
                  <a:extLst>
                    <a:ext uri="{9D8B030D-6E8A-4147-A177-3AD203B41FA5}">
                      <a16:colId xmlns:a16="http://schemas.microsoft.com/office/drawing/2014/main" val="3315992398"/>
                    </a:ext>
                  </a:extLst>
                </a:gridCol>
                <a:gridCol w="585174">
                  <a:extLst>
                    <a:ext uri="{9D8B030D-6E8A-4147-A177-3AD203B41FA5}">
                      <a16:colId xmlns:a16="http://schemas.microsoft.com/office/drawing/2014/main" val="2818140759"/>
                    </a:ext>
                  </a:extLst>
                </a:gridCol>
                <a:gridCol w="585174">
                  <a:extLst>
                    <a:ext uri="{9D8B030D-6E8A-4147-A177-3AD203B41FA5}">
                      <a16:colId xmlns:a16="http://schemas.microsoft.com/office/drawing/2014/main" val="3941512614"/>
                    </a:ext>
                  </a:extLst>
                </a:gridCol>
                <a:gridCol w="585174">
                  <a:extLst>
                    <a:ext uri="{9D8B030D-6E8A-4147-A177-3AD203B41FA5}">
                      <a16:colId xmlns:a16="http://schemas.microsoft.com/office/drawing/2014/main" val="2028879268"/>
                    </a:ext>
                  </a:extLst>
                </a:gridCol>
              </a:tblGrid>
              <a:tr h="426387">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 5</a:t>
                      </a:r>
                      <a:endParaRPr lang="zh-CN" altLang="en-US" dirty="0"/>
                    </a:p>
                  </a:txBody>
                  <a:tcPr/>
                </a:tc>
                <a:extLst>
                  <a:ext uri="{0D108BD9-81ED-4DB2-BD59-A6C34878D82A}">
                    <a16:rowId xmlns:a16="http://schemas.microsoft.com/office/drawing/2014/main" val="1624009617"/>
                  </a:ext>
                </a:extLst>
              </a:tr>
              <a:tr h="426387">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extLst>
                  <a:ext uri="{0D108BD9-81ED-4DB2-BD59-A6C34878D82A}">
                    <a16:rowId xmlns:a16="http://schemas.microsoft.com/office/drawing/2014/main" val="4017258137"/>
                  </a:ext>
                </a:extLst>
              </a:tr>
              <a:tr h="426387">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8</a:t>
                      </a:r>
                      <a:endParaRPr lang="zh-CN" altLang="en-US" dirty="0"/>
                    </a:p>
                  </a:txBody>
                  <a:tcPr/>
                </a:tc>
                <a:tc>
                  <a:txBody>
                    <a:bodyPr/>
                    <a:lstStyle/>
                    <a:p>
                      <a:pPr algn="ctr"/>
                      <a:r>
                        <a:rPr lang="en-US" altLang="zh-CN" dirty="0"/>
                        <a:t>6</a:t>
                      </a:r>
                      <a:endParaRPr lang="zh-CN" altLang="en-US" dirty="0"/>
                    </a:p>
                  </a:txBody>
                  <a:tcPr/>
                </a:tc>
                <a:extLst>
                  <a:ext uri="{0D108BD9-81ED-4DB2-BD59-A6C34878D82A}">
                    <a16:rowId xmlns:a16="http://schemas.microsoft.com/office/drawing/2014/main" val="1951278370"/>
                  </a:ext>
                </a:extLst>
              </a:tr>
              <a:tr h="426387">
                <a:tc>
                  <a:txBody>
                    <a:bodyPr/>
                    <a:lstStyle/>
                    <a:p>
                      <a:pPr algn="ctr"/>
                      <a:r>
                        <a:rPr lang="en-US" altLang="zh-CN" dirty="0"/>
                        <a:t>2</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13</a:t>
                      </a:r>
                      <a:endParaRPr lang="zh-CN" altLang="en-US" dirty="0"/>
                    </a:p>
                  </a:txBody>
                  <a:tcPr/>
                </a:tc>
                <a:tc>
                  <a:txBody>
                    <a:bodyPr/>
                    <a:lstStyle/>
                    <a:p>
                      <a:pPr algn="ctr"/>
                      <a:r>
                        <a:rPr lang="en-US" altLang="zh-CN" dirty="0"/>
                        <a:t>7</a:t>
                      </a:r>
                      <a:endParaRPr lang="zh-CN" altLang="en-US" dirty="0"/>
                    </a:p>
                  </a:txBody>
                  <a:tcPr/>
                </a:tc>
                <a:extLst>
                  <a:ext uri="{0D108BD9-81ED-4DB2-BD59-A6C34878D82A}">
                    <a16:rowId xmlns:a16="http://schemas.microsoft.com/office/drawing/2014/main" val="25776743"/>
                  </a:ext>
                </a:extLst>
              </a:tr>
              <a:tr h="426387">
                <a:tc>
                  <a:txBody>
                    <a:bodyPr/>
                    <a:lstStyle/>
                    <a:p>
                      <a:pPr algn="ctr"/>
                      <a:r>
                        <a:rPr lang="en-US" altLang="zh-CN" dirty="0"/>
                        <a:t>3</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12</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2131437894"/>
                  </a:ext>
                </a:extLst>
              </a:tr>
              <a:tr h="426387">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8</a:t>
                      </a:r>
                      <a:endParaRPr lang="zh-CN" altLang="en-US" dirty="0"/>
                    </a:p>
                  </a:txBody>
                  <a:tcPr/>
                </a:tc>
                <a:tc>
                  <a:txBody>
                    <a:bodyPr/>
                    <a:lstStyle/>
                    <a:p>
                      <a:pPr algn="ctr"/>
                      <a:r>
                        <a:rPr lang="en-US" altLang="zh-CN" dirty="0"/>
                        <a:t>13</a:t>
                      </a:r>
                      <a:endParaRPr lang="zh-CN" altLang="en-US" dirty="0"/>
                    </a:p>
                  </a:txBody>
                  <a:tcPr/>
                </a:tc>
                <a:tc>
                  <a:txBody>
                    <a:bodyPr/>
                    <a:lstStyle/>
                    <a:p>
                      <a:pPr algn="ctr"/>
                      <a:r>
                        <a:rPr lang="en-US" altLang="zh-CN" dirty="0"/>
                        <a:t>12</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3</a:t>
                      </a:r>
                      <a:endParaRPr lang="zh-CN" altLang="en-US" dirty="0"/>
                    </a:p>
                  </a:txBody>
                  <a:tcPr/>
                </a:tc>
                <a:extLst>
                  <a:ext uri="{0D108BD9-81ED-4DB2-BD59-A6C34878D82A}">
                    <a16:rowId xmlns:a16="http://schemas.microsoft.com/office/drawing/2014/main" val="2386552801"/>
                  </a:ext>
                </a:extLst>
              </a:tr>
              <a:tr h="426387">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3360263830"/>
                  </a:ext>
                </a:extLst>
              </a:tr>
            </a:tbl>
          </a:graphicData>
        </a:graphic>
      </p:graphicFrame>
      <p:graphicFrame>
        <p:nvGraphicFramePr>
          <p:cNvPr id="6" name="表格 5">
            <a:extLst>
              <a:ext uri="{FF2B5EF4-FFF2-40B4-BE49-F238E27FC236}">
                <a16:creationId xmlns:a16="http://schemas.microsoft.com/office/drawing/2014/main" id="{262FF76E-8935-466A-BB87-8CD2CC6FF7F2}"/>
              </a:ext>
            </a:extLst>
          </p:cNvPr>
          <p:cNvGraphicFramePr>
            <a:graphicFrameLocks noGrp="1"/>
          </p:cNvGraphicFramePr>
          <p:nvPr>
            <p:extLst>
              <p:ext uri="{D42A27DB-BD31-4B8C-83A1-F6EECF244321}">
                <p14:modId xmlns:p14="http://schemas.microsoft.com/office/powerpoint/2010/main" val="2644384709"/>
              </p:ext>
            </p:extLst>
          </p:nvPr>
        </p:nvGraphicFramePr>
        <p:xfrm>
          <a:off x="1452650" y="3906748"/>
          <a:ext cx="3607626" cy="2591706"/>
        </p:xfrm>
        <a:graphic>
          <a:graphicData uri="http://schemas.openxmlformats.org/drawingml/2006/table">
            <a:tbl>
              <a:tblPr firstRow="1" bandRow="1">
                <a:tableStyleId>{5C22544A-7EE6-4342-B048-85BDC9FD1C3A}</a:tableStyleId>
              </a:tblPr>
              <a:tblGrid>
                <a:gridCol w="601271">
                  <a:extLst>
                    <a:ext uri="{9D8B030D-6E8A-4147-A177-3AD203B41FA5}">
                      <a16:colId xmlns:a16="http://schemas.microsoft.com/office/drawing/2014/main" val="4191123377"/>
                    </a:ext>
                  </a:extLst>
                </a:gridCol>
                <a:gridCol w="601271">
                  <a:extLst>
                    <a:ext uri="{9D8B030D-6E8A-4147-A177-3AD203B41FA5}">
                      <a16:colId xmlns:a16="http://schemas.microsoft.com/office/drawing/2014/main" val="4258033419"/>
                    </a:ext>
                  </a:extLst>
                </a:gridCol>
                <a:gridCol w="601271">
                  <a:extLst>
                    <a:ext uri="{9D8B030D-6E8A-4147-A177-3AD203B41FA5}">
                      <a16:colId xmlns:a16="http://schemas.microsoft.com/office/drawing/2014/main" val="4250031964"/>
                    </a:ext>
                  </a:extLst>
                </a:gridCol>
                <a:gridCol w="601271">
                  <a:extLst>
                    <a:ext uri="{9D8B030D-6E8A-4147-A177-3AD203B41FA5}">
                      <a16:colId xmlns:a16="http://schemas.microsoft.com/office/drawing/2014/main" val="871692765"/>
                    </a:ext>
                  </a:extLst>
                </a:gridCol>
                <a:gridCol w="601271">
                  <a:extLst>
                    <a:ext uri="{9D8B030D-6E8A-4147-A177-3AD203B41FA5}">
                      <a16:colId xmlns:a16="http://schemas.microsoft.com/office/drawing/2014/main" val="1865671288"/>
                    </a:ext>
                  </a:extLst>
                </a:gridCol>
                <a:gridCol w="601271">
                  <a:extLst>
                    <a:ext uri="{9D8B030D-6E8A-4147-A177-3AD203B41FA5}">
                      <a16:colId xmlns:a16="http://schemas.microsoft.com/office/drawing/2014/main" val="4003204711"/>
                    </a:ext>
                  </a:extLst>
                </a:gridCol>
              </a:tblGrid>
              <a:tr h="431951">
                <a:tc>
                  <a:txBody>
                    <a:bodyPr/>
                    <a:lstStyle/>
                    <a:p>
                      <a:pPr algn="ct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3644981854"/>
                  </a:ext>
                </a:extLst>
              </a:tr>
              <a:tr h="431951">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extLst>
                  <a:ext uri="{0D108BD9-81ED-4DB2-BD59-A6C34878D82A}">
                    <a16:rowId xmlns:a16="http://schemas.microsoft.com/office/drawing/2014/main" val="120643196"/>
                  </a:ext>
                </a:extLst>
              </a:tr>
              <a:tr h="431951">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r>
                        <a:rPr lang="en-US" altLang="zh-CN" dirty="0"/>
                        <a:t>0</a:t>
                      </a:r>
                      <a:endParaRPr lang="zh-CN" altLang="en-US" dirty="0"/>
                    </a:p>
                  </a:txBody>
                  <a:tcPr/>
                </a:tc>
                <a:tc>
                  <a:txBody>
                    <a:bodyPr/>
                    <a:lstStyle/>
                    <a:p>
                      <a:pPr algn="ctr"/>
                      <a:endParaRPr lang="zh-CN" altLang="en-US" dirty="0"/>
                    </a:p>
                  </a:txBody>
                  <a:tcPr/>
                </a:tc>
                <a:tc>
                  <a:txBody>
                    <a:bodyPr/>
                    <a:lstStyle/>
                    <a:p>
                      <a:pPr algn="ctr"/>
                      <a:endParaRPr lang="zh-CN" altLang="en-US"/>
                    </a:p>
                  </a:txBody>
                  <a:tcPr/>
                </a:tc>
                <a:tc>
                  <a:txBody>
                    <a:bodyPr/>
                    <a:lstStyle/>
                    <a:p>
                      <a:pPr algn="ctr"/>
                      <a:endParaRPr lang="zh-CN" altLang="en-US"/>
                    </a:p>
                  </a:txBody>
                  <a:tcPr/>
                </a:tc>
                <a:extLst>
                  <a:ext uri="{0D108BD9-81ED-4DB2-BD59-A6C34878D82A}">
                    <a16:rowId xmlns:a16="http://schemas.microsoft.com/office/drawing/2014/main" val="948783259"/>
                  </a:ext>
                </a:extLst>
              </a:tr>
              <a:tr h="431951">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endParaRPr lang="zh-CN" altLang="en-US" dirty="0"/>
                    </a:p>
                  </a:txBody>
                  <a:tcPr/>
                </a:tc>
                <a:tc>
                  <a:txBody>
                    <a:bodyPr/>
                    <a:lstStyle/>
                    <a:p>
                      <a:pPr algn="ctr"/>
                      <a:endParaRPr lang="zh-CN" altLang="en-US"/>
                    </a:p>
                  </a:txBody>
                  <a:tcPr/>
                </a:tc>
                <a:extLst>
                  <a:ext uri="{0D108BD9-81ED-4DB2-BD59-A6C34878D82A}">
                    <a16:rowId xmlns:a16="http://schemas.microsoft.com/office/drawing/2014/main" val="2444450261"/>
                  </a:ext>
                </a:extLst>
              </a:tr>
              <a:tr h="431951">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576413423"/>
                  </a:ext>
                </a:extLst>
              </a:tr>
              <a:tr h="431951">
                <a:tc>
                  <a:txBody>
                    <a:bodyPr/>
                    <a:lstStyle/>
                    <a:p>
                      <a:pPr algn="ctr"/>
                      <a:r>
                        <a:rPr lang="en-US" altLang="zh-CN" dirty="0"/>
                        <a:t>5</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96340542"/>
                  </a:ext>
                </a:extLst>
              </a:tr>
            </a:tbl>
          </a:graphicData>
        </a:graphic>
      </p:graphicFrame>
      <p:graphicFrame>
        <p:nvGraphicFramePr>
          <p:cNvPr id="7" name="表格 6">
            <a:extLst>
              <a:ext uri="{FF2B5EF4-FFF2-40B4-BE49-F238E27FC236}">
                <a16:creationId xmlns:a16="http://schemas.microsoft.com/office/drawing/2014/main" id="{2AF63A3E-789E-45EF-BE56-C357EA4003C4}"/>
              </a:ext>
            </a:extLst>
          </p:cNvPr>
          <p:cNvGraphicFramePr>
            <a:graphicFrameLocks noGrp="1"/>
          </p:cNvGraphicFramePr>
          <p:nvPr>
            <p:extLst>
              <p:ext uri="{D42A27DB-BD31-4B8C-83A1-F6EECF244321}">
                <p14:modId xmlns:p14="http://schemas.microsoft.com/office/powerpoint/2010/main" val="1030291724"/>
              </p:ext>
            </p:extLst>
          </p:nvPr>
        </p:nvGraphicFramePr>
        <p:xfrm>
          <a:off x="6792401" y="3906748"/>
          <a:ext cx="3607626" cy="2591706"/>
        </p:xfrm>
        <a:graphic>
          <a:graphicData uri="http://schemas.openxmlformats.org/drawingml/2006/table">
            <a:tbl>
              <a:tblPr firstRow="1" bandRow="1">
                <a:tableStyleId>{5C22544A-7EE6-4342-B048-85BDC9FD1C3A}</a:tableStyleId>
              </a:tblPr>
              <a:tblGrid>
                <a:gridCol w="601271">
                  <a:extLst>
                    <a:ext uri="{9D8B030D-6E8A-4147-A177-3AD203B41FA5}">
                      <a16:colId xmlns:a16="http://schemas.microsoft.com/office/drawing/2014/main" val="4191123377"/>
                    </a:ext>
                  </a:extLst>
                </a:gridCol>
                <a:gridCol w="601271">
                  <a:extLst>
                    <a:ext uri="{9D8B030D-6E8A-4147-A177-3AD203B41FA5}">
                      <a16:colId xmlns:a16="http://schemas.microsoft.com/office/drawing/2014/main" val="4258033419"/>
                    </a:ext>
                  </a:extLst>
                </a:gridCol>
                <a:gridCol w="601271">
                  <a:extLst>
                    <a:ext uri="{9D8B030D-6E8A-4147-A177-3AD203B41FA5}">
                      <a16:colId xmlns:a16="http://schemas.microsoft.com/office/drawing/2014/main" val="4250031964"/>
                    </a:ext>
                  </a:extLst>
                </a:gridCol>
                <a:gridCol w="601271">
                  <a:extLst>
                    <a:ext uri="{9D8B030D-6E8A-4147-A177-3AD203B41FA5}">
                      <a16:colId xmlns:a16="http://schemas.microsoft.com/office/drawing/2014/main" val="871692765"/>
                    </a:ext>
                  </a:extLst>
                </a:gridCol>
                <a:gridCol w="601271">
                  <a:extLst>
                    <a:ext uri="{9D8B030D-6E8A-4147-A177-3AD203B41FA5}">
                      <a16:colId xmlns:a16="http://schemas.microsoft.com/office/drawing/2014/main" val="1865671288"/>
                    </a:ext>
                  </a:extLst>
                </a:gridCol>
                <a:gridCol w="601271">
                  <a:extLst>
                    <a:ext uri="{9D8B030D-6E8A-4147-A177-3AD203B41FA5}">
                      <a16:colId xmlns:a16="http://schemas.microsoft.com/office/drawing/2014/main" val="4003204711"/>
                    </a:ext>
                  </a:extLst>
                </a:gridCol>
              </a:tblGrid>
              <a:tr h="431951">
                <a:tc>
                  <a:txBody>
                    <a:bodyPr/>
                    <a:lstStyle/>
                    <a:p>
                      <a:pPr algn="ct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3644981854"/>
                  </a:ext>
                </a:extLst>
              </a:tr>
              <a:tr h="431951">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extLst>
                  <a:ext uri="{0D108BD9-81ED-4DB2-BD59-A6C34878D82A}">
                    <a16:rowId xmlns:a16="http://schemas.microsoft.com/office/drawing/2014/main" val="120643196"/>
                  </a:ext>
                </a:extLst>
              </a:tr>
              <a:tr h="431951">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r>
                        <a:rPr lang="en-US" altLang="zh-CN" dirty="0"/>
                        <a:t>0</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extLst>
                  <a:ext uri="{0D108BD9-81ED-4DB2-BD59-A6C34878D82A}">
                    <a16:rowId xmlns:a16="http://schemas.microsoft.com/office/drawing/2014/main" val="948783259"/>
                  </a:ext>
                </a:extLst>
              </a:tr>
              <a:tr h="431951">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endParaRPr lang="zh-CN" altLang="en-US"/>
                    </a:p>
                  </a:txBody>
                  <a:tcPr/>
                </a:tc>
                <a:tc>
                  <a:txBody>
                    <a:bodyPr/>
                    <a:lstStyle/>
                    <a:p>
                      <a:pPr algn="ctr"/>
                      <a:endParaRPr lang="zh-CN" altLang="en-US"/>
                    </a:p>
                  </a:txBody>
                  <a:tcPr/>
                </a:tc>
                <a:extLst>
                  <a:ext uri="{0D108BD9-81ED-4DB2-BD59-A6C34878D82A}">
                    <a16:rowId xmlns:a16="http://schemas.microsoft.com/office/drawing/2014/main" val="2444450261"/>
                  </a:ext>
                </a:extLst>
              </a:tr>
              <a:tr h="431951">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endParaRPr lang="zh-CN" altLang="en-US"/>
                    </a:p>
                  </a:txBody>
                  <a:tcPr/>
                </a:tc>
                <a:extLst>
                  <a:ext uri="{0D108BD9-81ED-4DB2-BD59-A6C34878D82A}">
                    <a16:rowId xmlns:a16="http://schemas.microsoft.com/office/drawing/2014/main" val="3576413423"/>
                  </a:ext>
                </a:extLst>
              </a:tr>
              <a:tr h="431951">
                <a:tc>
                  <a:txBody>
                    <a:bodyPr/>
                    <a:lstStyle/>
                    <a:p>
                      <a:pPr algn="ctr"/>
                      <a:r>
                        <a:rPr lang="en-US" altLang="zh-CN" dirty="0"/>
                        <a:t>5</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96340542"/>
                  </a:ext>
                </a:extLst>
              </a:tr>
            </a:tbl>
          </a:graphicData>
        </a:graphic>
      </p:graphicFrame>
      <p:sp>
        <p:nvSpPr>
          <p:cNvPr id="8" name="文本框 7">
            <a:extLst>
              <a:ext uri="{FF2B5EF4-FFF2-40B4-BE49-F238E27FC236}">
                <a16:creationId xmlns:a16="http://schemas.microsoft.com/office/drawing/2014/main" id="{BC3467B8-5B7E-4483-A7BE-547A06A1B76C}"/>
              </a:ext>
            </a:extLst>
          </p:cNvPr>
          <p:cNvSpPr txBox="1"/>
          <p:nvPr/>
        </p:nvSpPr>
        <p:spPr>
          <a:xfrm>
            <a:off x="5948039" y="311724"/>
            <a:ext cx="712054" cy="369332"/>
          </a:xfrm>
          <a:prstGeom prst="rect">
            <a:avLst/>
          </a:prstGeom>
          <a:noFill/>
        </p:spPr>
        <p:txBody>
          <a:bodyPr wrap="none" rtlCol="0">
            <a:spAutoFit/>
          </a:bodyPr>
          <a:lstStyle/>
          <a:p>
            <a:r>
              <a:rPr lang="en-US" altLang="zh-CN" dirty="0"/>
              <a:t>g[ ][ ]</a:t>
            </a:r>
            <a:endParaRPr lang="zh-CN" altLang="en-US" dirty="0"/>
          </a:p>
        </p:txBody>
      </p:sp>
      <p:sp>
        <p:nvSpPr>
          <p:cNvPr id="9" name="文本框 8">
            <a:extLst>
              <a:ext uri="{FF2B5EF4-FFF2-40B4-BE49-F238E27FC236}">
                <a16:creationId xmlns:a16="http://schemas.microsoft.com/office/drawing/2014/main" id="{9A8AD670-27FD-4015-9796-EF921609939C}"/>
              </a:ext>
            </a:extLst>
          </p:cNvPr>
          <p:cNvSpPr txBox="1"/>
          <p:nvPr/>
        </p:nvSpPr>
        <p:spPr>
          <a:xfrm>
            <a:off x="701470" y="3647421"/>
            <a:ext cx="772969" cy="369332"/>
          </a:xfrm>
          <a:prstGeom prst="rect">
            <a:avLst/>
          </a:prstGeom>
          <a:noFill/>
        </p:spPr>
        <p:txBody>
          <a:bodyPr wrap="none" rtlCol="0">
            <a:spAutoFit/>
          </a:bodyPr>
          <a:lstStyle/>
          <a:p>
            <a:r>
              <a:rPr lang="en-US" altLang="zh-CN" dirty="0"/>
              <a:t>m[ ][ ]</a:t>
            </a:r>
            <a:endParaRPr lang="zh-CN" altLang="en-US" dirty="0"/>
          </a:p>
        </p:txBody>
      </p:sp>
      <p:sp>
        <p:nvSpPr>
          <p:cNvPr id="10" name="文本框 9">
            <a:extLst>
              <a:ext uri="{FF2B5EF4-FFF2-40B4-BE49-F238E27FC236}">
                <a16:creationId xmlns:a16="http://schemas.microsoft.com/office/drawing/2014/main" id="{E342F73D-2D0E-41BD-ABA0-EA7149AD6F89}"/>
              </a:ext>
            </a:extLst>
          </p:cNvPr>
          <p:cNvSpPr txBox="1"/>
          <p:nvPr/>
        </p:nvSpPr>
        <p:spPr>
          <a:xfrm>
            <a:off x="5948039" y="3722082"/>
            <a:ext cx="673582" cy="369332"/>
          </a:xfrm>
          <a:prstGeom prst="rect">
            <a:avLst/>
          </a:prstGeom>
          <a:noFill/>
        </p:spPr>
        <p:txBody>
          <a:bodyPr wrap="none" rtlCol="0">
            <a:spAutoFit/>
          </a:bodyPr>
          <a:lstStyle/>
          <a:p>
            <a:r>
              <a:rPr lang="en-US" altLang="zh-CN" dirty="0"/>
              <a:t>s[ ][ ]</a:t>
            </a:r>
            <a:endParaRPr lang="zh-CN" altLang="en-US" dirty="0"/>
          </a:p>
        </p:txBody>
      </p:sp>
    </p:spTree>
    <p:extLst>
      <p:ext uri="{BB962C8B-B14F-4D97-AF65-F5344CB8AC3E}">
        <p14:creationId xmlns:p14="http://schemas.microsoft.com/office/powerpoint/2010/main" val="3562177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0D64194-72B9-4398-87AD-CD4B933DA9E3}"/>
              </a:ext>
            </a:extLst>
          </p:cNvPr>
          <p:cNvSpPr>
            <a:spLocks noGrp="1"/>
          </p:cNvSpPr>
          <p:nvPr>
            <p:ph idx="1"/>
          </p:nvPr>
        </p:nvSpPr>
        <p:spPr>
          <a:xfrm>
            <a:off x="838200" y="390617"/>
            <a:ext cx="10515600" cy="5786346"/>
          </a:xfrm>
        </p:spPr>
        <p:txBody>
          <a:bodyPr>
            <a:normAutofit/>
          </a:bodyPr>
          <a:lstStyle/>
          <a:p>
            <a:pPr marL="0" indent="0" algn="just">
              <a:buNone/>
            </a:pPr>
            <a:r>
              <a:rPr lang="zh-CN" altLang="en-US" sz="2000" dirty="0"/>
              <a:t>三个顶点：</a:t>
            </a:r>
            <a:endParaRPr lang="en-US" altLang="zh-CN" sz="2000" dirty="0"/>
          </a:p>
          <a:p>
            <a:pPr marL="0" indent="0" algn="just">
              <a:buNone/>
            </a:pPr>
            <a:endParaRPr lang="zh-CN" altLang="en-US" sz="2000" dirty="0"/>
          </a:p>
        </p:txBody>
      </p:sp>
      <p:pic>
        <p:nvPicPr>
          <p:cNvPr id="4" name="图片 3">
            <a:extLst>
              <a:ext uri="{FF2B5EF4-FFF2-40B4-BE49-F238E27FC236}">
                <a16:creationId xmlns:a16="http://schemas.microsoft.com/office/drawing/2014/main" id="{CBAE64DD-8AD5-4E70-86F0-63287429ACBF}"/>
              </a:ext>
            </a:extLst>
          </p:cNvPr>
          <p:cNvPicPr>
            <a:picLocks noChangeAspect="1"/>
          </p:cNvPicPr>
          <p:nvPr/>
        </p:nvPicPr>
        <p:blipFill>
          <a:blip r:embed="rId2"/>
          <a:stretch>
            <a:fillRect/>
          </a:stretch>
        </p:blipFill>
        <p:spPr>
          <a:xfrm>
            <a:off x="2241540" y="1267600"/>
            <a:ext cx="6980952" cy="3523809"/>
          </a:xfrm>
          <a:prstGeom prst="rect">
            <a:avLst/>
          </a:prstGeom>
        </p:spPr>
      </p:pic>
    </p:spTree>
    <p:extLst>
      <p:ext uri="{BB962C8B-B14F-4D97-AF65-F5344CB8AC3E}">
        <p14:creationId xmlns:p14="http://schemas.microsoft.com/office/powerpoint/2010/main" val="2242534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A2DADADD-AB0F-466F-BC3F-350A70A1DBE6}"/>
              </a:ext>
            </a:extLst>
          </p:cNvPr>
          <p:cNvGraphicFramePr>
            <a:graphicFrameLocks noGrp="1"/>
          </p:cNvGraphicFramePr>
          <p:nvPr>
            <p:extLst>
              <p:ext uri="{D42A27DB-BD31-4B8C-83A1-F6EECF244321}">
                <p14:modId xmlns:p14="http://schemas.microsoft.com/office/powerpoint/2010/main" val="4234261421"/>
              </p:ext>
            </p:extLst>
          </p:nvPr>
        </p:nvGraphicFramePr>
        <p:xfrm>
          <a:off x="1718981" y="1998049"/>
          <a:ext cx="3607626" cy="2591706"/>
        </p:xfrm>
        <a:graphic>
          <a:graphicData uri="http://schemas.openxmlformats.org/drawingml/2006/table">
            <a:tbl>
              <a:tblPr firstRow="1" bandRow="1">
                <a:tableStyleId>{5C22544A-7EE6-4342-B048-85BDC9FD1C3A}</a:tableStyleId>
              </a:tblPr>
              <a:tblGrid>
                <a:gridCol w="601271">
                  <a:extLst>
                    <a:ext uri="{9D8B030D-6E8A-4147-A177-3AD203B41FA5}">
                      <a16:colId xmlns:a16="http://schemas.microsoft.com/office/drawing/2014/main" val="4191123377"/>
                    </a:ext>
                  </a:extLst>
                </a:gridCol>
                <a:gridCol w="601271">
                  <a:extLst>
                    <a:ext uri="{9D8B030D-6E8A-4147-A177-3AD203B41FA5}">
                      <a16:colId xmlns:a16="http://schemas.microsoft.com/office/drawing/2014/main" val="4258033419"/>
                    </a:ext>
                  </a:extLst>
                </a:gridCol>
                <a:gridCol w="601271">
                  <a:extLst>
                    <a:ext uri="{9D8B030D-6E8A-4147-A177-3AD203B41FA5}">
                      <a16:colId xmlns:a16="http://schemas.microsoft.com/office/drawing/2014/main" val="4250031964"/>
                    </a:ext>
                  </a:extLst>
                </a:gridCol>
                <a:gridCol w="601271">
                  <a:extLst>
                    <a:ext uri="{9D8B030D-6E8A-4147-A177-3AD203B41FA5}">
                      <a16:colId xmlns:a16="http://schemas.microsoft.com/office/drawing/2014/main" val="871692765"/>
                    </a:ext>
                  </a:extLst>
                </a:gridCol>
                <a:gridCol w="601271">
                  <a:extLst>
                    <a:ext uri="{9D8B030D-6E8A-4147-A177-3AD203B41FA5}">
                      <a16:colId xmlns:a16="http://schemas.microsoft.com/office/drawing/2014/main" val="1865671288"/>
                    </a:ext>
                  </a:extLst>
                </a:gridCol>
                <a:gridCol w="601271">
                  <a:extLst>
                    <a:ext uri="{9D8B030D-6E8A-4147-A177-3AD203B41FA5}">
                      <a16:colId xmlns:a16="http://schemas.microsoft.com/office/drawing/2014/main" val="4003204711"/>
                    </a:ext>
                  </a:extLst>
                </a:gridCol>
              </a:tblGrid>
              <a:tr h="431951">
                <a:tc>
                  <a:txBody>
                    <a:bodyPr/>
                    <a:lstStyle/>
                    <a:p>
                      <a:pPr algn="ct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3644981854"/>
                  </a:ext>
                </a:extLst>
              </a:tr>
              <a:tr h="431951">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8</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extLst>
                  <a:ext uri="{0D108BD9-81ED-4DB2-BD59-A6C34878D82A}">
                    <a16:rowId xmlns:a16="http://schemas.microsoft.com/office/drawing/2014/main" val="120643196"/>
                  </a:ext>
                </a:extLst>
              </a:tr>
              <a:tr h="431951">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r>
                        <a:rPr lang="en-US" altLang="zh-CN" dirty="0"/>
                        <a:t>0</a:t>
                      </a:r>
                      <a:endParaRPr lang="zh-CN" altLang="en-US" dirty="0"/>
                    </a:p>
                  </a:txBody>
                  <a:tcPr/>
                </a:tc>
                <a:tc>
                  <a:txBody>
                    <a:bodyPr/>
                    <a:lstStyle/>
                    <a:p>
                      <a:pPr algn="ctr"/>
                      <a:r>
                        <a:rPr lang="en-US" altLang="zh-CN" dirty="0"/>
                        <a:t>17</a:t>
                      </a:r>
                      <a:endParaRPr lang="zh-CN" altLang="en-US" dirty="0"/>
                    </a:p>
                  </a:txBody>
                  <a:tcPr/>
                </a:tc>
                <a:tc>
                  <a:txBody>
                    <a:bodyPr/>
                    <a:lstStyle/>
                    <a:p>
                      <a:pPr algn="ctr"/>
                      <a:endParaRPr lang="zh-CN" altLang="en-US"/>
                    </a:p>
                  </a:txBody>
                  <a:tcPr/>
                </a:tc>
                <a:tc>
                  <a:txBody>
                    <a:bodyPr/>
                    <a:lstStyle/>
                    <a:p>
                      <a:pPr algn="ctr"/>
                      <a:endParaRPr lang="zh-CN" altLang="en-US"/>
                    </a:p>
                  </a:txBody>
                  <a:tcPr/>
                </a:tc>
                <a:extLst>
                  <a:ext uri="{0D108BD9-81ED-4DB2-BD59-A6C34878D82A}">
                    <a16:rowId xmlns:a16="http://schemas.microsoft.com/office/drawing/2014/main" val="948783259"/>
                  </a:ext>
                </a:extLst>
              </a:tr>
              <a:tr h="431951">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35</a:t>
                      </a:r>
                      <a:endParaRPr lang="zh-CN" altLang="en-US" dirty="0"/>
                    </a:p>
                  </a:txBody>
                  <a:tcPr/>
                </a:tc>
                <a:tc>
                  <a:txBody>
                    <a:bodyPr/>
                    <a:lstStyle/>
                    <a:p>
                      <a:pPr algn="ctr"/>
                      <a:endParaRPr lang="zh-CN" altLang="en-US"/>
                    </a:p>
                  </a:txBody>
                  <a:tcPr/>
                </a:tc>
                <a:extLst>
                  <a:ext uri="{0D108BD9-81ED-4DB2-BD59-A6C34878D82A}">
                    <a16:rowId xmlns:a16="http://schemas.microsoft.com/office/drawing/2014/main" val="2444450261"/>
                  </a:ext>
                </a:extLst>
              </a:tr>
              <a:tr h="431951">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20</a:t>
                      </a:r>
                      <a:endParaRPr lang="zh-CN" altLang="en-US" dirty="0"/>
                    </a:p>
                  </a:txBody>
                  <a:tcPr/>
                </a:tc>
                <a:extLst>
                  <a:ext uri="{0D108BD9-81ED-4DB2-BD59-A6C34878D82A}">
                    <a16:rowId xmlns:a16="http://schemas.microsoft.com/office/drawing/2014/main" val="3576413423"/>
                  </a:ext>
                </a:extLst>
              </a:tr>
              <a:tr h="431951">
                <a:tc>
                  <a:txBody>
                    <a:bodyPr/>
                    <a:lstStyle/>
                    <a:p>
                      <a:pPr algn="ctr"/>
                      <a:r>
                        <a:rPr lang="en-US" altLang="zh-CN" dirty="0"/>
                        <a:t>5</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96340542"/>
                  </a:ext>
                </a:extLst>
              </a:tr>
            </a:tbl>
          </a:graphicData>
        </a:graphic>
      </p:graphicFrame>
      <p:graphicFrame>
        <p:nvGraphicFramePr>
          <p:cNvPr id="5" name="表格 4">
            <a:extLst>
              <a:ext uri="{FF2B5EF4-FFF2-40B4-BE49-F238E27FC236}">
                <a16:creationId xmlns:a16="http://schemas.microsoft.com/office/drawing/2014/main" id="{3D8BA616-59CF-4680-839B-1C18C3618AEC}"/>
              </a:ext>
            </a:extLst>
          </p:cNvPr>
          <p:cNvGraphicFramePr>
            <a:graphicFrameLocks noGrp="1"/>
          </p:cNvGraphicFramePr>
          <p:nvPr>
            <p:extLst>
              <p:ext uri="{D42A27DB-BD31-4B8C-83A1-F6EECF244321}">
                <p14:modId xmlns:p14="http://schemas.microsoft.com/office/powerpoint/2010/main" val="1009240476"/>
              </p:ext>
            </p:extLst>
          </p:nvPr>
        </p:nvGraphicFramePr>
        <p:xfrm>
          <a:off x="7058732" y="1998049"/>
          <a:ext cx="3607626" cy="2591706"/>
        </p:xfrm>
        <a:graphic>
          <a:graphicData uri="http://schemas.openxmlformats.org/drawingml/2006/table">
            <a:tbl>
              <a:tblPr firstRow="1" bandRow="1">
                <a:tableStyleId>{5C22544A-7EE6-4342-B048-85BDC9FD1C3A}</a:tableStyleId>
              </a:tblPr>
              <a:tblGrid>
                <a:gridCol w="601271">
                  <a:extLst>
                    <a:ext uri="{9D8B030D-6E8A-4147-A177-3AD203B41FA5}">
                      <a16:colId xmlns:a16="http://schemas.microsoft.com/office/drawing/2014/main" val="4191123377"/>
                    </a:ext>
                  </a:extLst>
                </a:gridCol>
                <a:gridCol w="601271">
                  <a:extLst>
                    <a:ext uri="{9D8B030D-6E8A-4147-A177-3AD203B41FA5}">
                      <a16:colId xmlns:a16="http://schemas.microsoft.com/office/drawing/2014/main" val="4258033419"/>
                    </a:ext>
                  </a:extLst>
                </a:gridCol>
                <a:gridCol w="601271">
                  <a:extLst>
                    <a:ext uri="{9D8B030D-6E8A-4147-A177-3AD203B41FA5}">
                      <a16:colId xmlns:a16="http://schemas.microsoft.com/office/drawing/2014/main" val="4250031964"/>
                    </a:ext>
                  </a:extLst>
                </a:gridCol>
                <a:gridCol w="601271">
                  <a:extLst>
                    <a:ext uri="{9D8B030D-6E8A-4147-A177-3AD203B41FA5}">
                      <a16:colId xmlns:a16="http://schemas.microsoft.com/office/drawing/2014/main" val="871692765"/>
                    </a:ext>
                  </a:extLst>
                </a:gridCol>
                <a:gridCol w="601271">
                  <a:extLst>
                    <a:ext uri="{9D8B030D-6E8A-4147-A177-3AD203B41FA5}">
                      <a16:colId xmlns:a16="http://schemas.microsoft.com/office/drawing/2014/main" val="1865671288"/>
                    </a:ext>
                  </a:extLst>
                </a:gridCol>
                <a:gridCol w="601271">
                  <a:extLst>
                    <a:ext uri="{9D8B030D-6E8A-4147-A177-3AD203B41FA5}">
                      <a16:colId xmlns:a16="http://schemas.microsoft.com/office/drawing/2014/main" val="4003204711"/>
                    </a:ext>
                  </a:extLst>
                </a:gridCol>
              </a:tblGrid>
              <a:tr h="431951">
                <a:tc>
                  <a:txBody>
                    <a:bodyPr/>
                    <a:lstStyle/>
                    <a:p>
                      <a:pPr algn="ct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3644981854"/>
                  </a:ext>
                </a:extLst>
              </a:tr>
              <a:tr h="431951">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extLst>
                  <a:ext uri="{0D108BD9-81ED-4DB2-BD59-A6C34878D82A}">
                    <a16:rowId xmlns:a16="http://schemas.microsoft.com/office/drawing/2014/main" val="120643196"/>
                  </a:ext>
                </a:extLst>
              </a:tr>
              <a:tr h="431951">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r>
                        <a:rPr lang="en-US" altLang="zh-CN" dirty="0"/>
                        <a:t>0</a:t>
                      </a:r>
                      <a:endParaRPr lang="zh-CN" altLang="en-US" dirty="0"/>
                    </a:p>
                  </a:txBody>
                  <a:tcPr/>
                </a:tc>
                <a:tc>
                  <a:txBody>
                    <a:bodyPr/>
                    <a:lstStyle/>
                    <a:p>
                      <a:pPr algn="ctr"/>
                      <a:r>
                        <a:rPr lang="en-US" altLang="zh-CN" dirty="0"/>
                        <a:t>2</a:t>
                      </a:r>
                      <a:endParaRPr lang="zh-CN" altLang="en-US" dirty="0"/>
                    </a:p>
                  </a:txBody>
                  <a:tcPr/>
                </a:tc>
                <a:tc>
                  <a:txBody>
                    <a:bodyPr/>
                    <a:lstStyle/>
                    <a:p>
                      <a:pPr algn="ctr"/>
                      <a:endParaRPr lang="zh-CN" altLang="en-US"/>
                    </a:p>
                  </a:txBody>
                  <a:tcPr/>
                </a:tc>
                <a:tc>
                  <a:txBody>
                    <a:bodyPr/>
                    <a:lstStyle/>
                    <a:p>
                      <a:pPr algn="ctr"/>
                      <a:endParaRPr lang="zh-CN" altLang="en-US"/>
                    </a:p>
                  </a:txBody>
                  <a:tcPr/>
                </a:tc>
                <a:extLst>
                  <a:ext uri="{0D108BD9-81ED-4DB2-BD59-A6C34878D82A}">
                    <a16:rowId xmlns:a16="http://schemas.microsoft.com/office/drawing/2014/main" val="948783259"/>
                  </a:ext>
                </a:extLst>
              </a:tr>
              <a:tr h="431951">
                <a:tc>
                  <a:txBody>
                    <a:bodyPr/>
                    <a:lstStyle/>
                    <a:p>
                      <a:pPr algn="ctr"/>
                      <a:r>
                        <a:rPr lang="en-US" altLang="zh-CN" dirty="0"/>
                        <a:t>3</a:t>
                      </a:r>
                      <a:endParaRPr lang="zh-CN" altLang="en-US" dirty="0"/>
                    </a:p>
                  </a:txBody>
                  <a:tcPr/>
                </a:tc>
                <a:tc>
                  <a:txBody>
                    <a:bodyPr/>
                    <a:lstStyle/>
                    <a:p>
                      <a:pPr algn="ctr"/>
                      <a:endParaRPr lang="zh-CN" altLang="en-US"/>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3</a:t>
                      </a:r>
                      <a:endParaRPr lang="zh-CN" altLang="en-US" dirty="0"/>
                    </a:p>
                  </a:txBody>
                  <a:tcPr/>
                </a:tc>
                <a:tc>
                  <a:txBody>
                    <a:bodyPr/>
                    <a:lstStyle/>
                    <a:p>
                      <a:pPr algn="ctr"/>
                      <a:endParaRPr lang="zh-CN" altLang="en-US"/>
                    </a:p>
                  </a:txBody>
                  <a:tcPr/>
                </a:tc>
                <a:extLst>
                  <a:ext uri="{0D108BD9-81ED-4DB2-BD59-A6C34878D82A}">
                    <a16:rowId xmlns:a16="http://schemas.microsoft.com/office/drawing/2014/main" val="2444450261"/>
                  </a:ext>
                </a:extLst>
              </a:tr>
              <a:tr h="431951">
                <a:tc>
                  <a:txBody>
                    <a:bodyPr/>
                    <a:lstStyle/>
                    <a:p>
                      <a:pPr algn="ctr"/>
                      <a:r>
                        <a:rPr lang="en-US" altLang="zh-CN" dirty="0"/>
                        <a:t>4</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extLst>
                  <a:ext uri="{0D108BD9-81ED-4DB2-BD59-A6C34878D82A}">
                    <a16:rowId xmlns:a16="http://schemas.microsoft.com/office/drawing/2014/main" val="3576413423"/>
                  </a:ext>
                </a:extLst>
              </a:tr>
              <a:tr h="431951">
                <a:tc>
                  <a:txBody>
                    <a:bodyPr/>
                    <a:lstStyle/>
                    <a:p>
                      <a:pPr algn="ctr"/>
                      <a:r>
                        <a:rPr lang="en-US" altLang="zh-CN" dirty="0"/>
                        <a:t>5</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96340542"/>
                  </a:ext>
                </a:extLst>
              </a:tr>
            </a:tbl>
          </a:graphicData>
        </a:graphic>
      </p:graphicFrame>
      <p:sp>
        <p:nvSpPr>
          <p:cNvPr id="6" name="文本框 5">
            <a:extLst>
              <a:ext uri="{FF2B5EF4-FFF2-40B4-BE49-F238E27FC236}">
                <a16:creationId xmlns:a16="http://schemas.microsoft.com/office/drawing/2014/main" id="{9F31EEE2-2547-44D2-AFFD-33FA85419C70}"/>
              </a:ext>
            </a:extLst>
          </p:cNvPr>
          <p:cNvSpPr txBox="1"/>
          <p:nvPr/>
        </p:nvSpPr>
        <p:spPr>
          <a:xfrm>
            <a:off x="946012" y="1747600"/>
            <a:ext cx="772969" cy="369332"/>
          </a:xfrm>
          <a:prstGeom prst="rect">
            <a:avLst/>
          </a:prstGeom>
          <a:noFill/>
        </p:spPr>
        <p:txBody>
          <a:bodyPr wrap="none" rtlCol="0">
            <a:spAutoFit/>
          </a:bodyPr>
          <a:lstStyle/>
          <a:p>
            <a:r>
              <a:rPr lang="en-US" altLang="zh-CN" dirty="0"/>
              <a:t>m[ ][ ]</a:t>
            </a:r>
            <a:endParaRPr lang="zh-CN" altLang="en-US" dirty="0"/>
          </a:p>
        </p:txBody>
      </p:sp>
      <p:sp>
        <p:nvSpPr>
          <p:cNvPr id="7" name="文本框 6">
            <a:extLst>
              <a:ext uri="{FF2B5EF4-FFF2-40B4-BE49-F238E27FC236}">
                <a16:creationId xmlns:a16="http://schemas.microsoft.com/office/drawing/2014/main" id="{A3A13375-7FAA-4203-BA55-BA894E25369E}"/>
              </a:ext>
            </a:extLst>
          </p:cNvPr>
          <p:cNvSpPr txBox="1"/>
          <p:nvPr/>
        </p:nvSpPr>
        <p:spPr>
          <a:xfrm>
            <a:off x="6214370" y="1813383"/>
            <a:ext cx="673582" cy="369332"/>
          </a:xfrm>
          <a:prstGeom prst="rect">
            <a:avLst/>
          </a:prstGeom>
          <a:noFill/>
        </p:spPr>
        <p:txBody>
          <a:bodyPr wrap="none" rtlCol="0">
            <a:spAutoFit/>
          </a:bodyPr>
          <a:lstStyle/>
          <a:p>
            <a:r>
              <a:rPr lang="en-US" altLang="zh-CN" dirty="0"/>
              <a:t>s[ ][ ]</a:t>
            </a:r>
            <a:endParaRPr lang="zh-CN" altLang="en-US" dirty="0"/>
          </a:p>
        </p:txBody>
      </p:sp>
    </p:spTree>
    <p:extLst>
      <p:ext uri="{BB962C8B-B14F-4D97-AF65-F5344CB8AC3E}">
        <p14:creationId xmlns:p14="http://schemas.microsoft.com/office/powerpoint/2010/main" val="3157664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761DD3F-9CB2-44CE-98F9-EE34EB3EFA8B}"/>
              </a:ext>
            </a:extLst>
          </p:cNvPr>
          <p:cNvSpPr>
            <a:spLocks noGrp="1"/>
          </p:cNvSpPr>
          <p:nvPr>
            <p:ph idx="1"/>
          </p:nvPr>
        </p:nvSpPr>
        <p:spPr>
          <a:xfrm>
            <a:off x="838200" y="550416"/>
            <a:ext cx="10515600" cy="5626547"/>
          </a:xfrm>
        </p:spPr>
        <p:txBody>
          <a:bodyPr/>
          <a:lstStyle/>
          <a:p>
            <a:pPr marL="0" indent="0">
              <a:buNone/>
            </a:pPr>
            <a:r>
              <a:rPr lang="zh-CN" altLang="en-US" dirty="0"/>
              <a:t>四个顶点：</a:t>
            </a:r>
          </a:p>
        </p:txBody>
      </p:sp>
      <p:pic>
        <p:nvPicPr>
          <p:cNvPr id="4" name="图片 3">
            <a:extLst>
              <a:ext uri="{FF2B5EF4-FFF2-40B4-BE49-F238E27FC236}">
                <a16:creationId xmlns:a16="http://schemas.microsoft.com/office/drawing/2014/main" id="{233F651E-B49F-4D97-94DD-D456B6CF8003}"/>
              </a:ext>
            </a:extLst>
          </p:cNvPr>
          <p:cNvPicPr>
            <a:picLocks noChangeAspect="1"/>
          </p:cNvPicPr>
          <p:nvPr/>
        </p:nvPicPr>
        <p:blipFill>
          <a:blip r:embed="rId2"/>
          <a:stretch>
            <a:fillRect/>
          </a:stretch>
        </p:blipFill>
        <p:spPr>
          <a:xfrm>
            <a:off x="2557905" y="1309952"/>
            <a:ext cx="7076190" cy="4238095"/>
          </a:xfrm>
          <a:prstGeom prst="rect">
            <a:avLst/>
          </a:prstGeom>
        </p:spPr>
      </p:pic>
    </p:spTree>
    <p:extLst>
      <p:ext uri="{BB962C8B-B14F-4D97-AF65-F5344CB8AC3E}">
        <p14:creationId xmlns:p14="http://schemas.microsoft.com/office/powerpoint/2010/main" val="23465083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581</TotalTime>
  <Words>1660</Words>
  <Application>Microsoft Office PowerPoint</Application>
  <PresentationFormat>宽屏</PresentationFormat>
  <Paragraphs>658</Paragraphs>
  <Slides>27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27</vt:i4>
      </vt:variant>
    </vt:vector>
  </HeadingPairs>
  <TitlesOfParts>
    <vt:vector size="32" baseType="lpstr">
      <vt:lpstr>等线</vt:lpstr>
      <vt:lpstr>等线 Light</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毛 建鹏</dc:creator>
  <cp:lastModifiedBy>毛 建鹏</cp:lastModifiedBy>
  <cp:revision>42</cp:revision>
  <dcterms:created xsi:type="dcterms:W3CDTF">2018-10-25T07:27:16Z</dcterms:created>
  <dcterms:modified xsi:type="dcterms:W3CDTF">2018-10-26T06:08:15Z</dcterms:modified>
</cp:coreProperties>
</file>