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AF551-66CB-4ECE-9739-62F564D8B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13CFF-E060-4860-882C-803869AB2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69BAB-1B0F-4690-995E-FC0E0F83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04838-3AD0-49B8-BB00-BA73BB8A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C501A-63EC-433C-AD5F-09E6B7A5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6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90ED9-FBB4-477B-B82C-E6C83F5D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76B8EE-7343-44CA-9129-CF40261DD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71072-42CB-4C93-86C0-2B282793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E8412-5162-4D2C-A6DD-1B1376A6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D7025-C575-4DFD-A14D-F2B0619D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9E8C5-8700-40C5-9221-FDE60D627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1528E8-D10D-4B45-84DC-9AEC84378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B3687-73AC-471D-86A5-C494EB1F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10406-4A04-4E41-ADE3-B9BC554F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52B16-7DA1-4611-9FDD-B7A31863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0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F54C9-CF09-4DD8-AEEA-DA7E94DC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D7F4E-519D-4048-9FAA-0E800DE2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162C4-1F90-4AC0-BF3A-CE11B86E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AFD7F-1BB4-4BE4-B693-9F421ACB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C47B4-02F9-4637-B1BA-C6925883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60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5DEC2-7BE7-4D55-9867-5D04377C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456D3-7F58-4581-8A0B-B17BEF21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70489-C30F-42D4-8F2B-3A109D17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07E1D-5EFF-49A7-9C00-B29F051F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7C468-24F3-4874-BB13-9425B4BC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0D564-840C-4DC6-AAE9-A266FA76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014BB-2FF4-4FC5-8E81-6FB496010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758E35-B24A-42AB-9AAC-7B34A99A2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BF319-B732-4B87-99BE-68D4F2D3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A56CD-C368-4079-90D0-33AFCD0D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BD761-FD59-4FB5-B1E2-887CABF1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7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83E12-8222-4A6C-B039-4902C82C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CD77B-8B12-4E0B-86B0-96D82047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EF46F-CF13-45C7-A060-9B2307B0E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1E9B01-4D15-4800-8118-DDC208EE7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A19B5E-F026-470D-8D23-8202AEF77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2E7FAA-33CB-4408-8009-CC9B984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0796AF-A948-44D6-9648-2607F4DD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FA036-36BA-439F-9AF1-EBEE5D35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6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40EA8-2B9A-473B-8713-A8ED31E1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5A4DE-C022-423E-B178-4562D7C3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24B16C-3510-46EC-A38E-90CA3544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92EDB2-C387-4BCC-90A1-DE87C4FC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1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79A6B7-A3BF-4B31-9507-21616D94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F7BF86-7FE5-4407-9743-6F7B64D9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45DA8-5CCF-47E7-A30A-951B65BC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4630F-CE5A-4810-9B6C-FF5A9044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A5F0B-22AF-4292-A814-3009B058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A581B-6143-4A9D-82D0-671A14D42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F7B09-5A6D-407F-B43B-298B4FC7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70EB-9422-45B1-B8DE-69B9EA3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AD5B0-8BDD-44AC-9706-415044B9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3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09E70-2462-45D8-8B94-491003F0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8BFFB9-FCB0-41ED-A7F9-1692C1D3E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52386-9826-4597-84B5-8ECBF834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CAD23-5364-4AD2-85F9-0946DD94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19228-0080-4BB6-9FD0-A72B1829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86422-EDC4-478F-ABCC-6431D8E9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4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6F7F77-E9BE-4A6E-BD0E-E70DF070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7FBC7-EFAF-43B0-9770-DBB0B658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2CA0F-56EA-4C65-8E46-DCF392C7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94150-A24E-49F2-A354-1C294668B9B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A1774-B9B5-4175-AAEA-90DE9DC80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A43C2-FD5E-4451-BB31-968D35BDB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652-0F00-4040-BAE5-A4ADD3EB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1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AF31DF-955C-4E69-9859-AEC575703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3783"/>
                <a:ext cx="10515600" cy="56531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Exercise 1</a:t>
                </a:r>
              </a:p>
              <a:p>
                <a:pPr marL="457200" indent="-457200" algn="just">
                  <a:buAutoNum type="alphaLcPeriod"/>
                </a:pPr>
                <a:r>
                  <a:rPr lang="en-US" altLang="zh-CN" sz="2400" dirty="0"/>
                  <a:t>Show how to multiply two linear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c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using only three multiplications.</a:t>
                </a:r>
              </a:p>
              <a:p>
                <a:pPr marL="457200" indent="-457200" algn="just">
                  <a:buAutoNum type="alphaLcPeriod"/>
                </a:pPr>
                <a:endParaRPr lang="en-US" altLang="zh-CN" sz="2400" dirty="0"/>
              </a:p>
              <a:p>
                <a:pPr marL="457200" indent="-457200" algn="just">
                  <a:buAutoNum type="alphaLcPeriod"/>
                </a:pPr>
                <a:r>
                  <a:rPr lang="en-US" altLang="zh-CN" sz="2400" dirty="0"/>
                  <a:t>Give one divide-and-conquer algorithms for multiplying two polynomials of degree-bound n in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time.</a:t>
                </a:r>
              </a:p>
              <a:p>
                <a:pPr marL="457200" indent="-457200" algn="just">
                  <a:buAutoNum type="alphaLcPeriod"/>
                </a:pPr>
                <a:endParaRPr lang="en-US" altLang="zh-CN" sz="2400" dirty="0"/>
              </a:p>
              <a:p>
                <a:pPr marL="457200" indent="-457200" algn="just">
                  <a:buAutoNum type="alphaLcPeriod"/>
                </a:pPr>
                <a:r>
                  <a:rPr lang="en-US" altLang="zh-CN" sz="2400" dirty="0"/>
                  <a:t>Show how to multiply two n-bit integers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) steps, where each step operates on at most a constant number of 1-bet values.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AF31DF-955C-4E69-9859-AEC575703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3783"/>
                <a:ext cx="10515600" cy="5653180"/>
              </a:xfrm>
              <a:blipFill>
                <a:blip r:embed="rId2"/>
                <a:stretch>
                  <a:fillRect l="-928" t="-1402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8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F1CF75-C0CF-4C15-9654-621253CD6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5926"/>
                <a:ext cx="10515600" cy="5591037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altLang="zh-CN" dirty="0"/>
                  <a:t>a.</a:t>
                </a:r>
              </a:p>
              <a:p>
                <a:pPr marL="0" indent="0" algn="just">
                  <a:buNone/>
                </a:pPr>
                <a:r>
                  <a:rPr lang="en-US" altLang="zh-CN" dirty="0"/>
                  <a:t>	(</a:t>
                </a:r>
                <a:r>
                  <a:rPr lang="en-US" altLang="zh-CN" dirty="0" err="1"/>
                  <a:t>a+b</a:t>
                </a:r>
                <a:r>
                  <a:rPr lang="en-US" altLang="zh-CN" dirty="0"/>
                  <a:t>)(</a:t>
                </a:r>
                <a:r>
                  <a:rPr lang="en-US" altLang="zh-CN" dirty="0" err="1"/>
                  <a:t>c+d</a:t>
                </a:r>
                <a:r>
                  <a:rPr lang="en-US" altLang="zh-CN" dirty="0"/>
                  <a:t>)=</a:t>
                </a:r>
                <a:r>
                  <a:rPr lang="en-US" altLang="zh-CN" dirty="0" err="1"/>
                  <a:t>ac+bc+ad+bd</a:t>
                </a:r>
                <a:endParaRPr lang="en-US" altLang="zh-CN" dirty="0"/>
              </a:p>
              <a:p>
                <a:pPr marL="0" indent="0" algn="just">
                  <a:buNone/>
                </a:pPr>
                <a:r>
                  <a:rPr lang="en-US" altLang="zh-CN" dirty="0"/>
                  <a:t>So, we compute that product, we also compute ac and bd. This gets us the product of the two polynomials is</a:t>
                </a:r>
              </a:p>
              <a:p>
                <a:pPr marL="0" indent="0" algn="just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F1CF75-C0CF-4C15-9654-621253CD6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5926"/>
                <a:ext cx="10515600" cy="5591037"/>
              </a:xfrm>
              <a:blipFill>
                <a:blip r:embed="rId2"/>
                <a:stretch>
                  <a:fillRect l="-1217" t="-1963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35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326F1-F2A0-4618-9AF6-C905E7655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0416"/>
                <a:ext cx="10515600" cy="562654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/>
                  <a:t>b.</a:t>
                </a:r>
              </a:p>
              <a:p>
                <a:pPr marL="0" indent="0" algn="just">
                  <a:buNone/>
                </a:pPr>
                <a:r>
                  <a:rPr lang="en-US" altLang="zh-CN" sz="2400" dirty="0"/>
                  <a:t>Suppose that we want to multiply the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altLang="zh-CN" sz="2400" dirty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/2−1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/2−1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/>
                  <a:t> for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=1,2. </a:t>
                </a:r>
                <a:r>
                  <a:rPr lang="en-US" altLang="zh-CN" sz="2400" dirty="0" err="1"/>
                  <a:t>Then,we</a:t>
                </a:r>
                <a:r>
                  <a:rPr lang="en-US" altLang="zh-CN" sz="2400" dirty="0"/>
                  <a:t> have that for both value of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. So,</a:t>
                </a:r>
              </a:p>
              <a:p>
                <a:pPr marL="0" indent="0" algn="just">
                  <a:buNone/>
                </a:pPr>
                <a:endParaRPr lang="en-US" altLang="zh-CN" sz="2400" dirty="0"/>
              </a:p>
              <a:p>
                <a:pPr marL="0" indent="0" algn="just">
                  <a:buNone/>
                </a:pPr>
                <a:endParaRPr lang="en-US" altLang="zh-CN" sz="2400" dirty="0"/>
              </a:p>
              <a:p>
                <a:pPr marL="0" indent="0" algn="just">
                  <a:buNone/>
                </a:pPr>
                <a:endParaRPr lang="en-US" altLang="zh-CN" sz="2400" dirty="0"/>
              </a:p>
              <a:p>
                <a:pPr marL="0" indent="0" algn="just">
                  <a:buNone/>
                </a:pPr>
                <a:r>
                  <a:rPr lang="en-US" altLang="zh-CN" sz="2400" dirty="0"/>
                  <a:t>So, we only need to do three multiplies, each with a degree bound of half. So, the runtime for this, call it T(n) is </a:t>
                </a:r>
              </a:p>
              <a:p>
                <a:pPr marL="0" indent="0" algn="just">
                  <a:buNone/>
                </a:pPr>
                <a:r>
                  <a:rPr lang="en-US" altLang="zh-CN" sz="2400" dirty="0"/>
                  <a:t>			 </a:t>
                </a:r>
              </a:p>
              <a:p>
                <a:pPr marL="0" indent="0" algn="just">
                  <a:buNone/>
                </a:pPr>
                <a:endParaRPr lang="en-US" altLang="zh-CN" sz="2400" dirty="0"/>
              </a:p>
              <a:p>
                <a:pPr marL="0" indent="0" algn="just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326F1-F2A0-4618-9AF6-C905E7655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0416"/>
                <a:ext cx="10515600" cy="5626547"/>
              </a:xfrm>
              <a:blipFill>
                <a:blip r:embed="rId2"/>
                <a:stretch>
                  <a:fillRect l="-928" t="-1408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894C83E-E8F5-4B9E-9B8F-10861CB0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31" y="2767944"/>
            <a:ext cx="10156055" cy="1448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212F6B-31F0-4426-987D-D1A3D1E0E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584" y="5096205"/>
            <a:ext cx="2876190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C92E7D-16F6-458C-894A-0427B262A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5006"/>
                <a:ext cx="10515600" cy="574195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/>
                  <a:t>c.</a:t>
                </a:r>
              </a:p>
              <a:p>
                <a:pPr marL="0" indent="0" algn="just">
                  <a:buNone/>
                </a:pPr>
                <a:r>
                  <a:rPr lang="en-US" altLang="zh-CN" sz="2400" dirty="0"/>
                  <a:t>Treat a n-bit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2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as an n-degree polynomial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400" dirty="0"/>
                  <a:t>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. Then simply use the multiplication procedure of part(b) to multiply  two n-bit integers represented as polynomials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)  time.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C92E7D-16F6-458C-894A-0427B262A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5006"/>
                <a:ext cx="10515600" cy="5741957"/>
              </a:xfrm>
              <a:blipFill>
                <a:blip r:embed="rId2"/>
                <a:stretch>
                  <a:fillRect l="-928" t="-1380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33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215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 建鹏</dc:creator>
  <cp:lastModifiedBy>毛 建鹏</cp:lastModifiedBy>
  <cp:revision>23</cp:revision>
  <dcterms:created xsi:type="dcterms:W3CDTF">2018-11-03T06:45:52Z</dcterms:created>
  <dcterms:modified xsi:type="dcterms:W3CDTF">2018-11-24T08:32:30Z</dcterms:modified>
</cp:coreProperties>
</file>