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handoutMasterIdLst>
    <p:handoutMasterId r:id="rId39"/>
  </p:handout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 id="277"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2C2C"/>
    <a:srgbClr val="E86E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0340" autoAdjust="0"/>
  </p:normalViewPr>
  <p:slideViewPr>
    <p:cSldViewPr>
      <p:cViewPr varScale="1">
        <p:scale>
          <a:sx n="115" d="100"/>
          <a:sy n="115" d="100"/>
        </p:scale>
        <p:origin x="2104" y="200"/>
      </p:cViewPr>
      <p:guideLst>
        <p:guide orient="horz" pos="2160"/>
        <p:guide pos="2880"/>
      </p:guideLst>
    </p:cSldViewPr>
  </p:slideViewPr>
  <p:notesTextViewPr>
    <p:cViewPr>
      <p:scale>
        <a:sx n="100" d="100"/>
        <a:sy n="100" d="100"/>
      </p:scale>
      <p:origin x="0" y="0"/>
    </p:cViewPr>
  </p:notesTextViewPr>
  <p:notesViewPr>
    <p:cSldViewPr>
      <p:cViewPr varScale="1">
        <p:scale>
          <a:sx n="68" d="100"/>
          <a:sy n="68" d="100"/>
        </p:scale>
        <p:origin x="-28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EFBBD1-ADFF-4C4C-8B06-6FF26C84290D}" type="datetimeFigureOut">
              <a:rPr lang="zh-CN" altLang="en-US" smtClean="0"/>
              <a:t>2020/8/28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CB049F-5D8A-4915-9EEB-7B7382BB5792}" type="slidenum">
              <a:rPr lang="zh-CN" altLang="en-US" smtClean="0"/>
              <a:t>‹#›</a:t>
            </a:fld>
            <a:endParaRPr lang="zh-CN" altLang="en-US"/>
          </a:p>
        </p:txBody>
      </p:sp>
    </p:spTree>
    <p:extLst>
      <p:ext uri="{BB962C8B-B14F-4D97-AF65-F5344CB8AC3E}">
        <p14:creationId xmlns:p14="http://schemas.microsoft.com/office/powerpoint/2010/main" val="17374014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41FB40-AD3D-45DD-92D0-2556581153FC}" type="datetimeFigureOut">
              <a:rPr lang="zh-CN" altLang="en-US" smtClean="0"/>
              <a:t>2020/8/28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003AC7-526C-48A0-8F08-31EEDD36F591}" type="slidenum">
              <a:rPr lang="zh-CN" altLang="en-US" smtClean="0"/>
              <a:t>‹#›</a:t>
            </a:fld>
            <a:endParaRPr lang="zh-CN" altLang="en-US"/>
          </a:p>
        </p:txBody>
      </p:sp>
    </p:spTree>
    <p:extLst>
      <p:ext uri="{BB962C8B-B14F-4D97-AF65-F5344CB8AC3E}">
        <p14:creationId xmlns:p14="http://schemas.microsoft.com/office/powerpoint/2010/main" val="971250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图灵对于计算机科学的发展有诸多贡献，图灵提出的著名的图灵机模型为现代计算机的逻辑工作方式奠定了基础。他被视为计算机科学之父，人工智能之父</a:t>
            </a:r>
          </a:p>
          <a:p>
            <a:endParaRPr lang="zh-CN" altLang="en-US" dirty="0"/>
          </a:p>
        </p:txBody>
      </p:sp>
      <p:sp>
        <p:nvSpPr>
          <p:cNvPr id="4" name="灯片编号占位符 3"/>
          <p:cNvSpPr>
            <a:spLocks noGrp="1"/>
          </p:cNvSpPr>
          <p:nvPr>
            <p:ph type="sldNum" sz="quarter" idx="10"/>
          </p:nvPr>
        </p:nvSpPr>
        <p:spPr/>
        <p:txBody>
          <a:bodyPr/>
          <a:lstStyle/>
          <a:p>
            <a:fld id="{B6003AC7-526C-48A0-8F08-31EEDD36F591}" type="slidenum">
              <a:rPr lang="zh-CN" altLang="en-US" smtClean="0"/>
              <a:t>9</a:t>
            </a:fld>
            <a:endParaRPr lang="zh-CN" altLang="en-US"/>
          </a:p>
        </p:txBody>
      </p:sp>
    </p:spTree>
    <p:extLst>
      <p:ext uri="{BB962C8B-B14F-4D97-AF65-F5344CB8AC3E}">
        <p14:creationId xmlns:p14="http://schemas.microsoft.com/office/powerpoint/2010/main" val="291801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图灵奖是计算机协会（</a:t>
            </a:r>
            <a:r>
              <a:rPr lang="en-US" altLang="zh-CN" dirty="0"/>
              <a:t>ACM</a:t>
            </a:r>
            <a:r>
              <a:rPr lang="zh-CN" altLang="en-US" dirty="0"/>
              <a:t>）于</a:t>
            </a:r>
            <a:r>
              <a:rPr lang="en-US" altLang="zh-CN" dirty="0"/>
              <a:t>1966</a:t>
            </a:r>
            <a:r>
              <a:rPr lang="zh-CN" altLang="en-US" dirty="0"/>
              <a:t>年设立的，又叫“</a:t>
            </a:r>
            <a:r>
              <a:rPr lang="en-US" altLang="zh-CN" dirty="0"/>
              <a:t>A.M. </a:t>
            </a:r>
            <a:r>
              <a:rPr lang="zh-CN" altLang="en-US" dirty="0"/>
              <a:t>图灵奖”，专门奖励那些对计算机事业作出重要贡献的个人。</a:t>
            </a:r>
          </a:p>
          <a:p>
            <a:endParaRPr lang="zh-CN" altLang="en-US" dirty="0"/>
          </a:p>
        </p:txBody>
      </p:sp>
      <p:sp>
        <p:nvSpPr>
          <p:cNvPr id="4" name="灯片编号占位符 3"/>
          <p:cNvSpPr>
            <a:spLocks noGrp="1"/>
          </p:cNvSpPr>
          <p:nvPr>
            <p:ph type="sldNum" sz="quarter" idx="10"/>
          </p:nvPr>
        </p:nvSpPr>
        <p:spPr/>
        <p:txBody>
          <a:bodyPr/>
          <a:lstStyle/>
          <a:p>
            <a:fld id="{B6003AC7-526C-48A0-8F08-31EEDD36F591}" type="slidenum">
              <a:rPr lang="zh-CN" altLang="en-US" smtClean="0"/>
              <a:t>24</a:t>
            </a:fld>
            <a:endParaRPr lang="zh-CN" altLang="en-US"/>
          </a:p>
        </p:txBody>
      </p:sp>
    </p:spTree>
    <p:extLst>
      <p:ext uri="{BB962C8B-B14F-4D97-AF65-F5344CB8AC3E}">
        <p14:creationId xmlns:p14="http://schemas.microsoft.com/office/powerpoint/2010/main" val="1749265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2000</a:t>
            </a:r>
            <a:r>
              <a:rPr lang="zh-CN" altLang="en-US" dirty="0"/>
              <a:t>年，因为姚期智对计算理论，包括伪随机数生成，密码学与通信复杂性的诸多贡献，美国计算机协会（</a:t>
            </a:r>
            <a:r>
              <a:rPr lang="en-US" altLang="zh-CN" dirty="0"/>
              <a:t>ACM</a:t>
            </a:r>
            <a:r>
              <a:rPr lang="zh-CN" altLang="en-US" dirty="0"/>
              <a:t>）授予他该年度的图灵奖。</a:t>
            </a:r>
          </a:p>
          <a:p>
            <a:endParaRPr lang="zh-CN" altLang="en-US" dirty="0"/>
          </a:p>
        </p:txBody>
      </p:sp>
      <p:sp>
        <p:nvSpPr>
          <p:cNvPr id="4" name="灯片编号占位符 3"/>
          <p:cNvSpPr>
            <a:spLocks noGrp="1"/>
          </p:cNvSpPr>
          <p:nvPr>
            <p:ph type="sldNum" sz="quarter" idx="10"/>
          </p:nvPr>
        </p:nvSpPr>
        <p:spPr/>
        <p:txBody>
          <a:bodyPr/>
          <a:lstStyle/>
          <a:p>
            <a:fld id="{B6003AC7-526C-48A0-8F08-31EEDD36F591}" type="slidenum">
              <a:rPr lang="zh-CN" altLang="en-US" smtClean="0"/>
              <a:t>25</a:t>
            </a:fld>
            <a:endParaRPr lang="zh-CN" altLang="en-US"/>
          </a:p>
        </p:txBody>
      </p:sp>
    </p:spTree>
    <p:extLst>
      <p:ext uri="{BB962C8B-B14F-4D97-AF65-F5344CB8AC3E}">
        <p14:creationId xmlns:p14="http://schemas.microsoft.com/office/powerpoint/2010/main" val="3756957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约翰</a:t>
            </a:r>
            <a:r>
              <a:rPr lang="en-US" altLang="zh-CN" dirty="0"/>
              <a:t>·</a:t>
            </a:r>
            <a:r>
              <a:rPr lang="zh-CN" altLang="en-US" dirty="0"/>
              <a:t>冯</a:t>
            </a:r>
            <a:r>
              <a:rPr lang="en-US" altLang="zh-CN" dirty="0"/>
              <a:t>·</a:t>
            </a:r>
            <a:r>
              <a:rPr lang="zh-CN" altLang="en-US" dirty="0"/>
              <a:t>诺伊曼，出生于匈牙利的美国籍犹太人数学家，现代计算机创始人之一。他在计算机科学、经济、物理学中的量子力学及几乎所有数学领域都作过重大贡献</a:t>
            </a:r>
            <a:endParaRPr lang="en-US" altLang="zh-CN" dirty="0"/>
          </a:p>
          <a:p>
            <a:r>
              <a:rPr lang="en-US" altLang="zh-CN" dirty="0"/>
              <a:t>1945</a:t>
            </a:r>
            <a:r>
              <a:rPr lang="zh-CN" altLang="en-US" dirty="0"/>
              <a:t>年</a:t>
            </a:r>
            <a:r>
              <a:rPr lang="en-US" altLang="zh-CN" dirty="0"/>
              <a:t>6</a:t>
            </a:r>
            <a:r>
              <a:rPr lang="zh-CN" altLang="en-US" dirty="0"/>
              <a:t>月，冯</a:t>
            </a:r>
            <a:r>
              <a:rPr lang="en-US" altLang="zh-CN" dirty="0"/>
              <a:t>·</a:t>
            </a:r>
            <a:r>
              <a:rPr lang="zh-CN" altLang="en-US" dirty="0"/>
              <a:t>诺伊曼与戈德斯坦、勃克斯等人，联名发表了一篇长达</a:t>
            </a:r>
            <a:r>
              <a:rPr lang="en-US" altLang="zh-CN" dirty="0"/>
              <a:t>101</a:t>
            </a:r>
            <a:r>
              <a:rPr lang="zh-CN" altLang="en-US" dirty="0"/>
              <a:t>页纸的报告，即计算机史上著名的“</a:t>
            </a:r>
            <a:r>
              <a:rPr lang="en-US" altLang="zh-CN" dirty="0"/>
              <a:t>101</a:t>
            </a:r>
            <a:r>
              <a:rPr lang="zh-CN" altLang="en-US" dirty="0"/>
              <a:t>页报告”，是现代计算机科学发展里程碑式的文献。明确规定用二进制替代十进制运算，并将计算机分成五大组件，这一卓越的思想为电子计算机的逻辑结构设计奠定了基础，已成为计算机设计的基本原则。</a:t>
            </a:r>
            <a:r>
              <a:rPr lang="en-US" altLang="zh-CN" dirty="0"/>
              <a:t>1951</a:t>
            </a:r>
            <a:r>
              <a:rPr lang="zh-CN" altLang="en-US" dirty="0"/>
              <a:t>年，</a:t>
            </a:r>
            <a:r>
              <a:rPr lang="en-US" altLang="zh-CN" dirty="0"/>
              <a:t>EDVAC</a:t>
            </a:r>
            <a:r>
              <a:rPr lang="zh-CN" altLang="en-US" dirty="0"/>
              <a:t>计算机宣告完成。由于他在计算机逻辑结构设计上的伟大贡献，他被誉为“计算机之父”。</a:t>
            </a:r>
          </a:p>
          <a:p>
            <a:endParaRPr lang="zh-CN" altLang="en-US" dirty="0"/>
          </a:p>
        </p:txBody>
      </p:sp>
      <p:sp>
        <p:nvSpPr>
          <p:cNvPr id="4" name="灯片编号占位符 3"/>
          <p:cNvSpPr>
            <a:spLocks noGrp="1"/>
          </p:cNvSpPr>
          <p:nvPr>
            <p:ph type="sldNum" sz="quarter" idx="10"/>
          </p:nvPr>
        </p:nvSpPr>
        <p:spPr/>
        <p:txBody>
          <a:bodyPr/>
          <a:lstStyle/>
          <a:p>
            <a:fld id="{B6003AC7-526C-48A0-8F08-31EEDD36F591}" type="slidenum">
              <a:rPr lang="zh-CN" altLang="en-US" smtClean="0"/>
              <a:t>26</a:t>
            </a:fld>
            <a:endParaRPr lang="zh-CN" altLang="en-US"/>
          </a:p>
        </p:txBody>
      </p:sp>
    </p:spTree>
    <p:extLst>
      <p:ext uri="{BB962C8B-B14F-4D97-AF65-F5344CB8AC3E}">
        <p14:creationId xmlns:p14="http://schemas.microsoft.com/office/powerpoint/2010/main" val="2381723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乔姆斯基还因他对政治的热忱而著名，尤其是他对美国和其它国家政府的批评。从</a:t>
            </a:r>
            <a:r>
              <a:rPr lang="en-US" altLang="zh-CN" dirty="0"/>
              <a:t>1960</a:t>
            </a:r>
            <a:r>
              <a:rPr lang="zh-CN" altLang="en-US" dirty="0"/>
              <a:t>年评论越南战争以来，他的媒体和政治评论便越来越著名。一般认为他是活跃在美国政坛左派的主要知识分子。乔姆斯基把自己归为自由意志社会主义者，并且是无政府工团主义的同情者。</a:t>
            </a:r>
          </a:p>
          <a:p>
            <a:endParaRPr lang="zh-CN" altLang="en-US" dirty="0"/>
          </a:p>
        </p:txBody>
      </p:sp>
      <p:sp>
        <p:nvSpPr>
          <p:cNvPr id="4" name="灯片编号占位符 3"/>
          <p:cNvSpPr>
            <a:spLocks noGrp="1"/>
          </p:cNvSpPr>
          <p:nvPr>
            <p:ph type="sldNum" sz="quarter" idx="10"/>
          </p:nvPr>
        </p:nvSpPr>
        <p:spPr/>
        <p:txBody>
          <a:bodyPr/>
          <a:lstStyle/>
          <a:p>
            <a:fld id="{B6003AC7-526C-48A0-8F08-31EEDD36F591}" type="slidenum">
              <a:rPr lang="zh-CN" altLang="en-US" smtClean="0"/>
              <a:t>30</a:t>
            </a:fld>
            <a:endParaRPr lang="zh-CN" altLang="en-US"/>
          </a:p>
        </p:txBody>
      </p:sp>
    </p:spTree>
    <p:extLst>
      <p:ext uri="{BB962C8B-B14F-4D97-AF65-F5344CB8AC3E}">
        <p14:creationId xmlns:p14="http://schemas.microsoft.com/office/powerpoint/2010/main" val="1176532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dirty="0"/>
              <a:t>我们解题时常遇见似曾相识的题目。此时，我们若可将新题转换成已解旧题的一例，则新题亦解矣。</a:t>
            </a:r>
            <a:endParaRPr lang="en-US" altLang="zh-CN" dirty="0"/>
          </a:p>
          <a:p>
            <a:pPr eaLnBrk="1" hangingPunct="1">
              <a:spcBef>
                <a:spcPct val="0"/>
              </a:spcBef>
            </a:pPr>
            <a:r>
              <a:rPr lang="zh-CN" altLang="en-US" dirty="0"/>
              <a:t>另一更微妙的用法是：若我们拥有一个已证明难以解决的问题，我们又获得另一个相似的新问题。我们可合理推想此新问题亦是难以解决的。我们可由下列谬证法得证：若此新问题本质上容易解答，且若我们可展示每个旧问题的实例可经由一系列转换步骤变成新问题的实例，则旧问题便容易解决，因此得到悖论。因此新问题可知亦难以解决。</a:t>
            </a:r>
          </a:p>
          <a:p>
            <a:endParaRPr lang="zh-CN" altLang="en-US" dirty="0"/>
          </a:p>
        </p:txBody>
      </p:sp>
      <p:sp>
        <p:nvSpPr>
          <p:cNvPr id="4" name="灯片编号占位符 3"/>
          <p:cNvSpPr>
            <a:spLocks noGrp="1"/>
          </p:cNvSpPr>
          <p:nvPr>
            <p:ph type="sldNum" sz="quarter" idx="10"/>
          </p:nvPr>
        </p:nvSpPr>
        <p:spPr/>
        <p:txBody>
          <a:bodyPr/>
          <a:lstStyle/>
          <a:p>
            <a:fld id="{B6003AC7-526C-48A0-8F08-31EEDD36F591}" type="slidenum">
              <a:rPr lang="zh-CN" altLang="en-US" smtClean="0"/>
              <a:t>32</a:t>
            </a:fld>
            <a:endParaRPr lang="zh-CN" altLang="en-US"/>
          </a:p>
        </p:txBody>
      </p:sp>
    </p:spTree>
    <p:extLst>
      <p:ext uri="{BB962C8B-B14F-4D97-AF65-F5344CB8AC3E}">
        <p14:creationId xmlns:p14="http://schemas.microsoft.com/office/powerpoint/2010/main" val="663774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千禧难题：</a:t>
            </a:r>
            <a:r>
              <a:rPr lang="en-US" altLang="zh-CN" dirty="0"/>
              <a:t>2000</a:t>
            </a:r>
            <a:r>
              <a:rPr lang="zh-CN" altLang="en-US" dirty="0"/>
              <a:t>年</a:t>
            </a:r>
            <a:r>
              <a:rPr lang="en-US" altLang="zh-CN" dirty="0"/>
              <a:t>5</a:t>
            </a:r>
            <a:r>
              <a:rPr lang="zh-CN" altLang="en-US" dirty="0"/>
              <a:t>月</a:t>
            </a:r>
            <a:r>
              <a:rPr lang="en-US" altLang="zh-CN" dirty="0"/>
              <a:t>24</a:t>
            </a:r>
            <a:r>
              <a:rPr lang="zh-CN" altLang="en-US" dirty="0"/>
              <a:t>日，美国</a:t>
            </a:r>
            <a:r>
              <a:rPr lang="en-US" altLang="zh-CN" dirty="0"/>
              <a:t>Clay</a:t>
            </a:r>
            <a:r>
              <a:rPr lang="zh-CN" altLang="en-US" dirty="0"/>
              <a:t>数学研究所</a:t>
            </a:r>
            <a:r>
              <a:rPr lang="en-US" altLang="zh-CN" dirty="0"/>
              <a:t>(Clay Mathematics Institute) </a:t>
            </a:r>
            <a:r>
              <a:rPr lang="zh-CN" altLang="en-US" dirty="0"/>
              <a:t>在巴黎法兰西学院提出了“</a:t>
            </a:r>
            <a:r>
              <a:rPr lang="en-US" altLang="zh-CN" dirty="0"/>
              <a:t>21</a:t>
            </a:r>
            <a:r>
              <a:rPr lang="zh-CN" altLang="en-US" dirty="0"/>
              <a:t>世纪七大数学难题”，他们对每个问题悬赏一百万美元。它们是</a:t>
            </a:r>
            <a:r>
              <a:rPr lang="en-US" altLang="zh-CN" dirty="0"/>
              <a:t>21</a:t>
            </a:r>
            <a:r>
              <a:rPr lang="zh-CN" altLang="en-US" dirty="0"/>
              <a:t>世纪最有意思和最具挑战性的问题。</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6003AC7-526C-48A0-8F08-31EEDD36F591}" type="slidenum">
              <a:rPr lang="zh-CN" altLang="en-US" smtClean="0"/>
              <a:t>33</a:t>
            </a:fld>
            <a:endParaRPr lang="zh-CN" altLang="en-US"/>
          </a:p>
        </p:txBody>
      </p:sp>
    </p:spTree>
    <p:extLst>
      <p:ext uri="{BB962C8B-B14F-4D97-AF65-F5344CB8AC3E}">
        <p14:creationId xmlns:p14="http://schemas.microsoft.com/office/powerpoint/2010/main" val="3158119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一个量子图灵机</a:t>
            </a:r>
            <a:r>
              <a:rPr lang="en-US" altLang="zh-CN" dirty="0"/>
              <a:t>(quantum Turing machine</a:t>
            </a:r>
            <a:r>
              <a:rPr lang="zh-CN" altLang="en-US" dirty="0"/>
              <a:t>，</a:t>
            </a:r>
            <a:r>
              <a:rPr lang="en-US" altLang="zh-CN" dirty="0"/>
              <a:t>QTM), </a:t>
            </a:r>
            <a:r>
              <a:rPr lang="zh-CN" altLang="en-US" dirty="0"/>
              <a:t>或者通用量子计算机</a:t>
            </a:r>
            <a:r>
              <a:rPr lang="en-US" altLang="zh-CN" dirty="0"/>
              <a:t>(universal quantum computer)</a:t>
            </a:r>
            <a:r>
              <a:rPr lang="zh-CN" altLang="en-US" dirty="0"/>
              <a:t>，是一个表示量子电脑能力的抽象机器。量子图灵机使用一个简单的模型来展示量子计算的能力。</a:t>
            </a:r>
            <a:r>
              <a:rPr lang="en-US" altLang="zh-CN" dirty="0"/>
              <a:t>1985</a:t>
            </a:r>
            <a:r>
              <a:rPr lang="zh-CN" altLang="en-US" dirty="0"/>
              <a:t>年，牛津大学的</a:t>
            </a:r>
            <a:r>
              <a:rPr lang="en-US" altLang="zh-CN" dirty="0"/>
              <a:t>D. Deutsch</a:t>
            </a:r>
            <a:r>
              <a:rPr lang="zh-CN" altLang="en-US" dirty="0"/>
              <a:t>提出量子图灵机（</a:t>
            </a:r>
            <a:r>
              <a:rPr lang="en-US" altLang="zh-CN" dirty="0"/>
              <a:t>quantum Turing machine</a:t>
            </a:r>
            <a:r>
              <a:rPr lang="zh-CN" altLang="en-US" dirty="0"/>
              <a:t>）的概念。</a:t>
            </a:r>
          </a:p>
          <a:p>
            <a:endParaRPr lang="zh-CN" altLang="en-US" dirty="0"/>
          </a:p>
        </p:txBody>
      </p:sp>
      <p:sp>
        <p:nvSpPr>
          <p:cNvPr id="4" name="灯片编号占位符 3"/>
          <p:cNvSpPr>
            <a:spLocks noGrp="1"/>
          </p:cNvSpPr>
          <p:nvPr>
            <p:ph type="sldNum" sz="quarter" idx="10"/>
          </p:nvPr>
        </p:nvSpPr>
        <p:spPr/>
        <p:txBody>
          <a:bodyPr/>
          <a:lstStyle/>
          <a:p>
            <a:fld id="{B6003AC7-526C-48A0-8F08-31EEDD36F591}" type="slidenum">
              <a:rPr lang="zh-CN" altLang="en-US" smtClean="0"/>
              <a:t>34</a:t>
            </a:fld>
            <a:endParaRPr lang="zh-CN" altLang="en-US"/>
          </a:p>
        </p:txBody>
      </p:sp>
    </p:spTree>
    <p:extLst>
      <p:ext uri="{BB962C8B-B14F-4D97-AF65-F5344CB8AC3E}">
        <p14:creationId xmlns:p14="http://schemas.microsoft.com/office/powerpoint/2010/main" val="842949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dirty="0"/>
              <a:t>图灵出生在伦敦。图灵很小的时候就表现出他的天才，后来就更加显著。</a:t>
            </a:r>
            <a:endParaRPr lang="en-US" altLang="zh-CN" dirty="0"/>
          </a:p>
          <a:p>
            <a:pPr eaLnBrk="1" hangingPunct="1">
              <a:spcBef>
                <a:spcPct val="0"/>
              </a:spcBef>
            </a:pPr>
            <a:r>
              <a:rPr lang="en-US" altLang="zh-CN" dirty="0"/>
              <a:t>1928</a:t>
            </a:r>
            <a:r>
              <a:rPr lang="zh-CN" altLang="en-US" dirty="0"/>
              <a:t>年，在图灵</a:t>
            </a:r>
            <a:r>
              <a:rPr lang="en-US" altLang="zh-CN" dirty="0"/>
              <a:t>16</a:t>
            </a:r>
            <a:r>
              <a:rPr lang="zh-CN" altLang="en-US" dirty="0"/>
              <a:t>岁的时候，开始阅读阿尔伯特</a:t>
            </a:r>
            <a:r>
              <a:rPr lang="en-US" altLang="zh-CN" dirty="0"/>
              <a:t>·</a:t>
            </a:r>
            <a:r>
              <a:rPr lang="zh-CN" altLang="en-US" dirty="0"/>
              <a:t>爱因斯坦的著作。他不但能够理解，而且看出了爱因斯坦对牛顿运动定律存有质疑，即使爱因斯坦的著作中并没有明白指出这点。</a:t>
            </a:r>
          </a:p>
        </p:txBody>
      </p:sp>
      <p:sp>
        <p:nvSpPr>
          <p:cNvPr id="4" name="灯片编号占位符 3"/>
          <p:cNvSpPr>
            <a:spLocks noGrp="1"/>
          </p:cNvSpPr>
          <p:nvPr>
            <p:ph type="sldNum" sz="quarter" idx="10"/>
          </p:nvPr>
        </p:nvSpPr>
        <p:spPr/>
        <p:txBody>
          <a:bodyPr/>
          <a:lstStyle/>
          <a:p>
            <a:fld id="{B6003AC7-526C-48A0-8F08-31EEDD36F591}" type="slidenum">
              <a:rPr lang="zh-CN" altLang="en-US" smtClean="0"/>
              <a:t>10</a:t>
            </a:fld>
            <a:endParaRPr lang="zh-CN" altLang="en-US"/>
          </a:p>
        </p:txBody>
      </p:sp>
    </p:spTree>
    <p:extLst>
      <p:ext uri="{BB962C8B-B14F-4D97-AF65-F5344CB8AC3E}">
        <p14:creationId xmlns:p14="http://schemas.microsoft.com/office/powerpoint/2010/main" val="2682538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图灵二战爆发后回到剑桥，后曾协助军方破解德国的著名密码系统</a:t>
            </a:r>
            <a:r>
              <a:rPr lang="en-US" altLang="zh-CN" dirty="0"/>
              <a:t>Enigma</a:t>
            </a:r>
            <a:r>
              <a:rPr lang="zh-CN" altLang="en-US" dirty="0"/>
              <a:t>，对盟军取得了二战的胜利有一定的帮助。</a:t>
            </a:r>
          </a:p>
          <a:p>
            <a:endParaRPr lang="zh-CN" altLang="en-US" dirty="0"/>
          </a:p>
        </p:txBody>
      </p:sp>
      <p:sp>
        <p:nvSpPr>
          <p:cNvPr id="4" name="灯片编号占位符 3"/>
          <p:cNvSpPr>
            <a:spLocks noGrp="1"/>
          </p:cNvSpPr>
          <p:nvPr>
            <p:ph type="sldNum" sz="quarter" idx="10"/>
          </p:nvPr>
        </p:nvSpPr>
        <p:spPr/>
        <p:txBody>
          <a:bodyPr/>
          <a:lstStyle/>
          <a:p>
            <a:fld id="{B6003AC7-526C-48A0-8F08-31EEDD36F591}" type="slidenum">
              <a:rPr lang="zh-CN" altLang="en-US" smtClean="0"/>
              <a:t>11</a:t>
            </a:fld>
            <a:endParaRPr lang="zh-CN" altLang="en-US"/>
          </a:p>
        </p:txBody>
      </p:sp>
    </p:spTree>
    <p:extLst>
      <p:ext uri="{BB962C8B-B14F-4D97-AF65-F5344CB8AC3E}">
        <p14:creationId xmlns:p14="http://schemas.microsoft.com/office/powerpoint/2010/main" val="1138718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图灵曾写过一篇名为</a:t>
            </a:r>
            <a:r>
              <a:rPr lang="en-US" altLang="zh-CN" dirty="0"/>
              <a:t>《</a:t>
            </a:r>
            <a:r>
              <a:rPr lang="zh-CN" altLang="en-US" dirty="0"/>
              <a:t>机器会思考吗？</a:t>
            </a:r>
            <a:r>
              <a:rPr lang="en-US" altLang="zh-CN" dirty="0"/>
              <a:t>》</a:t>
            </a:r>
            <a:r>
              <a:rPr lang="zh-CN" altLang="en-US" dirty="0"/>
              <a:t>（</a:t>
            </a:r>
            <a:r>
              <a:rPr lang="en-US" altLang="zh-CN" dirty="0"/>
              <a:t>Can Machines Think?</a:t>
            </a:r>
            <a:r>
              <a:rPr lang="zh-CN" altLang="en-US" dirty="0"/>
              <a:t>）的论文，其中提出了一种用于判定机器是否具有智能的试验方法，即图灵测试。</a:t>
            </a:r>
          </a:p>
          <a:p>
            <a:endParaRPr lang="zh-CN" altLang="en-US" dirty="0"/>
          </a:p>
        </p:txBody>
      </p:sp>
      <p:sp>
        <p:nvSpPr>
          <p:cNvPr id="4" name="灯片编号占位符 3"/>
          <p:cNvSpPr>
            <a:spLocks noGrp="1"/>
          </p:cNvSpPr>
          <p:nvPr>
            <p:ph type="sldNum" sz="quarter" idx="10"/>
          </p:nvPr>
        </p:nvSpPr>
        <p:spPr/>
        <p:txBody>
          <a:bodyPr/>
          <a:lstStyle/>
          <a:p>
            <a:fld id="{B6003AC7-526C-48A0-8F08-31EEDD36F591}" type="slidenum">
              <a:rPr lang="zh-CN" altLang="en-US" smtClean="0"/>
              <a:t>14</a:t>
            </a:fld>
            <a:endParaRPr lang="zh-CN" altLang="en-US"/>
          </a:p>
        </p:txBody>
      </p:sp>
    </p:spTree>
    <p:extLst>
      <p:ext uri="{BB962C8B-B14F-4D97-AF65-F5344CB8AC3E}">
        <p14:creationId xmlns:p14="http://schemas.microsoft.com/office/powerpoint/2010/main" val="4095219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是英国数学家阿兰</a:t>
            </a:r>
            <a:r>
              <a:rPr lang="en-US" altLang="zh-CN" dirty="0"/>
              <a:t>·</a:t>
            </a:r>
            <a:r>
              <a:rPr lang="zh-CN" altLang="en-US" dirty="0"/>
              <a:t>图灵于</a:t>
            </a:r>
            <a:r>
              <a:rPr lang="en-US" altLang="zh-CN" dirty="0"/>
              <a:t>1936</a:t>
            </a:r>
            <a:r>
              <a:rPr lang="zh-CN" altLang="en-US" dirty="0"/>
              <a:t>年提出的一种抽象计算模型，其更抽象的意义为一种数学逻辑机，可以看作等价于任何有限逻辑数学过程的终极强大逻辑机器。</a:t>
            </a:r>
          </a:p>
          <a:p>
            <a:endParaRPr lang="zh-CN" altLang="en-US" dirty="0"/>
          </a:p>
        </p:txBody>
      </p:sp>
      <p:sp>
        <p:nvSpPr>
          <p:cNvPr id="4" name="灯片编号占位符 3"/>
          <p:cNvSpPr>
            <a:spLocks noGrp="1"/>
          </p:cNvSpPr>
          <p:nvPr>
            <p:ph type="sldNum" sz="quarter" idx="10"/>
          </p:nvPr>
        </p:nvSpPr>
        <p:spPr/>
        <p:txBody>
          <a:bodyPr/>
          <a:lstStyle/>
          <a:p>
            <a:fld id="{B6003AC7-526C-48A0-8F08-31EEDD36F591}" type="slidenum">
              <a:rPr lang="zh-CN" altLang="en-US" smtClean="0"/>
              <a:t>15</a:t>
            </a:fld>
            <a:endParaRPr lang="zh-CN" altLang="en-US"/>
          </a:p>
        </p:txBody>
      </p:sp>
    </p:spTree>
    <p:extLst>
      <p:ext uri="{BB962C8B-B14F-4D97-AF65-F5344CB8AC3E}">
        <p14:creationId xmlns:p14="http://schemas.microsoft.com/office/powerpoint/2010/main" val="3776632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图灵还是一位世界级的长跑运动员。他的马拉松最好成绩是</a:t>
            </a:r>
            <a:r>
              <a:rPr lang="en-US" altLang="zh-CN" dirty="0"/>
              <a:t>2</a:t>
            </a:r>
            <a:r>
              <a:rPr lang="zh-CN" altLang="en-US" dirty="0"/>
              <a:t>小时</a:t>
            </a:r>
            <a:r>
              <a:rPr lang="en-US" altLang="zh-CN" dirty="0"/>
              <a:t>46</a:t>
            </a:r>
            <a:r>
              <a:rPr lang="zh-CN" altLang="en-US" dirty="0"/>
              <a:t>分</a:t>
            </a:r>
            <a:r>
              <a:rPr lang="en-US" altLang="zh-CN" dirty="0"/>
              <a:t>3</a:t>
            </a:r>
            <a:r>
              <a:rPr lang="zh-CN" altLang="en-US" dirty="0"/>
              <a:t>秒。</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6003AC7-526C-48A0-8F08-31EEDD36F591}" type="slidenum">
              <a:rPr lang="zh-CN" altLang="en-US" smtClean="0"/>
              <a:t>16</a:t>
            </a:fld>
            <a:endParaRPr lang="zh-CN" altLang="en-US"/>
          </a:p>
        </p:txBody>
      </p:sp>
    </p:spTree>
    <p:extLst>
      <p:ext uri="{BB962C8B-B14F-4D97-AF65-F5344CB8AC3E}">
        <p14:creationId xmlns:p14="http://schemas.microsoft.com/office/powerpoint/2010/main" val="3488962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因为图灵的同性恋倾向而遭到的迫害使得他的职业生涯尽毁。在</a:t>
            </a:r>
            <a:r>
              <a:rPr lang="en-US" altLang="zh-CN" dirty="0"/>
              <a:t>2009</a:t>
            </a:r>
            <a:r>
              <a:rPr lang="zh-CN" altLang="en-US" dirty="0"/>
              <a:t>年</a:t>
            </a:r>
            <a:r>
              <a:rPr lang="en-US" altLang="zh-CN" dirty="0"/>
              <a:t>9</a:t>
            </a:r>
            <a:r>
              <a:rPr lang="zh-CN" altLang="en-US" dirty="0"/>
              <a:t>月</a:t>
            </a:r>
            <a:r>
              <a:rPr lang="en-US" altLang="zh-CN" dirty="0"/>
              <a:t>10</a:t>
            </a:r>
            <a:r>
              <a:rPr lang="zh-CN" altLang="en-US" dirty="0"/>
              <a:t>日，一份超过</a:t>
            </a:r>
            <a:r>
              <a:rPr lang="en-US" altLang="zh-CN" dirty="0"/>
              <a:t>3</a:t>
            </a:r>
            <a:r>
              <a:rPr lang="zh-CN" altLang="en-US" dirty="0"/>
              <a:t>万人的请愿签名，使英国首相戈登</a:t>
            </a:r>
            <a:r>
              <a:rPr lang="en-US" altLang="zh-CN" dirty="0"/>
              <a:t>·</a:t>
            </a:r>
            <a:r>
              <a:rPr lang="zh-CN" altLang="en-US" dirty="0"/>
              <a:t>布朗在</a:t>
            </a:r>
            <a:r>
              <a:rPr lang="en-US" altLang="zh-CN" dirty="0"/>
              <a:t>《</a:t>
            </a:r>
            <a:r>
              <a:rPr lang="zh-CN" altLang="en-US" dirty="0"/>
              <a:t>每日电讯报</a:t>
            </a:r>
            <a:r>
              <a:rPr lang="en-US" altLang="zh-CN" dirty="0"/>
              <a:t>》</a:t>
            </a:r>
            <a:r>
              <a:rPr lang="zh-CN" altLang="en-US" dirty="0"/>
              <a:t>撰文，因为英国政府当年以同性恋相关罪名起诉图灵并定罪，导致他自杀身亡，正式向艾伦</a:t>
            </a:r>
            <a:r>
              <a:rPr lang="en-US" altLang="zh-CN" dirty="0"/>
              <a:t>·</a:t>
            </a:r>
            <a:r>
              <a:rPr lang="zh-CN" altLang="en-US" dirty="0"/>
              <a:t>图灵公开道歉。</a:t>
            </a:r>
          </a:p>
          <a:p>
            <a:endParaRPr lang="zh-CN" altLang="en-US" dirty="0"/>
          </a:p>
        </p:txBody>
      </p:sp>
      <p:sp>
        <p:nvSpPr>
          <p:cNvPr id="4" name="灯片编号占位符 3"/>
          <p:cNvSpPr>
            <a:spLocks noGrp="1"/>
          </p:cNvSpPr>
          <p:nvPr>
            <p:ph type="sldNum" sz="quarter" idx="10"/>
          </p:nvPr>
        </p:nvSpPr>
        <p:spPr/>
        <p:txBody>
          <a:bodyPr/>
          <a:lstStyle/>
          <a:p>
            <a:fld id="{B6003AC7-526C-48A0-8F08-31EEDD36F591}" type="slidenum">
              <a:rPr lang="zh-CN" altLang="en-US" smtClean="0"/>
              <a:t>17</a:t>
            </a:fld>
            <a:endParaRPr lang="zh-CN" altLang="en-US"/>
          </a:p>
        </p:txBody>
      </p:sp>
    </p:spTree>
    <p:extLst>
      <p:ext uri="{BB962C8B-B14F-4D97-AF65-F5344CB8AC3E}">
        <p14:creationId xmlns:p14="http://schemas.microsoft.com/office/powerpoint/2010/main" val="2763525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dirty="0"/>
              <a:t>寄存器机 马尔可夫算法 </a:t>
            </a:r>
            <a:r>
              <a:rPr lang="el-GR" altLang="zh-CN" dirty="0"/>
              <a:t>λ</a:t>
            </a:r>
            <a:r>
              <a:rPr lang="zh-CN" altLang="en-US" dirty="0"/>
              <a:t>演算 递归函数</a:t>
            </a:r>
            <a:r>
              <a:rPr lang="en-US" altLang="zh-CN" dirty="0"/>
              <a:t>(</a:t>
            </a:r>
            <a:r>
              <a:rPr lang="zh-CN" altLang="en-US" dirty="0"/>
              <a:t>可计算性函数</a:t>
            </a:r>
            <a:r>
              <a:rPr lang="en-US" altLang="zh-CN" dirty="0"/>
              <a:t>)</a:t>
            </a:r>
          </a:p>
          <a:p>
            <a:pPr eaLnBrk="1" hangingPunct="1">
              <a:spcBef>
                <a:spcPct val="0"/>
              </a:spcBef>
            </a:pPr>
            <a:r>
              <a:rPr lang="zh-CN" altLang="en-US" dirty="0"/>
              <a:t>这些模型无一例外地都和图灵机的计算能力等价，因此邱奇，图灵和哥德尔 提出了著名的邱奇</a:t>
            </a:r>
            <a:r>
              <a:rPr lang="en-US" altLang="zh-CN" dirty="0"/>
              <a:t>-</a:t>
            </a:r>
            <a:r>
              <a:rPr lang="zh-CN" altLang="en-US" dirty="0"/>
              <a:t>图灵论题：一切直觉上能计算的函数都可用图灵机计算，反之亦然。</a:t>
            </a:r>
          </a:p>
          <a:p>
            <a:endParaRPr lang="zh-CN" altLang="en-US" dirty="0"/>
          </a:p>
        </p:txBody>
      </p:sp>
      <p:sp>
        <p:nvSpPr>
          <p:cNvPr id="4" name="灯片编号占位符 3"/>
          <p:cNvSpPr>
            <a:spLocks noGrp="1"/>
          </p:cNvSpPr>
          <p:nvPr>
            <p:ph type="sldNum" sz="quarter" idx="10"/>
          </p:nvPr>
        </p:nvSpPr>
        <p:spPr/>
        <p:txBody>
          <a:bodyPr/>
          <a:lstStyle/>
          <a:p>
            <a:fld id="{B6003AC7-526C-48A0-8F08-31EEDD36F591}" type="slidenum">
              <a:rPr lang="zh-CN" altLang="en-US" smtClean="0"/>
              <a:t>18</a:t>
            </a:fld>
            <a:endParaRPr lang="zh-CN" altLang="en-US"/>
          </a:p>
        </p:txBody>
      </p:sp>
    </p:spTree>
    <p:extLst>
      <p:ext uri="{BB962C8B-B14F-4D97-AF65-F5344CB8AC3E}">
        <p14:creationId xmlns:p14="http://schemas.microsoft.com/office/powerpoint/2010/main" val="1054880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通用图灵机（</a:t>
            </a:r>
            <a:r>
              <a:rPr lang="en-US" altLang="zh-CN" dirty="0"/>
              <a:t>Universal Computing Machine</a:t>
            </a:r>
            <a:r>
              <a:rPr lang="zh-CN" altLang="en-US" dirty="0"/>
              <a:t>，又称</a:t>
            </a:r>
            <a:r>
              <a:rPr lang="en-US" altLang="zh-CN" dirty="0"/>
              <a:t>Machine U</a:t>
            </a:r>
            <a:r>
              <a:rPr lang="zh-CN" altLang="en-US" dirty="0"/>
              <a:t>）是一种图灵机，由艾伦</a:t>
            </a:r>
            <a:r>
              <a:rPr lang="en-US" altLang="zh-CN" dirty="0"/>
              <a:t>·</a:t>
            </a:r>
            <a:r>
              <a:rPr lang="zh-CN" altLang="en-US" dirty="0"/>
              <a:t>图灵在</a:t>
            </a:r>
            <a:r>
              <a:rPr lang="en-US" altLang="zh-CN" dirty="0"/>
              <a:t>1936</a:t>
            </a:r>
            <a:r>
              <a:rPr lang="zh-CN" altLang="en-US" dirty="0"/>
              <a:t>年发明。这种多用途单机器（计算机器）模型可以“运行”任何任意（但</a:t>
            </a:r>
            <a:r>
              <a:rPr lang="en-US" altLang="zh-CN" dirty="0"/>
              <a:t>well-formed</a:t>
            </a:r>
            <a:r>
              <a:rPr lang="zh-CN" altLang="en-US" dirty="0"/>
              <a:t>）指令序列（称为 </a:t>
            </a:r>
            <a:r>
              <a:rPr lang="en-US" altLang="zh-CN" dirty="0"/>
              <a:t>"quintuples"</a:t>
            </a:r>
            <a:r>
              <a:rPr lang="zh-CN" altLang="en-US" dirty="0"/>
              <a:t>）。</a:t>
            </a:r>
          </a:p>
          <a:p>
            <a:endParaRPr lang="zh-CN" altLang="en-US" dirty="0"/>
          </a:p>
        </p:txBody>
      </p:sp>
      <p:sp>
        <p:nvSpPr>
          <p:cNvPr id="4" name="灯片编号占位符 3"/>
          <p:cNvSpPr>
            <a:spLocks noGrp="1"/>
          </p:cNvSpPr>
          <p:nvPr>
            <p:ph type="sldNum" sz="quarter" idx="10"/>
          </p:nvPr>
        </p:nvSpPr>
        <p:spPr/>
        <p:txBody>
          <a:bodyPr/>
          <a:lstStyle/>
          <a:p>
            <a:fld id="{B6003AC7-526C-48A0-8F08-31EEDD36F591}" type="slidenum">
              <a:rPr lang="zh-CN" altLang="en-US" smtClean="0"/>
              <a:t>23</a:t>
            </a:fld>
            <a:endParaRPr lang="zh-CN" altLang="en-US"/>
          </a:p>
        </p:txBody>
      </p:sp>
    </p:spTree>
    <p:extLst>
      <p:ext uri="{BB962C8B-B14F-4D97-AF65-F5344CB8AC3E}">
        <p14:creationId xmlns:p14="http://schemas.microsoft.com/office/powerpoint/2010/main" val="2148706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userDrawn="1"/>
        </p:nvSpPr>
        <p:spPr>
          <a:xfrm>
            <a:off x="0" y="0"/>
            <a:ext cx="9144000" cy="692696"/>
          </a:xfrm>
          <a:prstGeom prst="rect">
            <a:avLst/>
          </a:prstGeom>
          <a:gradFill>
            <a:gsLst>
              <a:gs pos="0">
                <a:schemeClr val="bg1">
                  <a:lumMod val="50000"/>
                </a:schemeClr>
              </a:gs>
              <a:gs pos="100000">
                <a:schemeClr val="bg1">
                  <a:lumMod val="75000"/>
                </a:schemeClr>
              </a:gs>
            </a:gsLst>
            <a:path path="circle">
              <a:fillToRect l="100000" t="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8" name="平行四边形 49"/>
          <p:cNvSpPr/>
          <p:nvPr userDrawn="1"/>
        </p:nvSpPr>
        <p:spPr>
          <a:xfrm>
            <a:off x="-29979" y="-14989"/>
            <a:ext cx="2537015" cy="707685"/>
          </a:xfrm>
          <a:custGeom>
            <a:avLst/>
            <a:gdLst>
              <a:gd name="connsiteX0" fmla="*/ 0 w 1547664"/>
              <a:gd name="connsiteY0" fmla="*/ 692696 h 692696"/>
              <a:gd name="connsiteX1" fmla="*/ 173174 w 1547664"/>
              <a:gd name="connsiteY1" fmla="*/ 0 h 692696"/>
              <a:gd name="connsiteX2" fmla="*/ 1547664 w 1547664"/>
              <a:gd name="connsiteY2" fmla="*/ 0 h 692696"/>
              <a:gd name="connsiteX3" fmla="*/ 1374490 w 1547664"/>
              <a:gd name="connsiteY3" fmla="*/ 692696 h 692696"/>
              <a:gd name="connsiteX4" fmla="*/ 0 w 1547664"/>
              <a:gd name="connsiteY4" fmla="*/ 692696 h 692696"/>
              <a:gd name="connsiteX0-1" fmla="*/ 61228 w 1608892"/>
              <a:gd name="connsiteY0-2" fmla="*/ 722676 h 722676"/>
              <a:gd name="connsiteX1-3" fmla="*/ 234402 w 1608892"/>
              <a:gd name="connsiteY1-4" fmla="*/ 29980 h 722676"/>
              <a:gd name="connsiteX2-5" fmla="*/ 1267 w 1608892"/>
              <a:gd name="connsiteY2-6" fmla="*/ 0 h 722676"/>
              <a:gd name="connsiteX3-7" fmla="*/ 1608892 w 1608892"/>
              <a:gd name="connsiteY3-8" fmla="*/ 29980 h 722676"/>
              <a:gd name="connsiteX4-9" fmla="*/ 1435718 w 1608892"/>
              <a:gd name="connsiteY4-10" fmla="*/ 722676 h 722676"/>
              <a:gd name="connsiteX5" fmla="*/ 61228 w 1608892"/>
              <a:gd name="connsiteY5" fmla="*/ 722676 h 722676"/>
              <a:gd name="connsiteX0-11" fmla="*/ 63273 w 1610937"/>
              <a:gd name="connsiteY0-12" fmla="*/ 722676 h 722676"/>
              <a:gd name="connsiteX1-13" fmla="*/ 56565 w 1610937"/>
              <a:gd name="connsiteY1-14" fmla="*/ 44970 h 722676"/>
              <a:gd name="connsiteX2-15" fmla="*/ 3312 w 1610937"/>
              <a:gd name="connsiteY2-16" fmla="*/ 0 h 722676"/>
              <a:gd name="connsiteX3-17" fmla="*/ 1610937 w 1610937"/>
              <a:gd name="connsiteY3-18" fmla="*/ 29980 h 722676"/>
              <a:gd name="connsiteX4-19" fmla="*/ 1437763 w 1610937"/>
              <a:gd name="connsiteY4-20" fmla="*/ 722676 h 722676"/>
              <a:gd name="connsiteX5-21" fmla="*/ 63273 w 1610937"/>
              <a:gd name="connsiteY5-22" fmla="*/ 722676 h 722676"/>
              <a:gd name="connsiteX0-23" fmla="*/ 63273 w 2075632"/>
              <a:gd name="connsiteY0-24" fmla="*/ 722676 h 722676"/>
              <a:gd name="connsiteX1-25" fmla="*/ 56565 w 2075632"/>
              <a:gd name="connsiteY1-26" fmla="*/ 44970 h 722676"/>
              <a:gd name="connsiteX2-27" fmla="*/ 3312 w 2075632"/>
              <a:gd name="connsiteY2-28" fmla="*/ 0 h 722676"/>
              <a:gd name="connsiteX3-29" fmla="*/ 2075632 w 2075632"/>
              <a:gd name="connsiteY3-30" fmla="*/ 29980 h 722676"/>
              <a:gd name="connsiteX4-31" fmla="*/ 1437763 w 2075632"/>
              <a:gd name="connsiteY4-32" fmla="*/ 722676 h 722676"/>
              <a:gd name="connsiteX5-33" fmla="*/ 63273 w 2075632"/>
              <a:gd name="connsiteY5-34" fmla="*/ 722676 h 722676"/>
              <a:gd name="connsiteX0-35" fmla="*/ 6708 w 2019067"/>
              <a:gd name="connsiteY0-36" fmla="*/ 771160 h 771160"/>
              <a:gd name="connsiteX1-37" fmla="*/ 0 w 2019067"/>
              <a:gd name="connsiteY1-38" fmla="*/ 93454 h 771160"/>
              <a:gd name="connsiteX2-39" fmla="*/ 2019067 w 2019067"/>
              <a:gd name="connsiteY2-40" fmla="*/ 78464 h 771160"/>
              <a:gd name="connsiteX3-41" fmla="*/ 1381198 w 2019067"/>
              <a:gd name="connsiteY3-42" fmla="*/ 771160 h 771160"/>
              <a:gd name="connsiteX4-43" fmla="*/ 6708 w 2019067"/>
              <a:gd name="connsiteY4-44" fmla="*/ 771160 h 771160"/>
              <a:gd name="connsiteX0-45" fmla="*/ 6708 w 2019067"/>
              <a:gd name="connsiteY0-46" fmla="*/ 740785 h 740785"/>
              <a:gd name="connsiteX1-47" fmla="*/ 0 w 2019067"/>
              <a:gd name="connsiteY1-48" fmla="*/ 63079 h 740785"/>
              <a:gd name="connsiteX2-49" fmla="*/ 2019067 w 2019067"/>
              <a:gd name="connsiteY2-50" fmla="*/ 48089 h 740785"/>
              <a:gd name="connsiteX3-51" fmla="*/ 1381198 w 2019067"/>
              <a:gd name="connsiteY3-52" fmla="*/ 740785 h 740785"/>
              <a:gd name="connsiteX4-53" fmla="*/ 6708 w 2019067"/>
              <a:gd name="connsiteY4-54" fmla="*/ 740785 h 740785"/>
              <a:gd name="connsiteX0-55" fmla="*/ 6708 w 2019067"/>
              <a:gd name="connsiteY0-56" fmla="*/ 692696 h 692696"/>
              <a:gd name="connsiteX1-57" fmla="*/ 0 w 2019067"/>
              <a:gd name="connsiteY1-58" fmla="*/ 14990 h 692696"/>
              <a:gd name="connsiteX2-59" fmla="*/ 2019067 w 2019067"/>
              <a:gd name="connsiteY2-60" fmla="*/ 0 h 692696"/>
              <a:gd name="connsiteX3-61" fmla="*/ 1381198 w 2019067"/>
              <a:gd name="connsiteY3-62" fmla="*/ 692696 h 692696"/>
              <a:gd name="connsiteX4-63" fmla="*/ 6708 w 2019067"/>
              <a:gd name="connsiteY4-64" fmla="*/ 692696 h 692696"/>
              <a:gd name="connsiteX0-65" fmla="*/ 21698 w 2034057"/>
              <a:gd name="connsiteY0-66" fmla="*/ 707686 h 707686"/>
              <a:gd name="connsiteX1-67" fmla="*/ 0 w 2034057"/>
              <a:gd name="connsiteY1-68" fmla="*/ 0 h 707686"/>
              <a:gd name="connsiteX2-69" fmla="*/ 2034057 w 2034057"/>
              <a:gd name="connsiteY2-70" fmla="*/ 14990 h 707686"/>
              <a:gd name="connsiteX3-71" fmla="*/ 1396188 w 2034057"/>
              <a:gd name="connsiteY3-72" fmla="*/ 707686 h 707686"/>
              <a:gd name="connsiteX4-73" fmla="*/ 21698 w 2034057"/>
              <a:gd name="connsiteY4-74" fmla="*/ 707686 h 707686"/>
              <a:gd name="connsiteX0-75" fmla="*/ 0 w 2042339"/>
              <a:gd name="connsiteY0-76" fmla="*/ 707686 h 707686"/>
              <a:gd name="connsiteX1-77" fmla="*/ 8282 w 2042339"/>
              <a:gd name="connsiteY1-78" fmla="*/ 0 h 707686"/>
              <a:gd name="connsiteX2-79" fmla="*/ 2042339 w 2042339"/>
              <a:gd name="connsiteY2-80" fmla="*/ 14990 h 707686"/>
              <a:gd name="connsiteX3-81" fmla="*/ 1404470 w 2042339"/>
              <a:gd name="connsiteY3-82" fmla="*/ 707686 h 707686"/>
              <a:gd name="connsiteX4-83" fmla="*/ 0 w 2042339"/>
              <a:gd name="connsiteY4-84" fmla="*/ 707686 h 707686"/>
              <a:gd name="connsiteX0-85" fmla="*/ 0 w 2042339"/>
              <a:gd name="connsiteY0-86" fmla="*/ 707686 h 707686"/>
              <a:gd name="connsiteX1-87" fmla="*/ 8282 w 2042339"/>
              <a:gd name="connsiteY1-88" fmla="*/ 0 h 707686"/>
              <a:gd name="connsiteX2-89" fmla="*/ 2042339 w 2042339"/>
              <a:gd name="connsiteY2-90" fmla="*/ 14990 h 707686"/>
              <a:gd name="connsiteX3-91" fmla="*/ 1659303 w 2042339"/>
              <a:gd name="connsiteY3-92" fmla="*/ 707686 h 707686"/>
              <a:gd name="connsiteX4-93" fmla="*/ 0 w 2042339"/>
              <a:gd name="connsiteY4-94" fmla="*/ 707686 h 707686"/>
              <a:gd name="connsiteX0-95" fmla="*/ 0 w 2297172"/>
              <a:gd name="connsiteY0-96" fmla="*/ 707686 h 707686"/>
              <a:gd name="connsiteX1-97" fmla="*/ 8282 w 2297172"/>
              <a:gd name="connsiteY1-98" fmla="*/ 0 h 707686"/>
              <a:gd name="connsiteX2-99" fmla="*/ 2297172 w 2297172"/>
              <a:gd name="connsiteY2-100" fmla="*/ 0 h 707686"/>
              <a:gd name="connsiteX3-101" fmla="*/ 1659303 w 2297172"/>
              <a:gd name="connsiteY3-102" fmla="*/ 707686 h 707686"/>
              <a:gd name="connsiteX4-103" fmla="*/ 0 w 2297172"/>
              <a:gd name="connsiteY4-104" fmla="*/ 707686 h 707686"/>
              <a:gd name="connsiteX0-105" fmla="*/ 0 w 2537015"/>
              <a:gd name="connsiteY0-106" fmla="*/ 707686 h 707686"/>
              <a:gd name="connsiteX1-107" fmla="*/ 8282 w 2537015"/>
              <a:gd name="connsiteY1-108" fmla="*/ 0 h 707686"/>
              <a:gd name="connsiteX2-109" fmla="*/ 2537015 w 2537015"/>
              <a:gd name="connsiteY2-110" fmla="*/ 0 h 707686"/>
              <a:gd name="connsiteX3-111" fmla="*/ 1659303 w 2537015"/>
              <a:gd name="connsiteY3-112" fmla="*/ 707686 h 707686"/>
              <a:gd name="connsiteX4-113" fmla="*/ 0 w 2537015"/>
              <a:gd name="connsiteY4-114" fmla="*/ 707686 h 707686"/>
              <a:gd name="connsiteX0-115" fmla="*/ 0 w 2537015"/>
              <a:gd name="connsiteY0-116" fmla="*/ 707686 h 707686"/>
              <a:gd name="connsiteX1-117" fmla="*/ 8282 w 2537015"/>
              <a:gd name="connsiteY1-118" fmla="*/ 0 h 707686"/>
              <a:gd name="connsiteX2-119" fmla="*/ 2537015 w 2537015"/>
              <a:gd name="connsiteY2-120" fmla="*/ 0 h 707686"/>
              <a:gd name="connsiteX3-121" fmla="*/ 1869165 w 2537015"/>
              <a:gd name="connsiteY3-122" fmla="*/ 707686 h 707686"/>
              <a:gd name="connsiteX4-123" fmla="*/ 0 w 2537015"/>
              <a:gd name="connsiteY4-124" fmla="*/ 707686 h 70768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37015" h="707686">
                <a:moveTo>
                  <a:pt x="0" y="707686"/>
                </a:moveTo>
                <a:cubicBezTo>
                  <a:pt x="2761" y="471791"/>
                  <a:pt x="5521" y="235895"/>
                  <a:pt x="8282" y="0"/>
                </a:cubicBezTo>
                <a:lnTo>
                  <a:pt x="2537015" y="0"/>
                </a:lnTo>
                <a:lnTo>
                  <a:pt x="1869165" y="707686"/>
                </a:lnTo>
                <a:lnTo>
                  <a:pt x="0" y="707686"/>
                </a:lnTo>
                <a:close/>
              </a:path>
            </a:pathLst>
          </a:custGeom>
          <a:solidFill>
            <a:srgbClr val="F6941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9" name="直接连接符 8"/>
          <p:cNvCxnSpPr/>
          <p:nvPr userDrawn="1"/>
        </p:nvCxnSpPr>
        <p:spPr>
          <a:xfrm flipH="1">
            <a:off x="7864321" y="5431711"/>
            <a:ext cx="1019148" cy="1145940"/>
          </a:xfrm>
          <a:prstGeom prst="line">
            <a:avLst/>
          </a:prstGeom>
          <a:ln w="12700">
            <a:gradFill>
              <a:gsLst>
                <a:gs pos="1250">
                  <a:schemeClr val="bg1">
                    <a:lumMod val="65000"/>
                    <a:alpha val="0"/>
                  </a:schemeClr>
                </a:gs>
                <a:gs pos="100000">
                  <a:schemeClr val="bg1">
                    <a:lumMod val="65000"/>
                    <a:alpha val="0"/>
                  </a:schemeClr>
                </a:gs>
                <a:gs pos="50000">
                  <a:schemeClr val="tx1">
                    <a:lumMod val="95000"/>
                    <a:lumOff val="5000"/>
                  </a:schemeClr>
                </a:gs>
                <a:gs pos="100000">
                  <a:schemeClr val="bg1">
                    <a:lumMod val="65000"/>
                    <a:alpha val="0"/>
                  </a:schemeClr>
                </a:gs>
              </a:gsLst>
              <a:lin ang="0" scaled="0"/>
            </a:gradFill>
          </a:ln>
          <a:effectLst>
            <a:outerShdw blurRad="63500" dist="25400" dir="5400000" sx="170000" sy="170000" algn="ctr" rotWithShape="0">
              <a:schemeClr val="tx1">
                <a:alpha val="92000"/>
              </a:scheme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2020/8/28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7" name="矩形 6"/>
          <p:cNvSpPr/>
          <p:nvPr userDrawn="1"/>
        </p:nvSpPr>
        <p:spPr>
          <a:xfrm>
            <a:off x="0" y="0"/>
            <a:ext cx="9144000" cy="692696"/>
          </a:xfrm>
          <a:prstGeom prst="rect">
            <a:avLst/>
          </a:prstGeom>
          <a:gradFill>
            <a:gsLst>
              <a:gs pos="0">
                <a:schemeClr val="bg1">
                  <a:lumMod val="50000"/>
                </a:schemeClr>
              </a:gs>
              <a:gs pos="100000">
                <a:schemeClr val="bg1">
                  <a:lumMod val="75000"/>
                </a:schemeClr>
              </a:gs>
            </a:gsLst>
            <a:path path="circle">
              <a:fillToRect l="100000" t="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2" name="标题 1"/>
          <p:cNvSpPr>
            <a:spLocks noGrp="1"/>
          </p:cNvSpPr>
          <p:nvPr>
            <p:ph type="title"/>
          </p:nvPr>
        </p:nvSpPr>
        <p:spPr>
          <a:xfrm>
            <a:off x="3589040" y="0"/>
            <a:ext cx="5554960" cy="692696"/>
          </a:xfrm>
        </p:spPr>
        <p:txBody>
          <a:bodyPr>
            <a:noAutofit/>
          </a:bodyPr>
          <a:lstStyle>
            <a:lvl1pPr algn="r">
              <a:defRPr sz="3600">
                <a:solidFill>
                  <a:schemeClr val="bg1"/>
                </a:solidFill>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2020/8/28</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dirty="0"/>
          </a:p>
        </p:txBody>
      </p:sp>
      <p:sp>
        <p:nvSpPr>
          <p:cNvPr id="6" name="平行四边形 49"/>
          <p:cNvSpPr/>
          <p:nvPr userDrawn="1"/>
        </p:nvSpPr>
        <p:spPr>
          <a:xfrm>
            <a:off x="-29979" y="-14989"/>
            <a:ext cx="2537015" cy="707685"/>
          </a:xfrm>
          <a:custGeom>
            <a:avLst/>
            <a:gdLst>
              <a:gd name="connsiteX0" fmla="*/ 0 w 1547664"/>
              <a:gd name="connsiteY0" fmla="*/ 692696 h 692696"/>
              <a:gd name="connsiteX1" fmla="*/ 173174 w 1547664"/>
              <a:gd name="connsiteY1" fmla="*/ 0 h 692696"/>
              <a:gd name="connsiteX2" fmla="*/ 1547664 w 1547664"/>
              <a:gd name="connsiteY2" fmla="*/ 0 h 692696"/>
              <a:gd name="connsiteX3" fmla="*/ 1374490 w 1547664"/>
              <a:gd name="connsiteY3" fmla="*/ 692696 h 692696"/>
              <a:gd name="connsiteX4" fmla="*/ 0 w 1547664"/>
              <a:gd name="connsiteY4" fmla="*/ 692696 h 692696"/>
              <a:gd name="connsiteX0-1" fmla="*/ 61228 w 1608892"/>
              <a:gd name="connsiteY0-2" fmla="*/ 722676 h 722676"/>
              <a:gd name="connsiteX1-3" fmla="*/ 234402 w 1608892"/>
              <a:gd name="connsiteY1-4" fmla="*/ 29980 h 722676"/>
              <a:gd name="connsiteX2-5" fmla="*/ 1267 w 1608892"/>
              <a:gd name="connsiteY2-6" fmla="*/ 0 h 722676"/>
              <a:gd name="connsiteX3-7" fmla="*/ 1608892 w 1608892"/>
              <a:gd name="connsiteY3-8" fmla="*/ 29980 h 722676"/>
              <a:gd name="connsiteX4-9" fmla="*/ 1435718 w 1608892"/>
              <a:gd name="connsiteY4-10" fmla="*/ 722676 h 722676"/>
              <a:gd name="connsiteX5" fmla="*/ 61228 w 1608892"/>
              <a:gd name="connsiteY5" fmla="*/ 722676 h 722676"/>
              <a:gd name="connsiteX0-11" fmla="*/ 63273 w 1610937"/>
              <a:gd name="connsiteY0-12" fmla="*/ 722676 h 722676"/>
              <a:gd name="connsiteX1-13" fmla="*/ 56565 w 1610937"/>
              <a:gd name="connsiteY1-14" fmla="*/ 44970 h 722676"/>
              <a:gd name="connsiteX2-15" fmla="*/ 3312 w 1610937"/>
              <a:gd name="connsiteY2-16" fmla="*/ 0 h 722676"/>
              <a:gd name="connsiteX3-17" fmla="*/ 1610937 w 1610937"/>
              <a:gd name="connsiteY3-18" fmla="*/ 29980 h 722676"/>
              <a:gd name="connsiteX4-19" fmla="*/ 1437763 w 1610937"/>
              <a:gd name="connsiteY4-20" fmla="*/ 722676 h 722676"/>
              <a:gd name="connsiteX5-21" fmla="*/ 63273 w 1610937"/>
              <a:gd name="connsiteY5-22" fmla="*/ 722676 h 722676"/>
              <a:gd name="connsiteX0-23" fmla="*/ 63273 w 2075632"/>
              <a:gd name="connsiteY0-24" fmla="*/ 722676 h 722676"/>
              <a:gd name="connsiteX1-25" fmla="*/ 56565 w 2075632"/>
              <a:gd name="connsiteY1-26" fmla="*/ 44970 h 722676"/>
              <a:gd name="connsiteX2-27" fmla="*/ 3312 w 2075632"/>
              <a:gd name="connsiteY2-28" fmla="*/ 0 h 722676"/>
              <a:gd name="connsiteX3-29" fmla="*/ 2075632 w 2075632"/>
              <a:gd name="connsiteY3-30" fmla="*/ 29980 h 722676"/>
              <a:gd name="connsiteX4-31" fmla="*/ 1437763 w 2075632"/>
              <a:gd name="connsiteY4-32" fmla="*/ 722676 h 722676"/>
              <a:gd name="connsiteX5-33" fmla="*/ 63273 w 2075632"/>
              <a:gd name="connsiteY5-34" fmla="*/ 722676 h 722676"/>
              <a:gd name="connsiteX0-35" fmla="*/ 6708 w 2019067"/>
              <a:gd name="connsiteY0-36" fmla="*/ 771160 h 771160"/>
              <a:gd name="connsiteX1-37" fmla="*/ 0 w 2019067"/>
              <a:gd name="connsiteY1-38" fmla="*/ 93454 h 771160"/>
              <a:gd name="connsiteX2-39" fmla="*/ 2019067 w 2019067"/>
              <a:gd name="connsiteY2-40" fmla="*/ 78464 h 771160"/>
              <a:gd name="connsiteX3-41" fmla="*/ 1381198 w 2019067"/>
              <a:gd name="connsiteY3-42" fmla="*/ 771160 h 771160"/>
              <a:gd name="connsiteX4-43" fmla="*/ 6708 w 2019067"/>
              <a:gd name="connsiteY4-44" fmla="*/ 771160 h 771160"/>
              <a:gd name="connsiteX0-45" fmla="*/ 6708 w 2019067"/>
              <a:gd name="connsiteY0-46" fmla="*/ 740785 h 740785"/>
              <a:gd name="connsiteX1-47" fmla="*/ 0 w 2019067"/>
              <a:gd name="connsiteY1-48" fmla="*/ 63079 h 740785"/>
              <a:gd name="connsiteX2-49" fmla="*/ 2019067 w 2019067"/>
              <a:gd name="connsiteY2-50" fmla="*/ 48089 h 740785"/>
              <a:gd name="connsiteX3-51" fmla="*/ 1381198 w 2019067"/>
              <a:gd name="connsiteY3-52" fmla="*/ 740785 h 740785"/>
              <a:gd name="connsiteX4-53" fmla="*/ 6708 w 2019067"/>
              <a:gd name="connsiteY4-54" fmla="*/ 740785 h 740785"/>
              <a:gd name="connsiteX0-55" fmla="*/ 6708 w 2019067"/>
              <a:gd name="connsiteY0-56" fmla="*/ 692696 h 692696"/>
              <a:gd name="connsiteX1-57" fmla="*/ 0 w 2019067"/>
              <a:gd name="connsiteY1-58" fmla="*/ 14990 h 692696"/>
              <a:gd name="connsiteX2-59" fmla="*/ 2019067 w 2019067"/>
              <a:gd name="connsiteY2-60" fmla="*/ 0 h 692696"/>
              <a:gd name="connsiteX3-61" fmla="*/ 1381198 w 2019067"/>
              <a:gd name="connsiteY3-62" fmla="*/ 692696 h 692696"/>
              <a:gd name="connsiteX4-63" fmla="*/ 6708 w 2019067"/>
              <a:gd name="connsiteY4-64" fmla="*/ 692696 h 692696"/>
              <a:gd name="connsiteX0-65" fmla="*/ 21698 w 2034057"/>
              <a:gd name="connsiteY0-66" fmla="*/ 707686 h 707686"/>
              <a:gd name="connsiteX1-67" fmla="*/ 0 w 2034057"/>
              <a:gd name="connsiteY1-68" fmla="*/ 0 h 707686"/>
              <a:gd name="connsiteX2-69" fmla="*/ 2034057 w 2034057"/>
              <a:gd name="connsiteY2-70" fmla="*/ 14990 h 707686"/>
              <a:gd name="connsiteX3-71" fmla="*/ 1396188 w 2034057"/>
              <a:gd name="connsiteY3-72" fmla="*/ 707686 h 707686"/>
              <a:gd name="connsiteX4-73" fmla="*/ 21698 w 2034057"/>
              <a:gd name="connsiteY4-74" fmla="*/ 707686 h 707686"/>
              <a:gd name="connsiteX0-75" fmla="*/ 0 w 2042339"/>
              <a:gd name="connsiteY0-76" fmla="*/ 707686 h 707686"/>
              <a:gd name="connsiteX1-77" fmla="*/ 8282 w 2042339"/>
              <a:gd name="connsiteY1-78" fmla="*/ 0 h 707686"/>
              <a:gd name="connsiteX2-79" fmla="*/ 2042339 w 2042339"/>
              <a:gd name="connsiteY2-80" fmla="*/ 14990 h 707686"/>
              <a:gd name="connsiteX3-81" fmla="*/ 1404470 w 2042339"/>
              <a:gd name="connsiteY3-82" fmla="*/ 707686 h 707686"/>
              <a:gd name="connsiteX4-83" fmla="*/ 0 w 2042339"/>
              <a:gd name="connsiteY4-84" fmla="*/ 707686 h 707686"/>
              <a:gd name="connsiteX0-85" fmla="*/ 0 w 2042339"/>
              <a:gd name="connsiteY0-86" fmla="*/ 707686 h 707686"/>
              <a:gd name="connsiteX1-87" fmla="*/ 8282 w 2042339"/>
              <a:gd name="connsiteY1-88" fmla="*/ 0 h 707686"/>
              <a:gd name="connsiteX2-89" fmla="*/ 2042339 w 2042339"/>
              <a:gd name="connsiteY2-90" fmla="*/ 14990 h 707686"/>
              <a:gd name="connsiteX3-91" fmla="*/ 1659303 w 2042339"/>
              <a:gd name="connsiteY3-92" fmla="*/ 707686 h 707686"/>
              <a:gd name="connsiteX4-93" fmla="*/ 0 w 2042339"/>
              <a:gd name="connsiteY4-94" fmla="*/ 707686 h 707686"/>
              <a:gd name="connsiteX0-95" fmla="*/ 0 w 2297172"/>
              <a:gd name="connsiteY0-96" fmla="*/ 707686 h 707686"/>
              <a:gd name="connsiteX1-97" fmla="*/ 8282 w 2297172"/>
              <a:gd name="connsiteY1-98" fmla="*/ 0 h 707686"/>
              <a:gd name="connsiteX2-99" fmla="*/ 2297172 w 2297172"/>
              <a:gd name="connsiteY2-100" fmla="*/ 0 h 707686"/>
              <a:gd name="connsiteX3-101" fmla="*/ 1659303 w 2297172"/>
              <a:gd name="connsiteY3-102" fmla="*/ 707686 h 707686"/>
              <a:gd name="connsiteX4-103" fmla="*/ 0 w 2297172"/>
              <a:gd name="connsiteY4-104" fmla="*/ 707686 h 707686"/>
              <a:gd name="connsiteX0-105" fmla="*/ 0 w 2537015"/>
              <a:gd name="connsiteY0-106" fmla="*/ 707686 h 707686"/>
              <a:gd name="connsiteX1-107" fmla="*/ 8282 w 2537015"/>
              <a:gd name="connsiteY1-108" fmla="*/ 0 h 707686"/>
              <a:gd name="connsiteX2-109" fmla="*/ 2537015 w 2537015"/>
              <a:gd name="connsiteY2-110" fmla="*/ 0 h 707686"/>
              <a:gd name="connsiteX3-111" fmla="*/ 1659303 w 2537015"/>
              <a:gd name="connsiteY3-112" fmla="*/ 707686 h 707686"/>
              <a:gd name="connsiteX4-113" fmla="*/ 0 w 2537015"/>
              <a:gd name="connsiteY4-114" fmla="*/ 707686 h 707686"/>
              <a:gd name="connsiteX0-115" fmla="*/ 0 w 2537015"/>
              <a:gd name="connsiteY0-116" fmla="*/ 707686 h 707686"/>
              <a:gd name="connsiteX1-117" fmla="*/ 8282 w 2537015"/>
              <a:gd name="connsiteY1-118" fmla="*/ 0 h 707686"/>
              <a:gd name="connsiteX2-119" fmla="*/ 2537015 w 2537015"/>
              <a:gd name="connsiteY2-120" fmla="*/ 0 h 707686"/>
              <a:gd name="connsiteX3-121" fmla="*/ 1869165 w 2537015"/>
              <a:gd name="connsiteY3-122" fmla="*/ 707686 h 707686"/>
              <a:gd name="connsiteX4-123" fmla="*/ 0 w 2537015"/>
              <a:gd name="connsiteY4-124" fmla="*/ 707686 h 70768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37015" h="707686">
                <a:moveTo>
                  <a:pt x="0" y="707686"/>
                </a:moveTo>
                <a:cubicBezTo>
                  <a:pt x="2761" y="471791"/>
                  <a:pt x="5521" y="235895"/>
                  <a:pt x="8282" y="0"/>
                </a:cubicBezTo>
                <a:lnTo>
                  <a:pt x="2537015" y="0"/>
                </a:lnTo>
                <a:lnTo>
                  <a:pt x="1869165" y="707686"/>
                </a:lnTo>
                <a:lnTo>
                  <a:pt x="0" y="707686"/>
                </a:lnTo>
                <a:close/>
              </a:path>
            </a:pathLst>
          </a:custGeom>
          <a:solidFill>
            <a:srgbClr val="F6941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8" name="直接连接符 7"/>
          <p:cNvCxnSpPr/>
          <p:nvPr userDrawn="1"/>
        </p:nvCxnSpPr>
        <p:spPr>
          <a:xfrm flipH="1">
            <a:off x="7864321" y="5431711"/>
            <a:ext cx="1019148" cy="1145940"/>
          </a:xfrm>
          <a:prstGeom prst="line">
            <a:avLst/>
          </a:prstGeom>
          <a:ln w="12700">
            <a:gradFill>
              <a:gsLst>
                <a:gs pos="1250">
                  <a:schemeClr val="bg1">
                    <a:lumMod val="65000"/>
                    <a:alpha val="0"/>
                  </a:schemeClr>
                </a:gs>
                <a:gs pos="100000">
                  <a:schemeClr val="bg1">
                    <a:lumMod val="65000"/>
                    <a:alpha val="0"/>
                  </a:schemeClr>
                </a:gs>
                <a:gs pos="50000">
                  <a:schemeClr val="tx1">
                    <a:lumMod val="95000"/>
                    <a:lumOff val="5000"/>
                  </a:schemeClr>
                </a:gs>
                <a:gs pos="100000">
                  <a:schemeClr val="bg1">
                    <a:lumMod val="65000"/>
                    <a:alpha val="0"/>
                  </a:schemeClr>
                </a:gs>
              </a:gsLst>
              <a:lin ang="0" scaled="0"/>
            </a:gradFill>
          </a:ln>
          <a:effectLst>
            <a:outerShdw blurRad="63500" dist="25400" dir="5400000" sx="170000" sy="170000" algn="ctr" rotWithShape="0">
              <a:schemeClr val="tx1">
                <a:alpha val="92000"/>
              </a:scheme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2020/8/28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cxnSp>
        <p:nvCxnSpPr>
          <p:cNvPr id="7" name="直接连接符 6"/>
          <p:cNvCxnSpPr/>
          <p:nvPr userDrawn="1"/>
        </p:nvCxnSpPr>
        <p:spPr>
          <a:xfrm flipH="1">
            <a:off x="7864321" y="5431711"/>
            <a:ext cx="1019148" cy="1145940"/>
          </a:xfrm>
          <a:prstGeom prst="line">
            <a:avLst/>
          </a:prstGeom>
          <a:ln w="12700">
            <a:gradFill>
              <a:gsLst>
                <a:gs pos="1250">
                  <a:schemeClr val="bg1">
                    <a:lumMod val="65000"/>
                    <a:alpha val="0"/>
                  </a:schemeClr>
                </a:gs>
                <a:gs pos="100000">
                  <a:schemeClr val="bg1">
                    <a:lumMod val="65000"/>
                    <a:alpha val="0"/>
                  </a:schemeClr>
                </a:gs>
                <a:gs pos="50000">
                  <a:schemeClr val="tx1">
                    <a:lumMod val="95000"/>
                    <a:lumOff val="5000"/>
                  </a:schemeClr>
                </a:gs>
                <a:gs pos="100000">
                  <a:schemeClr val="bg1">
                    <a:lumMod val="65000"/>
                    <a:alpha val="0"/>
                  </a:schemeClr>
                </a:gs>
              </a:gsLst>
              <a:lin ang="0" scaled="0"/>
            </a:gradFill>
          </a:ln>
          <a:effectLst>
            <a:outerShdw blurRad="63500" dist="25400" dir="5400000" sx="170000" sy="170000" algn="ctr" rotWithShape="0">
              <a:schemeClr val="tx1">
                <a:alpha val="92000"/>
              </a:scheme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sm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2020/8/28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6.jpeg"/><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0251" y="2247007"/>
            <a:ext cx="7772400" cy="1470025"/>
          </a:xfrm>
        </p:spPr>
        <p:txBody>
          <a:bodyPr>
            <a:normAutofit/>
          </a:bodyPr>
          <a:lstStyle/>
          <a:p>
            <a:r>
              <a:rPr lang="en-US" altLang="zh-CN" sz="6000" b="1" dirty="0">
                <a:solidFill>
                  <a:srgbClr val="2C2C2C"/>
                </a:solidFill>
                <a:effectLst>
                  <a:outerShdw blurRad="38100" dist="38100" dir="2700000" algn="tl">
                    <a:srgbClr val="000000">
                      <a:alpha val="43137"/>
                    </a:srgbClr>
                  </a:outerShdw>
                </a:effectLst>
              </a:rPr>
              <a:t>INTRODUCTION</a:t>
            </a:r>
            <a:endParaRPr lang="zh-CN" altLang="en-US" sz="6000" b="1" dirty="0">
              <a:solidFill>
                <a:srgbClr val="2C2C2C"/>
              </a:solidFill>
              <a:effectLst>
                <a:outerShdw blurRad="38100" dist="38100" dir="2700000" algn="tl">
                  <a:srgbClr val="000000">
                    <a:alpha val="43137"/>
                  </a:srgbClr>
                </a:outerShdw>
              </a:effectLst>
            </a:endParaRPr>
          </a:p>
        </p:txBody>
      </p:sp>
      <p:grpSp>
        <p:nvGrpSpPr>
          <p:cNvPr id="4" name="组合 3"/>
          <p:cNvGrpSpPr/>
          <p:nvPr/>
        </p:nvGrpSpPr>
        <p:grpSpPr>
          <a:xfrm>
            <a:off x="4660140" y="745394"/>
            <a:ext cx="4000183" cy="585645"/>
            <a:chOff x="3694013" y="1006911"/>
            <a:chExt cx="5039644" cy="585645"/>
          </a:xfrm>
        </p:grpSpPr>
        <p:sp>
          <p:nvSpPr>
            <p:cNvPr id="5" name="圆角矩形 4"/>
            <p:cNvSpPr/>
            <p:nvPr/>
          </p:nvSpPr>
          <p:spPr>
            <a:xfrm>
              <a:off x="3787160" y="1006911"/>
              <a:ext cx="4946497" cy="585645"/>
            </a:xfrm>
            <a:prstGeom prst="roundRect">
              <a:avLst>
                <a:gd name="adj" fmla="val 9948"/>
              </a:avLst>
            </a:prstGeom>
            <a:noFill/>
            <a:ln w="25400">
              <a:solidFill>
                <a:srgbClr val="F6941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69418"/>
                </a:solidFill>
              </a:endParaRPr>
            </a:p>
          </p:txBody>
        </p:sp>
        <p:sp>
          <p:nvSpPr>
            <p:cNvPr id="6" name="TextBox 5"/>
            <p:cNvSpPr txBox="1"/>
            <p:nvPr/>
          </p:nvSpPr>
          <p:spPr>
            <a:xfrm>
              <a:off x="3694013" y="1047554"/>
              <a:ext cx="5017141" cy="523220"/>
            </a:xfrm>
            <a:prstGeom prst="rect">
              <a:avLst/>
            </a:prstGeom>
            <a:noFill/>
            <a:ln>
              <a:noFill/>
            </a:ln>
          </p:spPr>
          <p:txBody>
            <a:bodyPr wrap="square" rtlCol="0">
              <a:spAutoFit/>
            </a:bodyPr>
            <a:lstStyle/>
            <a:p>
              <a:pPr algn="ctr"/>
              <a:r>
                <a:rPr lang="en-US" altLang="zh-CN" sz="2800" dirty="0">
                  <a:solidFill>
                    <a:srgbClr val="F69418"/>
                  </a:solidFill>
                  <a:latin typeface="Britannic Bold" panose="020B0903060703020204" pitchFamily="34" charset="0"/>
                  <a:ea typeface="华康俪金黑W8" pitchFamily="49" charset="-122"/>
                </a:rPr>
                <a:t>Theory of Computation</a:t>
              </a:r>
              <a:endParaRPr lang="zh-CN" altLang="en-US" sz="2800" dirty="0">
                <a:solidFill>
                  <a:srgbClr val="F69418"/>
                </a:solidFill>
                <a:latin typeface="Britannic Bold" panose="020B0903060703020204" pitchFamily="34" charset="0"/>
                <a:ea typeface="华康俪金黑W8" pitchFamily="49" charset="-122"/>
              </a:endParaRPr>
            </a:p>
          </p:txBody>
        </p:sp>
      </p:grpSp>
      <p:grpSp>
        <p:nvGrpSpPr>
          <p:cNvPr id="7" name="组合 6"/>
          <p:cNvGrpSpPr/>
          <p:nvPr/>
        </p:nvGrpSpPr>
        <p:grpSpPr>
          <a:xfrm>
            <a:off x="0" y="5030681"/>
            <a:ext cx="8700121" cy="1116947"/>
            <a:chOff x="0" y="5030681"/>
            <a:chExt cx="8700121" cy="1116947"/>
          </a:xfrm>
        </p:grpSpPr>
        <p:sp>
          <p:nvSpPr>
            <p:cNvPr id="8" name="矩形 7"/>
            <p:cNvSpPr/>
            <p:nvPr/>
          </p:nvSpPr>
          <p:spPr>
            <a:xfrm>
              <a:off x="0" y="5030681"/>
              <a:ext cx="8700121" cy="1116947"/>
            </a:xfrm>
            <a:prstGeom prst="rect">
              <a:avLst/>
            </a:prstGeom>
            <a:gradFill>
              <a:gsLst>
                <a:gs pos="0">
                  <a:schemeClr val="bg1">
                    <a:lumMod val="50000"/>
                  </a:schemeClr>
                </a:gs>
                <a:gs pos="99000">
                  <a:schemeClr val="bg1">
                    <a:lumMod val="75000"/>
                  </a:schemeClr>
                </a:gs>
              </a:gsLst>
              <a:path path="circle">
                <a:fillToRect l="100000" t="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nvGrpSpPr>
            <p:cNvPr id="10" name="组合 9"/>
            <p:cNvGrpSpPr/>
            <p:nvPr/>
          </p:nvGrpSpPr>
          <p:grpSpPr>
            <a:xfrm rot="10800000">
              <a:off x="149602" y="5139274"/>
              <a:ext cx="3166930" cy="810003"/>
              <a:chOff x="2077999" y="5178439"/>
              <a:chExt cx="2948941" cy="683692"/>
            </a:xfrm>
            <a:solidFill>
              <a:schemeClr val="bg1"/>
            </a:solidFill>
          </p:grpSpPr>
          <p:sp>
            <p:nvSpPr>
              <p:cNvPr id="11" name="矩形 10"/>
              <p:cNvSpPr/>
              <p:nvPr/>
            </p:nvSpPr>
            <p:spPr>
              <a:xfrm>
                <a:off x="4662430" y="5178441"/>
                <a:ext cx="364510" cy="683690"/>
              </a:xfrm>
              <a:prstGeom prst="rect">
                <a:avLst/>
              </a:prstGeom>
              <a:solidFill>
                <a:srgbClr val="78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25"/>
              <p:cNvSpPr/>
              <p:nvPr/>
            </p:nvSpPr>
            <p:spPr>
              <a:xfrm>
                <a:off x="2077999" y="5178439"/>
                <a:ext cx="2520000" cy="683178"/>
              </a:xfrm>
              <a:custGeom>
                <a:avLst/>
                <a:gdLst/>
                <a:ahLst/>
                <a:cxnLst/>
                <a:rect l="l" t="t" r="r" b="b"/>
                <a:pathLst>
                  <a:path w="3995780" h="1199745">
                    <a:moveTo>
                      <a:pt x="3696727" y="760691"/>
                    </a:moveTo>
                    <a:lnTo>
                      <a:pt x="1033246" y="760691"/>
                    </a:lnTo>
                    <a:lnTo>
                      <a:pt x="1029703" y="940654"/>
                    </a:lnTo>
                    <a:lnTo>
                      <a:pt x="3696727" y="940654"/>
                    </a:lnTo>
                    <a:close/>
                    <a:moveTo>
                      <a:pt x="3700429" y="298400"/>
                    </a:moveTo>
                    <a:lnTo>
                      <a:pt x="1042348" y="298400"/>
                    </a:lnTo>
                    <a:lnTo>
                      <a:pt x="1038805" y="478363"/>
                    </a:lnTo>
                    <a:lnTo>
                      <a:pt x="3700429" y="478363"/>
                    </a:lnTo>
                    <a:close/>
                    <a:moveTo>
                      <a:pt x="3995780" y="2065"/>
                    </a:moveTo>
                    <a:lnTo>
                      <a:pt x="3995780" y="1198688"/>
                    </a:lnTo>
                    <a:lnTo>
                      <a:pt x="1024623" y="1198688"/>
                    </a:lnTo>
                    <a:lnTo>
                      <a:pt x="1024602" y="1199745"/>
                    </a:lnTo>
                    <a:lnTo>
                      <a:pt x="1022842" y="1198688"/>
                    </a:lnTo>
                    <a:lnTo>
                      <a:pt x="1014564" y="1198688"/>
                    </a:lnTo>
                    <a:lnTo>
                      <a:pt x="1014564" y="1193714"/>
                    </a:lnTo>
                    <a:lnTo>
                      <a:pt x="0" y="584102"/>
                    </a:lnTo>
                    <a:lnTo>
                      <a:pt x="1014564" y="18756"/>
                    </a:lnTo>
                    <a:lnTo>
                      <a:pt x="1014564" y="2065"/>
                    </a:lnTo>
                    <a:lnTo>
                      <a:pt x="1044517" y="2065"/>
                    </a:lnTo>
                    <a:lnTo>
                      <a:pt x="1048224" y="0"/>
                    </a:lnTo>
                    <a:lnTo>
                      <a:pt x="1048183" y="2065"/>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5" name="TextBox 11"/>
          <p:cNvSpPr txBox="1"/>
          <p:nvPr/>
        </p:nvSpPr>
        <p:spPr bwMode="auto">
          <a:xfrm>
            <a:off x="6524963" y="5284857"/>
            <a:ext cx="2471316" cy="707886"/>
          </a:xfrm>
          <a:prstGeom prst="rect">
            <a:avLst/>
          </a:prstGeom>
          <a:noFill/>
        </p:spPr>
        <p:txBody>
          <a:bodyPr wrap="square">
            <a:spAutoFit/>
          </a:bodyPr>
          <a:lstStyle/>
          <a:p>
            <a:pPr>
              <a:defRPr/>
            </a:pPr>
            <a:r>
              <a:rPr lang="zh-CN" altLang="en-US" sz="2000" spc="600" dirty="0">
                <a:solidFill>
                  <a:schemeClr val="bg1"/>
                </a:solidFill>
                <a:effectLst>
                  <a:outerShdw blurRad="38100" dist="38100" dir="2700000" algn="tl">
                    <a:srgbClr val="000000">
                      <a:alpha val="43137"/>
                    </a:srgbClr>
                  </a:outerShdw>
                </a:effectLst>
                <a:latin typeface="方正风雅宋简体" pitchFamily="2" charset="-122"/>
                <a:ea typeface="方正风雅宋简体" pitchFamily="2" charset="-122"/>
              </a:rPr>
              <a:t>王轩</a:t>
            </a:r>
            <a:endParaRPr lang="en-US" altLang="zh-CN" sz="2000" spc="600" dirty="0">
              <a:solidFill>
                <a:schemeClr val="bg1"/>
              </a:solidFill>
              <a:effectLst>
                <a:outerShdw blurRad="38100" dist="38100" dir="2700000" algn="tl">
                  <a:srgbClr val="000000">
                    <a:alpha val="43137"/>
                  </a:srgbClr>
                </a:outerShdw>
              </a:effectLst>
              <a:latin typeface="方正风雅宋简体" pitchFamily="2" charset="-122"/>
              <a:ea typeface="方正风雅宋简体" pitchFamily="2" charset="-122"/>
            </a:endParaRPr>
          </a:p>
          <a:p>
            <a:pPr>
              <a:defRPr/>
            </a:pPr>
            <a:r>
              <a:rPr lang="en-US" altLang="zh-CN" sz="2000" spc="600" dirty="0">
                <a:solidFill>
                  <a:schemeClr val="bg1"/>
                </a:solidFill>
                <a:effectLst>
                  <a:outerShdw blurRad="38100" dist="38100" dir="2700000" algn="tl">
                    <a:srgbClr val="000000">
                      <a:alpha val="43137"/>
                    </a:srgbClr>
                  </a:outerShdw>
                </a:effectLst>
                <a:latin typeface="Arial" panose="020B0604020202020204" pitchFamily="34" charset="0"/>
                <a:ea typeface="方正风雅宋简体" pitchFamily="2" charset="-122"/>
              </a:rPr>
              <a:t>Wang Xuan</a:t>
            </a:r>
            <a:endParaRPr lang="zh-CN" altLang="en-US" sz="2000" spc="600" dirty="0">
              <a:solidFill>
                <a:schemeClr val="bg1"/>
              </a:solidFill>
              <a:effectLst>
                <a:outerShdw blurRad="38100" dist="38100" dir="2700000" algn="tl">
                  <a:srgbClr val="000000">
                    <a:alpha val="43137"/>
                  </a:srgbClr>
                </a:outerShdw>
              </a:effectLst>
              <a:latin typeface="Arial" panose="020B0604020202020204" pitchFamily="34" charset="0"/>
              <a:ea typeface="方正风雅宋简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Young Turing</a:t>
            </a:r>
            <a:endParaRPr lang="zh-CN" altLang="en-US" dirty="0"/>
          </a:p>
        </p:txBody>
      </p:sp>
      <p:pic>
        <p:nvPicPr>
          <p:cNvPr id="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952578">
            <a:off x="5365438" y="961950"/>
            <a:ext cx="3313174" cy="2645195"/>
          </a:xfrm>
          <a:prstGeom prst="rect">
            <a:avLst/>
          </a:prstGeom>
          <a:noFill/>
          <a:ln>
            <a:noFill/>
          </a:ln>
          <a:effectLst>
            <a:outerShdw dist="35921" dir="2700000" algn="ctr" rotWithShape="0">
              <a:schemeClr val="bg2"/>
            </a:outerShdw>
            <a:softEdge rad="1270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内容占位符 2"/>
          <p:cNvSpPr txBox="1"/>
          <p:nvPr/>
        </p:nvSpPr>
        <p:spPr>
          <a:xfrm>
            <a:off x="467544" y="2204864"/>
            <a:ext cx="7704856" cy="338437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400" dirty="0"/>
              <a:t>Turing was born in London. Very early in life, Turing showed signs of the genius he was later to display prominently.</a:t>
            </a:r>
          </a:p>
          <a:p>
            <a:endParaRPr lang="en-US" altLang="zh-CN" sz="2400" dirty="0"/>
          </a:p>
          <a:p>
            <a:r>
              <a:rPr lang="en-US" altLang="zh-CN" sz="2400" dirty="0"/>
              <a:t>In 1928, aged 16, Turing encountered Albert Einstein's work; not only did he grasp it, but he extrapolated Einstein's questioning of Newton's laws of motion from a text in which this was never made explicit.</a:t>
            </a:r>
          </a:p>
          <a:p>
            <a:endParaRPr lang="zh-CN" altLang="en-US" sz="1800" dirty="0"/>
          </a:p>
        </p:txBody>
      </p:sp>
      <p:sp>
        <p:nvSpPr>
          <p:cNvPr id="6" name="TextBox 5"/>
          <p:cNvSpPr txBox="1"/>
          <p:nvPr/>
        </p:nvSpPr>
        <p:spPr>
          <a:xfrm>
            <a:off x="8100392" y="5842337"/>
            <a:ext cx="1224136" cy="1015663"/>
          </a:xfrm>
          <a:prstGeom prst="rect">
            <a:avLst/>
          </a:prstGeom>
          <a:noFill/>
        </p:spPr>
        <p:txBody>
          <a:bodyPr wrap="square" rtlCol="0">
            <a:spAutoFit/>
          </a:bodyPr>
          <a:lstStyle/>
          <a:p>
            <a:r>
              <a:rPr lang="en-US" altLang="zh-CN" sz="6000" dirty="0">
                <a:solidFill>
                  <a:srgbClr val="F69418"/>
                </a:solidFill>
                <a:latin typeface="Broadway" panose="04040905080B02020502" pitchFamily="82" charset="0"/>
              </a:rPr>
              <a:t>9</a:t>
            </a:r>
            <a:endParaRPr lang="zh-CN" altLang="en-US" sz="6000" dirty="0">
              <a:solidFill>
                <a:srgbClr val="F69418"/>
              </a:solidFill>
              <a:latin typeface="Broadway" panose="04040905080B02020502" pitchFamily="8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Turing in WW2</a:t>
            </a:r>
            <a:endParaRPr lang="zh-CN" altLang="en-US" dirty="0">
              <a:effectLst>
                <a:outerShdw blurRad="38100" dist="38100" dir="2700000" algn="tl">
                  <a:srgbClr val="000000">
                    <a:alpha val="43137"/>
                  </a:srgbClr>
                </a:outerShdw>
              </a:effectLst>
            </a:endParaRPr>
          </a:p>
        </p:txBody>
      </p:sp>
      <p:sp>
        <p:nvSpPr>
          <p:cNvPr id="3" name="内容占位符 2"/>
          <p:cNvSpPr txBox="1"/>
          <p:nvPr/>
        </p:nvSpPr>
        <p:spPr>
          <a:xfrm>
            <a:off x="107950" y="1206500"/>
            <a:ext cx="8567738" cy="20875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altLang="zh-CN" sz="1800" dirty="0"/>
              <a:t>During World War II, Turing worked for the Government Code and Cypher School  at Bletchley Park, Britain's code breaking center. </a:t>
            </a:r>
          </a:p>
          <a:p>
            <a:pPr algn="just"/>
            <a:r>
              <a:rPr lang="en-US" altLang="zh-CN" sz="1800" dirty="0"/>
              <a:t>He devised a number of techniques for breaking German ciphers, including the method of the bombe, an electromechanical machine that could find settings for the Enigma machine.</a:t>
            </a:r>
            <a:endParaRPr lang="zh-CN" altLang="en-US" sz="1800" dirty="0"/>
          </a:p>
        </p:txBody>
      </p:sp>
      <p:pic>
        <p:nvPicPr>
          <p:cNvPr id="4" name="Picture 6" descr="File:EnigmaMachineLabele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16" y="2791494"/>
            <a:ext cx="2041525" cy="272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http://www.techcn.com.cn/uploads/200905/1242964905L4zDyyGy.gif"/>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50" t="3641" r="2318" b="3085"/>
          <a:stretch>
            <a:fillRect/>
          </a:stretch>
        </p:blipFill>
        <p:spPr bwMode="auto">
          <a:xfrm>
            <a:off x="4371979" y="2791494"/>
            <a:ext cx="3440381" cy="272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3"/>
          <p:cNvSpPr>
            <a:spLocks noChangeArrowheads="1"/>
          </p:cNvSpPr>
          <p:nvPr/>
        </p:nvSpPr>
        <p:spPr bwMode="auto">
          <a:xfrm>
            <a:off x="1184672" y="5661248"/>
            <a:ext cx="1903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t>Enigma machine</a:t>
            </a:r>
            <a:endParaRPr lang="zh-CN" altLang="en-US" dirty="0"/>
          </a:p>
        </p:txBody>
      </p:sp>
      <p:sp>
        <p:nvSpPr>
          <p:cNvPr id="7" name="矩形 1"/>
          <p:cNvSpPr>
            <a:spLocks noChangeArrowheads="1"/>
          </p:cNvSpPr>
          <p:nvPr/>
        </p:nvSpPr>
        <p:spPr bwMode="auto">
          <a:xfrm>
            <a:off x="4860032" y="5651400"/>
            <a:ext cx="2625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t>Turing at Bletchley Park</a:t>
            </a:r>
            <a:endParaRPr lang="zh-CN" altLang="en-US" dirty="0"/>
          </a:p>
        </p:txBody>
      </p:sp>
      <p:sp>
        <p:nvSpPr>
          <p:cNvPr id="8" name="TextBox 7"/>
          <p:cNvSpPr txBox="1"/>
          <p:nvPr/>
        </p:nvSpPr>
        <p:spPr>
          <a:xfrm>
            <a:off x="8100392" y="5842337"/>
            <a:ext cx="1224136" cy="1015663"/>
          </a:xfrm>
          <a:prstGeom prst="rect">
            <a:avLst/>
          </a:prstGeom>
          <a:noFill/>
        </p:spPr>
        <p:txBody>
          <a:bodyPr wrap="square" rtlCol="0">
            <a:spAutoFit/>
          </a:bodyPr>
          <a:lstStyle/>
          <a:p>
            <a:r>
              <a:rPr lang="en-US" altLang="zh-CN" sz="6000" dirty="0">
                <a:solidFill>
                  <a:srgbClr val="F69418"/>
                </a:solidFill>
                <a:latin typeface="Broadway" panose="04040905080B02020502" pitchFamily="82" charset="0"/>
              </a:rPr>
              <a:t>10</a:t>
            </a:r>
            <a:endParaRPr lang="zh-CN" altLang="en-US" sz="6000" dirty="0">
              <a:solidFill>
                <a:srgbClr val="F69418"/>
              </a:solidFill>
              <a:latin typeface="Broadway" panose="04040905080B02020502" pitchFamily="8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Enigma machine</a:t>
            </a:r>
            <a:endParaRPr lang="zh-CN" altLang="en-US" dirty="0"/>
          </a:p>
        </p:txBody>
      </p:sp>
      <p:sp>
        <p:nvSpPr>
          <p:cNvPr id="3" name="内容占位符 1"/>
          <p:cNvSpPr txBox="1"/>
          <p:nvPr/>
        </p:nvSpPr>
        <p:spPr>
          <a:xfrm>
            <a:off x="492125" y="1341438"/>
            <a:ext cx="8229600" cy="186531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1800"/>
              <a:t>The early models of enigma machine were used commercially from the early 1920s, and adopted by military and government services of Nazi Germany before and during World War II.</a:t>
            </a:r>
          </a:p>
          <a:p>
            <a:r>
              <a:rPr lang="en-US" altLang="zh-CN" sz="1800"/>
              <a:t>In 1941, British Navy capture an U-110 submarine and get the codebook. Then it was first broken by  Bletchley Park, when Alan Turing worked at there.</a:t>
            </a:r>
            <a:endParaRPr lang="zh-CN" altLang="en-US" sz="1800" dirty="0"/>
          </a:p>
        </p:txBody>
      </p:sp>
      <p:pic>
        <p:nvPicPr>
          <p:cNvPr id="4" name="Picture 2" descr="Enigma rotor exploded vie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288" y="3206750"/>
            <a:ext cx="1808162"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Enigma rotor se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1775" y="3357563"/>
            <a:ext cx="1971675" cy="156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http://upload.wikimedia.org/wikipedia/commons/thumb/7/7f/Enigma-rotor-stack.jpg/320px-Enigma-rotor-stack.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76825" y="2909888"/>
            <a:ext cx="3048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8100392" y="5842337"/>
            <a:ext cx="1224136" cy="1015663"/>
          </a:xfrm>
          <a:prstGeom prst="rect">
            <a:avLst/>
          </a:prstGeom>
          <a:noFill/>
        </p:spPr>
        <p:txBody>
          <a:bodyPr wrap="square" rtlCol="0">
            <a:spAutoFit/>
          </a:bodyPr>
          <a:lstStyle/>
          <a:p>
            <a:r>
              <a:rPr lang="en-US" altLang="zh-CN" sz="6000" dirty="0">
                <a:solidFill>
                  <a:srgbClr val="F69418"/>
                </a:solidFill>
                <a:latin typeface="Broadway" panose="04040905080B02020502" pitchFamily="82" charset="0"/>
              </a:rPr>
              <a:t>11</a:t>
            </a:r>
            <a:endParaRPr lang="zh-CN" altLang="en-US" sz="6000" dirty="0">
              <a:solidFill>
                <a:srgbClr val="F69418"/>
              </a:solidFill>
              <a:latin typeface="Broadway" panose="04040905080B02020502" pitchFamily="8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Film U-571</a:t>
            </a:r>
            <a:endParaRPr lang="zh-CN" altLang="en-US" dirty="0"/>
          </a:p>
        </p:txBody>
      </p:sp>
      <p:pic>
        <p:nvPicPr>
          <p:cNvPr id="3" name="Picture 2" descr="http://www.dvdspring.com/UploadFiles/2008-2/200822212582253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65489" y="1722708"/>
            <a:ext cx="4362450" cy="243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http://img.ph.126.net/N-s8V8emo39khiZJZzqa2w==/327270955421611655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4160309"/>
            <a:ext cx="4137025"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1"/>
          <p:cNvSpPr txBox="1"/>
          <p:nvPr/>
        </p:nvSpPr>
        <p:spPr>
          <a:xfrm>
            <a:off x="239291" y="2140322"/>
            <a:ext cx="4305498" cy="19367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000" dirty="0"/>
              <a:t>This film showed the story about getting the codebook of Enigma machine, and then helps Allies win in world war II.</a:t>
            </a:r>
            <a:endParaRPr lang="zh-CN" altLang="en-US" sz="2000" dirty="0"/>
          </a:p>
        </p:txBody>
      </p:sp>
      <p:sp>
        <p:nvSpPr>
          <p:cNvPr id="6" name="TextBox 5"/>
          <p:cNvSpPr txBox="1"/>
          <p:nvPr/>
        </p:nvSpPr>
        <p:spPr>
          <a:xfrm>
            <a:off x="8100392" y="5842337"/>
            <a:ext cx="1224136" cy="1015663"/>
          </a:xfrm>
          <a:prstGeom prst="rect">
            <a:avLst/>
          </a:prstGeom>
          <a:noFill/>
        </p:spPr>
        <p:txBody>
          <a:bodyPr wrap="square" rtlCol="0">
            <a:spAutoFit/>
          </a:bodyPr>
          <a:lstStyle/>
          <a:p>
            <a:r>
              <a:rPr lang="en-US" altLang="zh-CN" sz="6000" dirty="0">
                <a:solidFill>
                  <a:srgbClr val="F69418"/>
                </a:solidFill>
                <a:latin typeface="Broadway" panose="04040905080B02020502" pitchFamily="82" charset="0"/>
              </a:rPr>
              <a:t>12</a:t>
            </a:r>
            <a:endParaRPr lang="zh-CN" altLang="en-US" sz="6000" dirty="0">
              <a:solidFill>
                <a:srgbClr val="F69418"/>
              </a:solidFill>
              <a:latin typeface="Broadway" panose="04040905080B02020502" pitchFamily="8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Turing test</a:t>
            </a:r>
            <a:endParaRPr lang="zh-CN" altLang="en-US" dirty="0"/>
          </a:p>
        </p:txBody>
      </p:sp>
      <p:sp>
        <p:nvSpPr>
          <p:cNvPr id="3" name="内容占位符 2"/>
          <p:cNvSpPr txBox="1"/>
          <p:nvPr/>
        </p:nvSpPr>
        <p:spPr>
          <a:xfrm>
            <a:off x="4860032" y="1916832"/>
            <a:ext cx="3754463" cy="266429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altLang="zh-CN" sz="2000" dirty="0"/>
              <a:t>Turing wrote an article entitled “Can Machines Think?”, which proposed an experiment which became known as the Turing test, an attempt to define a standard for a machine to be called "intelligent".</a:t>
            </a:r>
            <a:endParaRPr lang="zh-CN" altLang="en-US" sz="2000"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052736"/>
            <a:ext cx="3751684" cy="4808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100392" y="5842337"/>
            <a:ext cx="1224136" cy="1015663"/>
          </a:xfrm>
          <a:prstGeom prst="rect">
            <a:avLst/>
          </a:prstGeom>
          <a:noFill/>
        </p:spPr>
        <p:txBody>
          <a:bodyPr wrap="square" rtlCol="0">
            <a:spAutoFit/>
          </a:bodyPr>
          <a:lstStyle/>
          <a:p>
            <a:r>
              <a:rPr lang="en-US" altLang="zh-CN" sz="6000" dirty="0">
                <a:solidFill>
                  <a:srgbClr val="F69418"/>
                </a:solidFill>
                <a:latin typeface="Broadway" panose="04040905080B02020502" pitchFamily="82" charset="0"/>
              </a:rPr>
              <a:t>13</a:t>
            </a:r>
            <a:endParaRPr lang="zh-CN" altLang="en-US" sz="6000" dirty="0">
              <a:solidFill>
                <a:srgbClr val="F69418"/>
              </a:solidFill>
              <a:latin typeface="Broadway" panose="04040905080B02020502" pitchFamily="82"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Turing machine</a:t>
            </a:r>
            <a:endParaRPr lang="zh-CN" altLang="en-US" dirty="0"/>
          </a:p>
        </p:txBody>
      </p:sp>
      <p:pic>
        <p:nvPicPr>
          <p:cNvPr id="3" name="Picture 8" descr="http://caai.cn/upload/2012/8/311543501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5077" y="1556792"/>
            <a:ext cx="3086167" cy="17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http://upload.wikimedia.org/wikipedia/commons/thumb/a/ad/Model_of_a_Turing_machine.jpg/220px-Model_of_a_Turing_machin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1960" y="3639307"/>
            <a:ext cx="3539500" cy="2653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descr="http://a3.att.hudong.com/18/91/20300197045375132260910228663.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6894" y="3847972"/>
            <a:ext cx="305435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内容占位符 6"/>
          <p:cNvSpPr txBox="1"/>
          <p:nvPr/>
        </p:nvSpPr>
        <p:spPr>
          <a:xfrm>
            <a:off x="3923928" y="1705223"/>
            <a:ext cx="4475163" cy="21558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altLang="zh-CN" sz="1800" dirty="0"/>
              <a:t>A Turing machine is a hypothetical device that manipulates symbols on a strip of tape according to a table of rules.</a:t>
            </a:r>
          </a:p>
          <a:p>
            <a:pPr algn="just"/>
            <a:r>
              <a:rPr lang="en-US" altLang="zh-CN" sz="1800" dirty="0"/>
              <a:t>It was invented in 1936 by Alan Turing who called it an "a-machine" . </a:t>
            </a:r>
            <a:endParaRPr lang="zh-CN" altLang="en-US" sz="1800" dirty="0"/>
          </a:p>
        </p:txBody>
      </p:sp>
      <p:sp>
        <p:nvSpPr>
          <p:cNvPr id="7" name="TextBox 6"/>
          <p:cNvSpPr txBox="1"/>
          <p:nvPr/>
        </p:nvSpPr>
        <p:spPr>
          <a:xfrm>
            <a:off x="8100392" y="5842337"/>
            <a:ext cx="1224136" cy="1015663"/>
          </a:xfrm>
          <a:prstGeom prst="rect">
            <a:avLst/>
          </a:prstGeom>
          <a:noFill/>
        </p:spPr>
        <p:txBody>
          <a:bodyPr wrap="square" rtlCol="0">
            <a:spAutoFit/>
          </a:bodyPr>
          <a:lstStyle/>
          <a:p>
            <a:r>
              <a:rPr lang="en-US" altLang="zh-CN" sz="6000" dirty="0">
                <a:solidFill>
                  <a:srgbClr val="F69418"/>
                </a:solidFill>
                <a:latin typeface="Broadway" panose="04040905080B02020502" pitchFamily="82" charset="0"/>
              </a:rPr>
              <a:t>14</a:t>
            </a:r>
            <a:endParaRPr lang="zh-CN" altLang="en-US" sz="6000" dirty="0">
              <a:solidFill>
                <a:srgbClr val="F69418"/>
              </a:solidFill>
              <a:latin typeface="Broadway" panose="04040905080B02020502"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Alan Turing</a:t>
            </a:r>
            <a:endParaRPr lang="zh-CN" altLang="en-US" dirty="0"/>
          </a:p>
        </p:txBody>
      </p:sp>
      <p:pic>
        <p:nvPicPr>
          <p:cNvPr id="3" name="Picture 2" descr="（图）1946年长跑中的图灵"/>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059119">
            <a:off x="483449" y="1937821"/>
            <a:ext cx="3323293" cy="3734018"/>
          </a:xfrm>
          <a:prstGeom prst="rect">
            <a:avLst/>
          </a:prstGeom>
          <a:noFill/>
          <a:ln>
            <a:noFill/>
          </a:ln>
          <a:effectLst>
            <a:softEdge rad="63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内容占位符 2"/>
          <p:cNvSpPr txBox="1"/>
          <p:nvPr/>
        </p:nvSpPr>
        <p:spPr>
          <a:xfrm>
            <a:off x="4012492" y="2204864"/>
            <a:ext cx="4391025" cy="38703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altLang="zh-CN" sz="1800" dirty="0"/>
              <a:t>Turing was a talented long-distance runner. His best result in marathon was 2 hours 46 minutes 3 ​​seconds.</a:t>
            </a:r>
          </a:p>
          <a:p>
            <a:pPr algn="just"/>
            <a:endParaRPr lang="en-US" altLang="zh-CN" sz="1800" dirty="0"/>
          </a:p>
          <a:p>
            <a:pPr algn="just"/>
            <a:r>
              <a:rPr lang="en-US" altLang="zh-CN" sz="1800" dirty="0"/>
              <a:t>While working at Bletchley, Turing occasionally ran the 40 miles to London when he was needed for high-level meetings, and he was capable of world-class marathon standards.</a:t>
            </a:r>
            <a:endParaRPr lang="zh-CN" altLang="en-US" sz="1800" dirty="0"/>
          </a:p>
        </p:txBody>
      </p:sp>
      <p:sp>
        <p:nvSpPr>
          <p:cNvPr id="5" name="TextBox 4"/>
          <p:cNvSpPr txBox="1"/>
          <p:nvPr/>
        </p:nvSpPr>
        <p:spPr>
          <a:xfrm>
            <a:off x="8100392" y="5842337"/>
            <a:ext cx="1224136" cy="1015663"/>
          </a:xfrm>
          <a:prstGeom prst="rect">
            <a:avLst/>
          </a:prstGeom>
          <a:noFill/>
        </p:spPr>
        <p:txBody>
          <a:bodyPr wrap="square" rtlCol="0">
            <a:spAutoFit/>
          </a:bodyPr>
          <a:lstStyle/>
          <a:p>
            <a:r>
              <a:rPr lang="en-US" altLang="zh-CN" sz="6000" dirty="0">
                <a:solidFill>
                  <a:srgbClr val="F69418"/>
                </a:solidFill>
                <a:latin typeface="Broadway" panose="04040905080B02020502" pitchFamily="82" charset="0"/>
              </a:rPr>
              <a:t>15</a:t>
            </a:r>
            <a:endParaRPr lang="zh-CN" altLang="en-US" sz="6000" dirty="0">
              <a:solidFill>
                <a:srgbClr val="F69418"/>
              </a:solidFill>
              <a:latin typeface="Broadway" panose="04040905080B02020502" pitchFamily="82"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Alan Turing</a:t>
            </a:r>
            <a:endParaRPr lang="zh-CN" altLang="en-US" dirty="0"/>
          </a:p>
        </p:txBody>
      </p:sp>
      <p:pic>
        <p:nvPicPr>
          <p:cNvPr id="3" name="Picture 2" descr="File:Alan Turing croppe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284517">
            <a:off x="323527" y="980728"/>
            <a:ext cx="3736631" cy="4320480"/>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内容占位符 2"/>
          <p:cNvSpPr txBox="1"/>
          <p:nvPr/>
        </p:nvSpPr>
        <p:spPr>
          <a:xfrm>
            <a:off x="3956973" y="2132856"/>
            <a:ext cx="4546600" cy="438943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altLang="zh-CN" sz="1800"/>
              <a:t>Turing's homosexuality resulted in a criminal prosecution in 1952, when homosexual acts were still illegal in the United Kingdom. He died in 1954, just over two weeks before his 42nd birthday, from cyanide poisoning. </a:t>
            </a:r>
          </a:p>
          <a:p>
            <a:pPr algn="just"/>
            <a:endParaRPr lang="en-US" altLang="zh-CN" sz="1800"/>
          </a:p>
          <a:p>
            <a:pPr algn="just"/>
            <a:r>
              <a:rPr lang="en-US" altLang="zh-CN" sz="1800"/>
              <a:t>On 10 September 2009, following an Internet campaign, British Prime Minister Gordon Brown made an official public apology on behalf of the British government for "the appalling way he was treated."</a:t>
            </a:r>
            <a:endParaRPr lang="zh-CN" altLang="en-US" sz="1800" dirty="0"/>
          </a:p>
        </p:txBody>
      </p:sp>
      <p:sp>
        <p:nvSpPr>
          <p:cNvPr id="5" name="TextBox 4"/>
          <p:cNvSpPr txBox="1"/>
          <p:nvPr/>
        </p:nvSpPr>
        <p:spPr>
          <a:xfrm>
            <a:off x="8100392" y="5842337"/>
            <a:ext cx="1224136" cy="1015663"/>
          </a:xfrm>
          <a:prstGeom prst="rect">
            <a:avLst/>
          </a:prstGeom>
          <a:noFill/>
        </p:spPr>
        <p:txBody>
          <a:bodyPr wrap="square" rtlCol="0">
            <a:spAutoFit/>
          </a:bodyPr>
          <a:lstStyle/>
          <a:p>
            <a:r>
              <a:rPr lang="en-US" altLang="zh-CN" sz="6000" dirty="0">
                <a:solidFill>
                  <a:srgbClr val="F69418"/>
                </a:solidFill>
                <a:latin typeface="Broadway" panose="04040905080B02020502" pitchFamily="82" charset="0"/>
              </a:rPr>
              <a:t>16</a:t>
            </a:r>
            <a:endParaRPr lang="zh-CN" altLang="en-US" sz="6000" dirty="0">
              <a:solidFill>
                <a:srgbClr val="F69418"/>
              </a:solidFill>
              <a:latin typeface="Broadway" panose="04040905080B02020502" pitchFamily="82"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Turing machine equivalence</a:t>
            </a:r>
            <a:endParaRPr lang="zh-CN" altLang="en-US" dirty="0"/>
          </a:p>
        </p:txBody>
      </p:sp>
      <p:sp>
        <p:nvSpPr>
          <p:cNvPr id="3" name="内容占位符 2"/>
          <p:cNvSpPr txBox="1"/>
          <p:nvPr/>
        </p:nvSpPr>
        <p:spPr>
          <a:xfrm>
            <a:off x="1331640" y="1484784"/>
            <a:ext cx="5915000" cy="281195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altLang="zh-CN" sz="3600" dirty="0"/>
              <a:t>λ-calculus</a:t>
            </a:r>
          </a:p>
          <a:p>
            <a:pPr algn="just"/>
            <a:r>
              <a:rPr lang="en-US" altLang="zh-CN" sz="3600" dirty="0"/>
              <a:t>Register machine</a:t>
            </a:r>
          </a:p>
          <a:p>
            <a:pPr algn="just"/>
            <a:r>
              <a:rPr lang="en-US" altLang="zh-CN" sz="3600" dirty="0"/>
              <a:t>Markov algorithm</a:t>
            </a:r>
          </a:p>
          <a:p>
            <a:r>
              <a:rPr lang="en-US" altLang="zh-CN" sz="3600" dirty="0"/>
              <a:t>Computable function</a:t>
            </a:r>
          </a:p>
        </p:txBody>
      </p:sp>
      <p:sp>
        <p:nvSpPr>
          <p:cNvPr id="4" name="TextBox 3"/>
          <p:cNvSpPr txBox="1"/>
          <p:nvPr/>
        </p:nvSpPr>
        <p:spPr>
          <a:xfrm>
            <a:off x="8100392" y="5842337"/>
            <a:ext cx="1224136" cy="1015663"/>
          </a:xfrm>
          <a:prstGeom prst="rect">
            <a:avLst/>
          </a:prstGeom>
          <a:noFill/>
        </p:spPr>
        <p:txBody>
          <a:bodyPr wrap="square" rtlCol="0">
            <a:spAutoFit/>
          </a:bodyPr>
          <a:lstStyle/>
          <a:p>
            <a:r>
              <a:rPr lang="en-US" altLang="zh-CN" sz="6000" dirty="0">
                <a:solidFill>
                  <a:srgbClr val="F69418"/>
                </a:solidFill>
                <a:latin typeface="Broadway" panose="04040905080B02020502" pitchFamily="82" charset="0"/>
              </a:rPr>
              <a:t>17</a:t>
            </a:r>
            <a:endParaRPr lang="zh-CN" altLang="en-US" sz="6000" dirty="0">
              <a:solidFill>
                <a:srgbClr val="F69418"/>
              </a:solidFill>
              <a:latin typeface="Broadway" panose="04040905080B02020502" pitchFamily="82"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l-GR" altLang="zh-CN" dirty="0"/>
              <a:t>λ-</a:t>
            </a:r>
            <a:r>
              <a:rPr lang="en-US" altLang="zh-CN" dirty="0"/>
              <a:t>calculus</a:t>
            </a:r>
            <a:endParaRPr lang="zh-CN" altLang="en-US" dirty="0"/>
          </a:p>
        </p:txBody>
      </p:sp>
      <p:sp>
        <p:nvSpPr>
          <p:cNvPr id="4" name="内容占位符 1"/>
          <p:cNvSpPr txBox="1"/>
          <p:nvPr/>
        </p:nvSpPr>
        <p:spPr>
          <a:xfrm>
            <a:off x="467544" y="1067337"/>
            <a:ext cx="8229600" cy="9398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altLang="zh-CN" sz="1800"/>
              <a:t>Lambda calculus is a formal system in mathematical logic and computer science for expressing computation by way of variable binding and substitution. It was first formulated by Alonzo Church.</a:t>
            </a:r>
            <a:endParaRPr lang="zh-CN" altLang="en-US" sz="1800" dirty="0"/>
          </a:p>
        </p:txBody>
      </p:sp>
      <p:sp>
        <p:nvSpPr>
          <p:cNvPr id="5" name="矩形 4"/>
          <p:cNvSpPr/>
          <p:nvPr/>
        </p:nvSpPr>
        <p:spPr>
          <a:xfrm>
            <a:off x="3992023" y="2204864"/>
            <a:ext cx="4716462" cy="1200150"/>
          </a:xfrm>
          <a:prstGeom prst="rect">
            <a:avLst/>
          </a:prstGeom>
        </p:spPr>
        <p:txBody>
          <a:bodyPr>
            <a:spAutoFit/>
          </a:bodyPr>
          <a:lstStyle/>
          <a:p>
            <a:pPr algn="just">
              <a:defRPr/>
            </a:pPr>
            <a:r>
              <a:rPr lang="en-US" altLang="zh-CN" dirty="0">
                <a:latin typeface="+mn-lt"/>
                <a:ea typeface="+mn-ea"/>
              </a:rPr>
              <a:t> Lambda calculus has played an important role in the development of the theory of programming languages, including Lisp, ML, Haskell, etc.</a:t>
            </a:r>
            <a:endParaRPr lang="zh-CN" altLang="en-US" dirty="0">
              <a:latin typeface="+mn-lt"/>
              <a:ea typeface="+mn-ea"/>
            </a:endParaRPr>
          </a:p>
        </p:txBody>
      </p:sp>
      <p:pic>
        <p:nvPicPr>
          <p:cNvPr id="6" name="Picture 2" descr="阿朗佐Church.jpg的"/>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2420887"/>
            <a:ext cx="2592288" cy="3464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5"/>
          <p:cNvSpPr>
            <a:spLocks noChangeArrowheads="1"/>
          </p:cNvSpPr>
          <p:nvPr/>
        </p:nvSpPr>
        <p:spPr bwMode="auto">
          <a:xfrm>
            <a:off x="1403648" y="5883688"/>
            <a:ext cx="1698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t>Alonzo Church</a:t>
            </a:r>
            <a:endParaRPr lang="zh-CN" altLang="en-US" dirty="0"/>
          </a:p>
        </p:txBody>
      </p:sp>
      <p:sp>
        <p:nvSpPr>
          <p:cNvPr id="9" name="矩形 7"/>
          <p:cNvSpPr>
            <a:spLocks noChangeArrowheads="1"/>
          </p:cNvSpPr>
          <p:nvPr/>
        </p:nvSpPr>
        <p:spPr bwMode="auto">
          <a:xfrm>
            <a:off x="3672408" y="4365625"/>
            <a:ext cx="45720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dirty="0"/>
              <a:t>Alonzo Church was an American mathematician and logician who made major contributions to mathematical logic and the foundations of theoretical computer science.</a:t>
            </a:r>
            <a:endParaRPr lang="zh-CN" altLang="en-US" sz="1600" dirty="0"/>
          </a:p>
        </p:txBody>
      </p:sp>
      <p:sp>
        <p:nvSpPr>
          <p:cNvPr id="10" name="TextBox 9"/>
          <p:cNvSpPr txBox="1"/>
          <p:nvPr/>
        </p:nvSpPr>
        <p:spPr>
          <a:xfrm>
            <a:off x="8100392" y="5842337"/>
            <a:ext cx="1224136" cy="1015663"/>
          </a:xfrm>
          <a:prstGeom prst="rect">
            <a:avLst/>
          </a:prstGeom>
          <a:noFill/>
        </p:spPr>
        <p:txBody>
          <a:bodyPr wrap="square" rtlCol="0">
            <a:spAutoFit/>
          </a:bodyPr>
          <a:lstStyle/>
          <a:p>
            <a:r>
              <a:rPr lang="en-US" altLang="zh-CN" sz="6000" dirty="0">
                <a:solidFill>
                  <a:srgbClr val="F69418"/>
                </a:solidFill>
                <a:latin typeface="Broadway" panose="04040905080B02020502" pitchFamily="82" charset="0"/>
              </a:rPr>
              <a:t>18</a:t>
            </a:r>
            <a:endParaRPr lang="zh-CN" altLang="en-US" sz="6000" dirty="0">
              <a:solidFill>
                <a:srgbClr val="F69418"/>
              </a:solidFill>
              <a:latin typeface="Broadway" panose="04040905080B020205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txBox="1"/>
          <p:nvPr/>
        </p:nvSpPr>
        <p:spPr>
          <a:xfrm>
            <a:off x="683568" y="548680"/>
            <a:ext cx="8229600" cy="5544616"/>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65760" indent="-255905">
              <a:lnSpc>
                <a:spcPct val="170000"/>
              </a:lnSpc>
              <a:buFont typeface="Wingdings 3" panose="05040102010807070707"/>
              <a:buChar char=""/>
              <a:defRPr/>
            </a:pPr>
            <a:r>
              <a:rPr lang="en-US" altLang="zh-CN" sz="3600" dirty="0">
                <a:solidFill>
                  <a:srgbClr val="2C2C2C"/>
                </a:solidFill>
                <a:effectLst>
                  <a:outerShdw blurRad="38100" dist="38100" dir="2700000" algn="tl">
                    <a:srgbClr val="000000">
                      <a:alpha val="43137"/>
                    </a:srgbClr>
                  </a:outerShdw>
                </a:effectLst>
                <a:cs typeface="Arial" panose="020B0604020202020204" pitchFamily="34" charset="0"/>
              </a:rPr>
              <a:t>Instructor: </a:t>
            </a:r>
          </a:p>
          <a:p>
            <a:pPr marL="621665" lvl="1">
              <a:spcBef>
                <a:spcPts val="325"/>
              </a:spcBef>
              <a:buFont typeface="Verdana" panose="020B0604030504040204"/>
              <a:buChar char="◦"/>
              <a:defRPr/>
            </a:pPr>
            <a:r>
              <a:rPr lang="zh-CN" altLang="en-US" sz="2600" dirty="0">
                <a:solidFill>
                  <a:srgbClr val="2C2C2C"/>
                </a:solidFill>
                <a:latin typeface="+mn-ea"/>
                <a:cs typeface="Arial" panose="020B0604020202020204" pitchFamily="34" charset="0"/>
              </a:rPr>
              <a:t>王轩</a:t>
            </a:r>
            <a:r>
              <a:rPr lang="en-US" altLang="zh-CN" sz="2600" dirty="0">
                <a:solidFill>
                  <a:srgbClr val="2C2C2C"/>
                </a:solidFill>
                <a:latin typeface="Arial" panose="020B0604020202020204" pitchFamily="34" charset="0"/>
                <a:cs typeface="Arial" panose="020B0604020202020204" pitchFamily="34" charset="0"/>
              </a:rPr>
              <a:t> (L1421)</a:t>
            </a:r>
          </a:p>
          <a:p>
            <a:pPr marL="621665" lvl="1">
              <a:spcBef>
                <a:spcPts val="325"/>
              </a:spcBef>
              <a:buFont typeface="Verdana" panose="020B0604030504040204"/>
              <a:buChar char="◦"/>
              <a:defRPr/>
            </a:pPr>
            <a:r>
              <a:rPr lang="en-US" altLang="zh-CN" sz="2600" dirty="0">
                <a:solidFill>
                  <a:srgbClr val="2C2C2C"/>
                </a:solidFill>
                <a:latin typeface="Arial" panose="020B0604020202020204" pitchFamily="34" charset="0"/>
                <a:cs typeface="Arial" panose="020B0604020202020204" pitchFamily="34" charset="0"/>
              </a:rPr>
              <a:t>Tel.13760199977</a:t>
            </a:r>
          </a:p>
          <a:p>
            <a:pPr marL="621665" lvl="1">
              <a:spcBef>
                <a:spcPts val="325"/>
              </a:spcBef>
              <a:buFont typeface="Verdana" panose="020B0604030504040204"/>
              <a:buChar char="◦"/>
              <a:defRPr/>
            </a:pPr>
            <a:r>
              <a:rPr lang="en-US" altLang="zh-CN" sz="2600" dirty="0" err="1">
                <a:latin typeface="Arial" panose="020B0604020202020204" pitchFamily="34" charset="0"/>
                <a:cs typeface="Arial" panose="020B0604020202020204" pitchFamily="34" charset="0"/>
              </a:rPr>
              <a:t>Mail:wangxuan@cs.hitsz.edu.cn</a:t>
            </a:r>
            <a:endParaRPr lang="en-US" altLang="zh-CN" sz="2600" dirty="0">
              <a:latin typeface="Arial" panose="020B0604020202020204" pitchFamily="34" charset="0"/>
              <a:cs typeface="Arial" panose="020B0604020202020204" pitchFamily="34" charset="0"/>
            </a:endParaRPr>
          </a:p>
          <a:p>
            <a:pPr marL="365760" indent="-255905">
              <a:lnSpc>
                <a:spcPct val="170000"/>
              </a:lnSpc>
              <a:buFont typeface="Wingdings 3" panose="05040102010807070707"/>
              <a:buChar char=""/>
              <a:defRPr/>
            </a:pPr>
            <a:r>
              <a:rPr lang="en-US" altLang="zh-CN" sz="3600" dirty="0">
                <a:solidFill>
                  <a:srgbClr val="2C2C2C"/>
                </a:solidFill>
                <a:effectLst>
                  <a:outerShdw blurRad="38100" dist="38100" dir="2700000" algn="tl">
                    <a:srgbClr val="000000">
                      <a:alpha val="43137"/>
                    </a:srgbClr>
                  </a:outerShdw>
                </a:effectLst>
                <a:cs typeface="Arial" panose="020B0604020202020204" pitchFamily="34" charset="0"/>
              </a:rPr>
              <a:t>TA:  </a:t>
            </a:r>
          </a:p>
          <a:p>
            <a:pPr marL="621665" lvl="1">
              <a:spcBef>
                <a:spcPts val="325"/>
              </a:spcBef>
              <a:buFont typeface="Verdana" panose="020B0604030504040204"/>
              <a:buChar char="◦"/>
              <a:defRPr/>
            </a:pPr>
            <a:r>
              <a:rPr lang="zh-CN" altLang="en-US" sz="2600" dirty="0">
                <a:solidFill>
                  <a:srgbClr val="2C2C2C"/>
                </a:solidFill>
                <a:latin typeface="Arial" panose="020B0604020202020204" pitchFamily="34" charset="0"/>
                <a:cs typeface="Arial" panose="020B0604020202020204" pitchFamily="34" charset="0"/>
              </a:rPr>
              <a:t>侯晓涵</a:t>
            </a:r>
            <a:r>
              <a:rPr lang="en-US" altLang="zh-CN" sz="2600" dirty="0">
                <a:solidFill>
                  <a:srgbClr val="2C2C2C"/>
                </a:solidFill>
                <a:latin typeface="Arial" panose="020B0604020202020204" pitchFamily="34" charset="0"/>
                <a:cs typeface="Arial" panose="020B0604020202020204" pitchFamily="34" charset="0"/>
              </a:rPr>
              <a:t>(L1709)</a:t>
            </a:r>
          </a:p>
          <a:p>
            <a:pPr marL="621665" lvl="1">
              <a:spcBef>
                <a:spcPts val="325"/>
              </a:spcBef>
              <a:buFont typeface="Verdana" panose="020B0604030504040204"/>
              <a:buChar char="◦"/>
              <a:defRPr/>
            </a:pPr>
            <a:r>
              <a:rPr lang="en-US" altLang="zh-CN" sz="2600" dirty="0">
                <a:solidFill>
                  <a:srgbClr val="2C2C2C"/>
                </a:solidFill>
                <a:latin typeface="Arial" panose="020B0604020202020204" pitchFamily="34" charset="0"/>
                <a:cs typeface="Arial" panose="020B0604020202020204" pitchFamily="34" charset="0"/>
              </a:rPr>
              <a:t>Tel.13713512806</a:t>
            </a:r>
          </a:p>
          <a:p>
            <a:pPr marL="621665" lvl="1">
              <a:spcBef>
                <a:spcPts val="325"/>
              </a:spcBef>
              <a:buFont typeface="Verdana" panose="020B0604030504040204"/>
              <a:buChar char="◦"/>
              <a:defRPr/>
            </a:pPr>
            <a:r>
              <a:rPr lang="en-US" altLang="zh-CN" sz="2600" dirty="0">
                <a:latin typeface="Arial" panose="020B0604020202020204" pitchFamily="34" charset="0"/>
                <a:cs typeface="Arial" panose="020B0604020202020204" pitchFamily="34" charset="0"/>
              </a:rPr>
              <a:t>Mail:toc2020@163.com</a:t>
            </a:r>
          </a:p>
          <a:p>
            <a:pPr marL="621665" lvl="1">
              <a:spcBef>
                <a:spcPts val="325"/>
              </a:spcBef>
              <a:buFont typeface="Verdana" panose="020B0604030504040204"/>
              <a:buChar char="◦"/>
              <a:defRPr/>
            </a:pPr>
            <a:r>
              <a:rPr lang="en-US" altLang="zh-CN" sz="2600" dirty="0">
                <a:latin typeface="Arial" panose="020B0604020202020204" pitchFamily="34" charset="0"/>
                <a:cs typeface="Arial" panose="020B0604020202020204" pitchFamily="34" charset="0"/>
              </a:rPr>
              <a:t>QQ Group:1151335383</a:t>
            </a:r>
          </a:p>
          <a:p>
            <a:pPr marL="335915" lvl="1" indent="0">
              <a:spcBef>
                <a:spcPts val="325"/>
              </a:spcBef>
              <a:buNone/>
              <a:defRPr/>
            </a:pPr>
            <a:endParaRPr lang="en-US" altLang="zh-CN" sz="2600" dirty="0">
              <a:solidFill>
                <a:srgbClr val="E86E0A"/>
              </a:solidFill>
              <a:latin typeface="Arial" panose="020B0604020202020204" pitchFamily="34" charset="0"/>
              <a:cs typeface="Arial" panose="020B0604020202020204" pitchFamily="34" charset="0"/>
            </a:endParaRPr>
          </a:p>
        </p:txBody>
      </p:sp>
      <p:sp>
        <p:nvSpPr>
          <p:cNvPr id="9" name="TextBox 8"/>
          <p:cNvSpPr txBox="1"/>
          <p:nvPr/>
        </p:nvSpPr>
        <p:spPr>
          <a:xfrm>
            <a:off x="8356857" y="5820903"/>
            <a:ext cx="642554" cy="1015663"/>
          </a:xfrm>
          <a:prstGeom prst="rect">
            <a:avLst/>
          </a:prstGeom>
          <a:noFill/>
        </p:spPr>
        <p:txBody>
          <a:bodyPr wrap="square" rtlCol="0">
            <a:spAutoFit/>
          </a:bodyPr>
          <a:lstStyle/>
          <a:p>
            <a:r>
              <a:rPr lang="en-US" altLang="zh-CN" sz="6000" dirty="0">
                <a:solidFill>
                  <a:srgbClr val="F69418"/>
                </a:solidFill>
                <a:latin typeface="Broadway" panose="04040905080B02020502" pitchFamily="82" charset="0"/>
              </a:rPr>
              <a:t>1</a:t>
            </a:r>
            <a:endParaRPr lang="zh-CN" altLang="en-US" sz="6000" dirty="0">
              <a:solidFill>
                <a:srgbClr val="F69418"/>
              </a:solidFill>
              <a:latin typeface="Broadway" panose="04040905080B02020502" pitchFamily="82" charset="0"/>
            </a:endParaRPr>
          </a:p>
        </p:txBody>
      </p:sp>
      <p:pic>
        <p:nvPicPr>
          <p:cNvPr id="3" name="图片 2" descr="图片包含 游戏机&#10;&#10;描述已自动生成">
            <a:extLst>
              <a:ext uri="{FF2B5EF4-FFF2-40B4-BE49-F238E27FC236}">
                <a16:creationId xmlns:a16="http://schemas.microsoft.com/office/drawing/2014/main" id="{A669C62C-95ED-D947-BA31-D1E22C4D803E}"/>
              </a:ext>
            </a:extLst>
          </p:cNvPr>
          <p:cNvPicPr>
            <a:picLocks noChangeAspect="1"/>
          </p:cNvPicPr>
          <p:nvPr/>
        </p:nvPicPr>
        <p:blipFill rotWithShape="1">
          <a:blip r:embed="rId2">
            <a:extLst>
              <a:ext uri="{28A0092B-C50C-407E-A947-70E740481C1C}">
                <a14:useLocalDpi xmlns:a14="http://schemas.microsoft.com/office/drawing/2010/main" val="0"/>
              </a:ext>
            </a:extLst>
          </a:blip>
          <a:srcRect t="11402" b="22082"/>
          <a:stretch/>
        </p:blipFill>
        <p:spPr>
          <a:xfrm>
            <a:off x="5652120" y="3573016"/>
            <a:ext cx="2130270" cy="252028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machine</a:t>
            </a:r>
            <a:endParaRPr lang="zh-CN" altLang="en-US" dirty="0"/>
          </a:p>
        </p:txBody>
      </p:sp>
      <p:sp>
        <p:nvSpPr>
          <p:cNvPr id="3" name="内容占位符 1"/>
          <p:cNvSpPr txBox="1"/>
          <p:nvPr/>
        </p:nvSpPr>
        <p:spPr>
          <a:xfrm>
            <a:off x="518864" y="1567334"/>
            <a:ext cx="8229600" cy="452596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400" dirty="0"/>
              <a:t>Historical development of the register machine model</a:t>
            </a:r>
          </a:p>
          <a:p>
            <a:pPr lvl="1"/>
            <a:r>
              <a:rPr lang="en-US" altLang="zh-CN" sz="1800" dirty="0"/>
              <a:t>1 (1954, 1957) Wang's model: Post-Turing machine</a:t>
            </a:r>
          </a:p>
          <a:p>
            <a:pPr lvl="1"/>
            <a:r>
              <a:rPr lang="en-US" altLang="zh-CN" sz="1800" dirty="0"/>
              <a:t>2 Minsky, </a:t>
            </a:r>
            <a:r>
              <a:rPr lang="en-US" altLang="zh-CN" sz="1800" dirty="0" err="1"/>
              <a:t>Melzak-Lambek</a:t>
            </a:r>
            <a:r>
              <a:rPr lang="en-US" altLang="zh-CN" sz="1800" dirty="0"/>
              <a:t> and Shepherdson-Sturgis models "cut the tape" into many</a:t>
            </a:r>
          </a:p>
          <a:p>
            <a:pPr lvl="1"/>
            <a:r>
              <a:rPr lang="en-US" altLang="zh-CN" sz="1800" dirty="0"/>
              <a:t>3 (1961) </a:t>
            </a:r>
            <a:r>
              <a:rPr lang="en-US" altLang="zh-CN" sz="1800" dirty="0" err="1"/>
              <a:t>Melzak's</a:t>
            </a:r>
            <a:r>
              <a:rPr lang="en-US" altLang="zh-CN" sz="1800" dirty="0"/>
              <a:t> model is different: clumps of pebbles go into and out of holes</a:t>
            </a:r>
          </a:p>
          <a:p>
            <a:pPr lvl="1"/>
            <a:r>
              <a:rPr lang="en-US" altLang="zh-CN" sz="1800" dirty="0"/>
              <a:t>4 </a:t>
            </a:r>
            <a:r>
              <a:rPr lang="en-US" altLang="zh-CN" sz="1800" dirty="0" err="1"/>
              <a:t>Lambek</a:t>
            </a:r>
            <a:r>
              <a:rPr lang="en-US" altLang="zh-CN" sz="1800" dirty="0"/>
              <a:t> (1961) atomizes </a:t>
            </a:r>
            <a:r>
              <a:rPr lang="en-US" altLang="zh-CN" sz="1800" dirty="0" err="1"/>
              <a:t>Melzak's</a:t>
            </a:r>
            <a:r>
              <a:rPr lang="en-US" altLang="zh-CN" sz="1800" dirty="0"/>
              <a:t> model into the Minsky (1961) model: INC and DEC-with-test</a:t>
            </a:r>
          </a:p>
          <a:p>
            <a:pPr lvl="1"/>
            <a:r>
              <a:rPr lang="en-US" altLang="zh-CN" sz="1800" dirty="0"/>
              <a:t>5 </a:t>
            </a:r>
            <a:r>
              <a:rPr lang="en-US" altLang="zh-CN" sz="1800" dirty="0" err="1"/>
              <a:t>Elgot</a:t>
            </a:r>
            <a:r>
              <a:rPr lang="en-US" altLang="zh-CN" sz="1800" dirty="0"/>
              <a:t>-Robinson (1964) and the problem of the RASP without indirect addressing</a:t>
            </a:r>
          </a:p>
          <a:p>
            <a:pPr lvl="1"/>
            <a:r>
              <a:rPr lang="en-US" altLang="zh-CN" sz="1800" dirty="0"/>
              <a:t>6 </a:t>
            </a:r>
            <a:r>
              <a:rPr lang="en-US" altLang="zh-CN" sz="1800" dirty="0" err="1"/>
              <a:t>Hartmanis</a:t>
            </a:r>
            <a:r>
              <a:rPr lang="en-US" altLang="zh-CN" sz="1800" dirty="0"/>
              <a:t> (1971)</a:t>
            </a:r>
          </a:p>
          <a:p>
            <a:pPr lvl="1"/>
            <a:r>
              <a:rPr lang="en-US" altLang="zh-CN" sz="1800" dirty="0"/>
              <a:t>7 Cook and </a:t>
            </a:r>
            <a:r>
              <a:rPr lang="en-US" altLang="zh-CN" sz="1800" dirty="0" err="1"/>
              <a:t>Reckhow</a:t>
            </a:r>
            <a:r>
              <a:rPr lang="en-US" altLang="zh-CN" sz="1800" dirty="0"/>
              <a:t> (1973) describe the RAM</a:t>
            </a:r>
            <a:endParaRPr lang="zh-CN" altLang="en-US" sz="1800" dirty="0"/>
          </a:p>
        </p:txBody>
      </p:sp>
      <p:sp>
        <p:nvSpPr>
          <p:cNvPr id="4" name="TextBox 3"/>
          <p:cNvSpPr txBox="1"/>
          <p:nvPr/>
        </p:nvSpPr>
        <p:spPr>
          <a:xfrm>
            <a:off x="8100392" y="5842337"/>
            <a:ext cx="1224136" cy="1015663"/>
          </a:xfrm>
          <a:prstGeom prst="rect">
            <a:avLst/>
          </a:prstGeom>
          <a:noFill/>
        </p:spPr>
        <p:txBody>
          <a:bodyPr wrap="square" rtlCol="0">
            <a:spAutoFit/>
          </a:bodyPr>
          <a:lstStyle/>
          <a:p>
            <a:r>
              <a:rPr lang="en-US" altLang="zh-CN" sz="6000" dirty="0">
                <a:solidFill>
                  <a:srgbClr val="F69418"/>
                </a:solidFill>
                <a:latin typeface="Broadway" panose="04040905080B02020502" pitchFamily="82" charset="0"/>
              </a:rPr>
              <a:t>19</a:t>
            </a:r>
            <a:endParaRPr lang="zh-CN" altLang="en-US" sz="6000" dirty="0">
              <a:solidFill>
                <a:srgbClr val="F69418"/>
              </a:solidFill>
              <a:latin typeface="Broadway" panose="04040905080B02020502" pitchFamily="82"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Markov algorithm</a:t>
            </a:r>
            <a:endParaRPr lang="zh-CN" altLang="en-US" dirty="0"/>
          </a:p>
        </p:txBody>
      </p:sp>
      <p:sp>
        <p:nvSpPr>
          <p:cNvPr id="3" name="内容占位符 1"/>
          <p:cNvSpPr txBox="1"/>
          <p:nvPr/>
        </p:nvSpPr>
        <p:spPr>
          <a:xfrm>
            <a:off x="590872" y="1639342"/>
            <a:ext cx="8229600" cy="452596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200" dirty="0"/>
              <a:t>Markov algorithms are named after the mathematician Andrey Markov, Jr.</a:t>
            </a:r>
          </a:p>
          <a:p>
            <a:endParaRPr lang="en-US" altLang="zh-CN" sz="2200" dirty="0"/>
          </a:p>
          <a:p>
            <a:r>
              <a:rPr lang="en-US" altLang="zh-CN" sz="2200" dirty="0"/>
              <a:t>Andrey </a:t>
            </a:r>
            <a:r>
              <a:rPr lang="en-US" altLang="zh-CN" sz="2200" dirty="0" err="1"/>
              <a:t>Andreyevich</a:t>
            </a:r>
            <a:r>
              <a:rPr lang="en-US" altLang="zh-CN" sz="2200" dirty="0"/>
              <a:t> Markov Jr. was a Soviet mathematician, the son of the Russian mathematician Andrey </a:t>
            </a:r>
            <a:r>
              <a:rPr lang="en-US" altLang="zh-CN" sz="2200" dirty="0" err="1"/>
              <a:t>Andreyevich</a:t>
            </a:r>
            <a:r>
              <a:rPr lang="en-US" altLang="zh-CN" sz="2200" dirty="0"/>
              <a:t> Markov </a:t>
            </a:r>
            <a:r>
              <a:rPr lang="en-US" altLang="zh-CN" sz="2200" dirty="0" err="1"/>
              <a:t>Sr</a:t>
            </a:r>
            <a:r>
              <a:rPr lang="en-US" altLang="zh-CN" sz="2200" dirty="0"/>
              <a:t>, and one of the key founders of the Russian school of constructive mathematics and logic.</a:t>
            </a:r>
          </a:p>
          <a:p>
            <a:endParaRPr lang="en-US" altLang="zh-CN" sz="2200" dirty="0"/>
          </a:p>
          <a:p>
            <a:r>
              <a:rPr lang="en-US" altLang="zh-CN" sz="2200" dirty="0" err="1"/>
              <a:t>Refal</a:t>
            </a:r>
            <a:r>
              <a:rPr lang="en-US" altLang="zh-CN" sz="2200" dirty="0"/>
              <a:t> is a programming language based on Markov algorithms.</a:t>
            </a:r>
            <a:endParaRPr lang="zh-CN" altLang="en-US" sz="2200" dirty="0"/>
          </a:p>
        </p:txBody>
      </p:sp>
      <p:sp>
        <p:nvSpPr>
          <p:cNvPr id="4" name="TextBox 3"/>
          <p:cNvSpPr txBox="1"/>
          <p:nvPr/>
        </p:nvSpPr>
        <p:spPr>
          <a:xfrm>
            <a:off x="8100392" y="5842337"/>
            <a:ext cx="1224136" cy="1015663"/>
          </a:xfrm>
          <a:prstGeom prst="rect">
            <a:avLst/>
          </a:prstGeom>
          <a:noFill/>
        </p:spPr>
        <p:txBody>
          <a:bodyPr wrap="square" rtlCol="0">
            <a:spAutoFit/>
          </a:bodyPr>
          <a:lstStyle/>
          <a:p>
            <a:r>
              <a:rPr lang="en-US" altLang="zh-CN" sz="6000" dirty="0">
                <a:solidFill>
                  <a:srgbClr val="F69418"/>
                </a:solidFill>
                <a:latin typeface="Broadway" panose="04040905080B02020502" pitchFamily="82" charset="0"/>
              </a:rPr>
              <a:t>20</a:t>
            </a:r>
            <a:endParaRPr lang="zh-CN" altLang="en-US" sz="6000" dirty="0">
              <a:solidFill>
                <a:srgbClr val="F69418"/>
              </a:solidFill>
              <a:latin typeface="Broadway" panose="04040905080B02020502" pitchFamily="82"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Church-Turing Thesis</a:t>
            </a:r>
            <a:endParaRPr lang="zh-CN" altLang="en-US" dirty="0"/>
          </a:p>
        </p:txBody>
      </p:sp>
      <p:pic>
        <p:nvPicPr>
          <p:cNvPr id="3" name="Picture 4" descr="http://image.xinmin.cn/2010/02/08/2010020809482955509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3709070"/>
            <a:ext cx="2162175" cy="2524125"/>
          </a:xfrm>
          <a:prstGeom prst="rect">
            <a:avLst/>
          </a:prstGeom>
          <a:noFill/>
          <a:ln>
            <a:noFill/>
          </a:ln>
          <a:effectLst>
            <a:outerShdw blurRad="184150" dist="241300" dir="11520000" sx="110000" sy="110000" algn="ctr">
              <a:srgbClr val="000000">
                <a:alpha val="18000"/>
              </a:srgbClr>
            </a:outerShdw>
          </a:effectLst>
          <a:scene3d>
            <a:camera prst="perspectiveFront" fov="5100000">
              <a:rot lat="0" lon="19199983" rev="0"/>
            </a:camera>
            <a:lightRig rig="flood" dir="t">
              <a:rot lat="0" lon="0" rev="13800000"/>
            </a:lightRig>
          </a:scene3d>
          <a:sp3d extrusionH="107950" prstMaterial="plastic">
            <a:bevelT w="82550" h="63500" prst="divot"/>
            <a:bevelB/>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Alonzo Churc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908720"/>
            <a:ext cx="2095500" cy="2800350"/>
          </a:xfrm>
          <a:prstGeom prst="rect">
            <a:avLst/>
          </a:prstGeom>
          <a:noFill/>
          <a:ln w="34925">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1"/>
          <p:cNvSpPr txBox="1"/>
          <p:nvPr/>
        </p:nvSpPr>
        <p:spPr>
          <a:xfrm>
            <a:off x="2411760" y="4509120"/>
            <a:ext cx="6120680" cy="136815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n-US" altLang="zh-CN" sz="1800" dirty="0"/>
              <a:t>The Church–Turing thesis states that a function is algorithmically computable if and only if it is computable by a Turing machine.</a:t>
            </a:r>
          </a:p>
          <a:p>
            <a:pPr algn="just"/>
            <a:endParaRPr lang="zh-CN" altLang="en-US" sz="1800" dirty="0"/>
          </a:p>
        </p:txBody>
      </p:sp>
      <p:sp>
        <p:nvSpPr>
          <p:cNvPr id="6" name="矩形 5"/>
          <p:cNvSpPr/>
          <p:nvPr/>
        </p:nvSpPr>
        <p:spPr>
          <a:xfrm>
            <a:off x="467544" y="1410742"/>
            <a:ext cx="5930343" cy="1754326"/>
          </a:xfrm>
          <a:prstGeom prst="rect">
            <a:avLst/>
          </a:prstGeom>
        </p:spPr>
        <p:txBody>
          <a:bodyPr wrap="square">
            <a:spAutoFit/>
          </a:bodyPr>
          <a:lstStyle/>
          <a:p>
            <a:pPr algn="just"/>
            <a:r>
              <a:rPr lang="en-US" altLang="zh-CN" dirty="0"/>
              <a:t>In 1936, Turing used his model Turing machine to proved his mind. But Church had proposed a similar thought several months earlier, within </a:t>
            </a:r>
            <a:r>
              <a:rPr lang="el-GR" altLang="zh-CN" dirty="0"/>
              <a:t>λ</a:t>
            </a:r>
            <a:r>
              <a:rPr lang="en-US" altLang="zh-CN" dirty="0"/>
              <a:t> calculus and Computable function. Soon, under Church’s help, Turing found that all these models are computationally equivalent to the Turing machine. Such models are said to be Turing complete.</a:t>
            </a:r>
          </a:p>
        </p:txBody>
      </p:sp>
      <p:sp>
        <p:nvSpPr>
          <p:cNvPr id="7" name="TextBox 6"/>
          <p:cNvSpPr txBox="1"/>
          <p:nvPr/>
        </p:nvSpPr>
        <p:spPr>
          <a:xfrm>
            <a:off x="8100392" y="5842337"/>
            <a:ext cx="1224136" cy="1015663"/>
          </a:xfrm>
          <a:prstGeom prst="rect">
            <a:avLst/>
          </a:prstGeom>
          <a:noFill/>
        </p:spPr>
        <p:txBody>
          <a:bodyPr wrap="square" rtlCol="0">
            <a:spAutoFit/>
          </a:bodyPr>
          <a:lstStyle/>
          <a:p>
            <a:r>
              <a:rPr lang="en-US" altLang="zh-CN" sz="6000" dirty="0">
                <a:solidFill>
                  <a:srgbClr val="F69418"/>
                </a:solidFill>
                <a:latin typeface="Broadway" panose="04040905080B02020502" pitchFamily="82" charset="0"/>
              </a:rPr>
              <a:t>21</a:t>
            </a:r>
            <a:endParaRPr lang="zh-CN" altLang="en-US" sz="6000" dirty="0">
              <a:solidFill>
                <a:srgbClr val="F69418"/>
              </a:solidFill>
              <a:latin typeface="Broadway" panose="04040905080B02020502" pitchFamily="82"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Universal Turing Machine</a:t>
            </a:r>
            <a:endParaRPr lang="zh-CN" altLang="en-US" dirty="0"/>
          </a:p>
        </p:txBody>
      </p:sp>
      <p:sp>
        <p:nvSpPr>
          <p:cNvPr id="3" name="内容占位符 1"/>
          <p:cNvSpPr txBox="1"/>
          <p:nvPr/>
        </p:nvSpPr>
        <p:spPr>
          <a:xfrm>
            <a:off x="467544" y="1567334"/>
            <a:ext cx="8229600" cy="452596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200" dirty="0"/>
              <a:t>In computer science, a universal Turing machine (UTM) is a Turing machine that can simulate an arbitrary Turing machine on arbitrary input. Alan Turing introduced this machine in 1936–1937. </a:t>
            </a:r>
          </a:p>
          <a:p>
            <a:r>
              <a:rPr lang="en-US" altLang="zh-CN" sz="2200" dirty="0"/>
              <a:t>A universal Turing machine can calculate any recursive function, decide any recursive language, and accept any recursively enumerable language. </a:t>
            </a:r>
          </a:p>
          <a:p>
            <a:r>
              <a:rPr lang="en-US" altLang="zh-CN" sz="2200" dirty="0"/>
              <a:t>According to the Church-Turing thesis, the problems solvable by a universal Turing machine are exactly those problems solvable by an algorithm or an effective method of computation, for any reasonable definition of those terms.</a:t>
            </a:r>
            <a:endParaRPr lang="zh-CN" altLang="en-US" sz="2200" dirty="0"/>
          </a:p>
        </p:txBody>
      </p:sp>
      <p:sp>
        <p:nvSpPr>
          <p:cNvPr id="4" name="TextBox 3"/>
          <p:cNvSpPr txBox="1"/>
          <p:nvPr/>
        </p:nvSpPr>
        <p:spPr>
          <a:xfrm>
            <a:off x="8100392" y="5842337"/>
            <a:ext cx="1224136" cy="1015663"/>
          </a:xfrm>
          <a:prstGeom prst="rect">
            <a:avLst/>
          </a:prstGeom>
          <a:noFill/>
        </p:spPr>
        <p:txBody>
          <a:bodyPr wrap="square" rtlCol="0">
            <a:spAutoFit/>
          </a:bodyPr>
          <a:lstStyle/>
          <a:p>
            <a:r>
              <a:rPr lang="en-US" altLang="zh-CN" sz="6000" dirty="0">
                <a:solidFill>
                  <a:srgbClr val="F69418"/>
                </a:solidFill>
                <a:latin typeface="Broadway" panose="04040905080B02020502" pitchFamily="82" charset="0"/>
              </a:rPr>
              <a:t>22</a:t>
            </a:r>
            <a:endParaRPr lang="zh-CN" altLang="en-US" sz="6000" dirty="0">
              <a:solidFill>
                <a:srgbClr val="F69418"/>
              </a:solidFill>
              <a:latin typeface="Broadway" panose="04040905080B02020502" pitchFamily="82"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Turing Award</a:t>
            </a:r>
            <a:endParaRPr lang="zh-CN" altLang="en-US" dirty="0"/>
          </a:p>
        </p:txBody>
      </p:sp>
      <p:pic>
        <p:nvPicPr>
          <p:cNvPr id="3"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908720"/>
            <a:ext cx="4619625"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803" y="4824238"/>
            <a:ext cx="805815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内容占位符 2"/>
          <p:cNvSpPr txBox="1"/>
          <p:nvPr/>
        </p:nvSpPr>
        <p:spPr>
          <a:xfrm>
            <a:off x="4976829" y="1835051"/>
            <a:ext cx="4167171" cy="418623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n-US" altLang="zh-CN" sz="2000" dirty="0"/>
              <a:t>The ACM A.M. Turing Award is an annual prize given by the Association for Computing Machinery (ACM) to "an individual selected for contributions of a technical nature made to the computing community".</a:t>
            </a:r>
            <a:endParaRPr lang="zh-CN" altLang="en-US" sz="2000" dirty="0"/>
          </a:p>
        </p:txBody>
      </p:sp>
      <p:sp>
        <p:nvSpPr>
          <p:cNvPr id="6" name="虚尾箭头 5"/>
          <p:cNvSpPr/>
          <p:nvPr/>
        </p:nvSpPr>
        <p:spPr>
          <a:xfrm rot="3173588">
            <a:off x="1988674" y="3257972"/>
            <a:ext cx="2781093" cy="864096"/>
          </a:xfrm>
          <a:prstGeom prst="striped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 name="TextBox 6"/>
          <p:cNvSpPr txBox="1"/>
          <p:nvPr/>
        </p:nvSpPr>
        <p:spPr>
          <a:xfrm>
            <a:off x="8100392" y="5842337"/>
            <a:ext cx="1224136" cy="1015663"/>
          </a:xfrm>
          <a:prstGeom prst="rect">
            <a:avLst/>
          </a:prstGeom>
          <a:noFill/>
        </p:spPr>
        <p:txBody>
          <a:bodyPr wrap="square" rtlCol="0">
            <a:spAutoFit/>
          </a:bodyPr>
          <a:lstStyle/>
          <a:p>
            <a:r>
              <a:rPr lang="en-US" altLang="zh-CN" sz="6000" dirty="0">
                <a:solidFill>
                  <a:srgbClr val="F69418"/>
                </a:solidFill>
                <a:latin typeface="Broadway" panose="04040905080B02020502" pitchFamily="82" charset="0"/>
              </a:rPr>
              <a:t>23</a:t>
            </a:r>
            <a:endParaRPr lang="zh-CN" altLang="en-US" sz="6000" dirty="0">
              <a:solidFill>
                <a:srgbClr val="F69418"/>
              </a:solidFill>
              <a:latin typeface="Broadway" panose="04040905080B02020502"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5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Andrew Chi-</a:t>
            </a:r>
            <a:r>
              <a:rPr lang="en-US" altLang="zh-CN" dirty="0" err="1"/>
              <a:t>Chih</a:t>
            </a:r>
            <a:r>
              <a:rPr lang="en-US" altLang="zh-CN" dirty="0"/>
              <a:t> Yao</a:t>
            </a:r>
            <a:endParaRPr lang="zh-CN" altLang="en-US" dirty="0"/>
          </a:p>
        </p:txBody>
      </p:sp>
      <p:pic>
        <p:nvPicPr>
          <p:cNvPr id="3" name="Picture 5" descr="http://i1.sinaimg.cn/cj/city/2008-11-14/U1202P308T1D106745F4DT2008111412205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692548"/>
            <a:ext cx="4286250" cy="3343275"/>
          </a:xfrm>
          <a:prstGeom prst="rect">
            <a:avLst/>
          </a:prstGeom>
          <a:noFill/>
          <a:ln>
            <a:noFill/>
          </a:ln>
          <a:effectLst>
            <a:softEdge rad="63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537770" y="2210023"/>
            <a:ext cx="4572000" cy="2308324"/>
          </a:xfrm>
          <a:prstGeom prst="rect">
            <a:avLst/>
          </a:prstGeom>
        </p:spPr>
        <p:txBody>
          <a:bodyPr>
            <a:spAutoFit/>
          </a:bodyPr>
          <a:lstStyle/>
          <a:p>
            <a:pPr marL="365760" indent="-255905">
              <a:buFont typeface="Wingdings 3" panose="05040102010807070707"/>
              <a:buChar char=""/>
              <a:defRPr/>
            </a:pPr>
            <a:r>
              <a:rPr lang="en-US" altLang="zh-CN" dirty="0"/>
              <a:t>Andrew Yao received the Turing Award, the most prestigious award in computer science, in 2000, "in recognition of his fundamental contributions to the theory of computation, including the complexity-based theory of pseudorandom number generation, cryptography, and communication complexity".</a:t>
            </a:r>
            <a:endParaRPr lang="zh-CN" altLang="en-US" dirty="0"/>
          </a:p>
        </p:txBody>
      </p:sp>
      <p:sp>
        <p:nvSpPr>
          <p:cNvPr id="5" name="矩形 4"/>
          <p:cNvSpPr>
            <a:spLocks noChangeArrowheads="1"/>
          </p:cNvSpPr>
          <p:nvPr/>
        </p:nvSpPr>
        <p:spPr bwMode="auto">
          <a:xfrm>
            <a:off x="899592" y="5364956"/>
            <a:ext cx="23526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t>Turing Award in 2000</a:t>
            </a:r>
            <a:endParaRPr lang="zh-CN" altLang="en-US" dirty="0"/>
          </a:p>
        </p:txBody>
      </p:sp>
      <p:sp>
        <p:nvSpPr>
          <p:cNvPr id="6" name="TextBox 5"/>
          <p:cNvSpPr txBox="1"/>
          <p:nvPr/>
        </p:nvSpPr>
        <p:spPr>
          <a:xfrm>
            <a:off x="8100392" y="5842337"/>
            <a:ext cx="1224136" cy="1015663"/>
          </a:xfrm>
          <a:prstGeom prst="rect">
            <a:avLst/>
          </a:prstGeom>
          <a:noFill/>
        </p:spPr>
        <p:txBody>
          <a:bodyPr wrap="square" rtlCol="0">
            <a:spAutoFit/>
          </a:bodyPr>
          <a:lstStyle/>
          <a:p>
            <a:r>
              <a:rPr lang="en-US" altLang="zh-CN" sz="6000" dirty="0">
                <a:solidFill>
                  <a:srgbClr val="F69418"/>
                </a:solidFill>
                <a:latin typeface="Broadway" panose="04040905080B02020502" pitchFamily="82" charset="0"/>
              </a:rPr>
              <a:t>24</a:t>
            </a:r>
            <a:endParaRPr lang="zh-CN" altLang="en-US" sz="6000" dirty="0">
              <a:solidFill>
                <a:srgbClr val="F69418"/>
              </a:solidFill>
              <a:latin typeface="Broadway" panose="04040905080B02020502" pitchFamily="82"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defRPr/>
            </a:pPr>
            <a:r>
              <a:rPr lang="en-US" altLang="zh-CN" dirty="0"/>
              <a:t>John von Neumann</a:t>
            </a:r>
            <a:endParaRPr lang="zh-CN" altLang="en-US" dirty="0"/>
          </a:p>
        </p:txBody>
      </p:sp>
      <p:sp>
        <p:nvSpPr>
          <p:cNvPr id="4" name="内容占位符 1"/>
          <p:cNvSpPr txBox="1"/>
          <p:nvPr/>
        </p:nvSpPr>
        <p:spPr>
          <a:xfrm>
            <a:off x="457200" y="1481138"/>
            <a:ext cx="8229600" cy="144303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altLang="zh-CN" sz="1800"/>
              <a:t>John von Neumann  was a Hungarian-born American pure and applied mathematician and polymath. He made major contributions to a number of fields,including mathematics , physics, economics , computer science, and statistics.</a:t>
            </a:r>
          </a:p>
        </p:txBody>
      </p:sp>
      <p:pic>
        <p:nvPicPr>
          <p:cNvPr id="5" name="Picture 2" descr="JohnvonNeumann-LosAlamos.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2492375"/>
            <a:ext cx="2095500"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4"/>
          <p:cNvSpPr>
            <a:spLocks noChangeArrowheads="1"/>
          </p:cNvSpPr>
          <p:nvPr/>
        </p:nvSpPr>
        <p:spPr bwMode="auto">
          <a:xfrm>
            <a:off x="5792788" y="5240338"/>
            <a:ext cx="29670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Von Neumann in the 1940s</a:t>
            </a:r>
            <a:endParaRPr lang="zh-CN" altLang="en-US"/>
          </a:p>
        </p:txBody>
      </p:sp>
      <p:sp>
        <p:nvSpPr>
          <p:cNvPr id="7" name="矩形 6"/>
          <p:cNvSpPr/>
          <p:nvPr/>
        </p:nvSpPr>
        <p:spPr>
          <a:xfrm>
            <a:off x="850900" y="2859088"/>
            <a:ext cx="4572000" cy="2586037"/>
          </a:xfrm>
          <a:prstGeom prst="rect">
            <a:avLst/>
          </a:prstGeom>
        </p:spPr>
        <p:txBody>
          <a:bodyPr>
            <a:spAutoFit/>
          </a:bodyPr>
          <a:lstStyle/>
          <a:p>
            <a:pPr algn="just">
              <a:defRPr/>
            </a:pPr>
            <a:r>
              <a:rPr lang="en-US" altLang="zh-CN" dirty="0">
                <a:latin typeface="+mn-lt"/>
                <a:ea typeface="+mn-ea"/>
              </a:rPr>
              <a:t>John von Neumann consulted for the ENIAC project, when ENIAC was being modified to contain a stored program. Since the modified ENIAC was fully functional by 1948 and the EDVAC wasn't delivered to Ballistics Research Laboratory until 1949, one could argue that ENIAC was the first computer to use a stored program. </a:t>
            </a:r>
          </a:p>
        </p:txBody>
      </p:sp>
      <p:sp>
        <p:nvSpPr>
          <p:cNvPr id="8" name="TextBox 7"/>
          <p:cNvSpPr txBox="1"/>
          <p:nvPr/>
        </p:nvSpPr>
        <p:spPr>
          <a:xfrm>
            <a:off x="8100392" y="5842337"/>
            <a:ext cx="1224136" cy="1015663"/>
          </a:xfrm>
          <a:prstGeom prst="rect">
            <a:avLst/>
          </a:prstGeom>
          <a:noFill/>
        </p:spPr>
        <p:txBody>
          <a:bodyPr wrap="square" rtlCol="0">
            <a:spAutoFit/>
          </a:bodyPr>
          <a:lstStyle/>
          <a:p>
            <a:r>
              <a:rPr lang="en-US" altLang="zh-CN" sz="6000" dirty="0">
                <a:solidFill>
                  <a:srgbClr val="F69418"/>
                </a:solidFill>
                <a:latin typeface="Broadway" panose="04040905080B02020502" pitchFamily="82" charset="0"/>
              </a:rPr>
              <a:t>25</a:t>
            </a:r>
            <a:endParaRPr lang="zh-CN" altLang="en-US" sz="6000" dirty="0">
              <a:solidFill>
                <a:srgbClr val="F69418"/>
              </a:solidFill>
              <a:latin typeface="Broadway" panose="04040905080B02020502" pitchFamily="82"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von Neumann architecture</a:t>
            </a:r>
            <a:endParaRPr lang="zh-CN" altLang="en-US" dirty="0"/>
          </a:p>
        </p:txBody>
      </p:sp>
      <p:sp>
        <p:nvSpPr>
          <p:cNvPr id="3" name="内容占位符 1"/>
          <p:cNvSpPr txBox="1"/>
          <p:nvPr/>
        </p:nvSpPr>
        <p:spPr>
          <a:xfrm>
            <a:off x="457200" y="1768698"/>
            <a:ext cx="4691063" cy="38925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altLang="zh-CN" sz="1800"/>
              <a:t>The term Von Neumann architecture derives from a 1945 computer architecture description by the mathematician and early computer scientist John von Neumann and others, First Draft of a Report on the EDVAC.</a:t>
            </a:r>
          </a:p>
          <a:p>
            <a:pPr algn="just"/>
            <a:endParaRPr lang="en-US" altLang="zh-CN" sz="1800"/>
          </a:p>
          <a:p>
            <a:pPr algn="just"/>
            <a:r>
              <a:rPr lang="en-US" altLang="zh-CN" sz="1800"/>
              <a:t>This architecture is a </a:t>
            </a:r>
            <a:r>
              <a:rPr lang="en-US" altLang="zh-CN" sz="1800" b="1">
                <a:solidFill>
                  <a:srgbClr val="FF0000"/>
                </a:solidFill>
              </a:rPr>
              <a:t>Physical device </a:t>
            </a:r>
            <a:r>
              <a:rPr lang="en-US" altLang="zh-CN" sz="1800"/>
              <a:t>of Universal Turing Machine.</a:t>
            </a:r>
            <a:endParaRPr lang="zh-CN" altLang="en-US" sz="1800"/>
          </a:p>
        </p:txBody>
      </p:sp>
      <p:pic>
        <p:nvPicPr>
          <p:cNvPr id="4" name="Picture 4" descr="http://upload.wikimedia.org/wikipedia/commons/thumb/8/84/Von_Neumann_architecture.svg/330px-Von_Neumann_architecture.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4163" y="1771873"/>
            <a:ext cx="314325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8100392" y="5842337"/>
            <a:ext cx="1224136" cy="1015663"/>
          </a:xfrm>
          <a:prstGeom prst="rect">
            <a:avLst/>
          </a:prstGeom>
          <a:noFill/>
        </p:spPr>
        <p:txBody>
          <a:bodyPr wrap="square" rtlCol="0">
            <a:spAutoFit/>
          </a:bodyPr>
          <a:lstStyle/>
          <a:p>
            <a:r>
              <a:rPr lang="en-US" altLang="zh-CN" sz="6000" dirty="0">
                <a:solidFill>
                  <a:srgbClr val="F69418"/>
                </a:solidFill>
                <a:latin typeface="Broadway" panose="04040905080B02020502" pitchFamily="82" charset="0"/>
              </a:rPr>
              <a:t>26</a:t>
            </a:r>
            <a:endParaRPr lang="zh-CN" altLang="en-US" sz="6000" dirty="0">
              <a:solidFill>
                <a:srgbClr val="F69418"/>
              </a:solidFill>
              <a:latin typeface="Broadway" panose="04040905080B02020502" pitchFamily="82"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Course Description</a:t>
            </a:r>
            <a:endParaRPr lang="zh-CN" altLang="en-US" dirty="0"/>
          </a:p>
        </p:txBody>
      </p:sp>
      <p:sp>
        <p:nvSpPr>
          <p:cNvPr id="3" name="内容占位符 1"/>
          <p:cNvSpPr txBox="1"/>
          <p:nvPr/>
        </p:nvSpPr>
        <p:spPr>
          <a:xfrm>
            <a:off x="1259632" y="1412776"/>
            <a:ext cx="8229600" cy="452596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dirty="0"/>
              <a:t>Introduction</a:t>
            </a:r>
          </a:p>
          <a:p>
            <a:r>
              <a:rPr lang="en-US" altLang="zh-CN" dirty="0"/>
              <a:t>Automata and Languages</a:t>
            </a:r>
          </a:p>
          <a:p>
            <a:r>
              <a:rPr lang="en-US" altLang="zh-CN" dirty="0"/>
              <a:t>Context-Free Languages</a:t>
            </a:r>
          </a:p>
          <a:p>
            <a:r>
              <a:rPr lang="en-US" altLang="zh-CN" dirty="0"/>
              <a:t>The Church-Turing Thesis</a:t>
            </a:r>
          </a:p>
          <a:p>
            <a:r>
              <a:rPr lang="en-US" altLang="zh-CN" dirty="0"/>
              <a:t>Decidability</a:t>
            </a:r>
          </a:p>
          <a:p>
            <a:r>
              <a:rPr lang="en-US" altLang="zh-CN" dirty="0"/>
              <a:t>Reducibility</a:t>
            </a:r>
          </a:p>
          <a:p>
            <a:r>
              <a:rPr lang="en-US" altLang="zh-CN" dirty="0"/>
              <a:t>Time Complexity</a:t>
            </a:r>
            <a:endParaRPr lang="zh-CN" altLang="en-US" dirty="0"/>
          </a:p>
          <a:p>
            <a:endParaRPr lang="zh-CN" altLang="en-US" dirty="0"/>
          </a:p>
        </p:txBody>
      </p:sp>
      <p:sp>
        <p:nvSpPr>
          <p:cNvPr id="4" name="TextBox 3"/>
          <p:cNvSpPr txBox="1"/>
          <p:nvPr/>
        </p:nvSpPr>
        <p:spPr>
          <a:xfrm>
            <a:off x="8100392" y="5842337"/>
            <a:ext cx="1224136" cy="1015663"/>
          </a:xfrm>
          <a:prstGeom prst="rect">
            <a:avLst/>
          </a:prstGeom>
          <a:noFill/>
        </p:spPr>
        <p:txBody>
          <a:bodyPr wrap="square" rtlCol="0">
            <a:spAutoFit/>
          </a:bodyPr>
          <a:lstStyle/>
          <a:p>
            <a:r>
              <a:rPr lang="en-US" altLang="zh-CN" sz="6000" dirty="0">
                <a:solidFill>
                  <a:srgbClr val="F69418"/>
                </a:solidFill>
                <a:latin typeface="Broadway" panose="04040905080B02020502" pitchFamily="82" charset="0"/>
              </a:rPr>
              <a:t>27</a:t>
            </a:r>
            <a:endParaRPr lang="zh-CN" altLang="en-US" sz="6000" dirty="0">
              <a:solidFill>
                <a:srgbClr val="F69418"/>
              </a:solidFill>
              <a:latin typeface="Broadway" panose="04040905080B02020502" pitchFamily="82"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Noam Chomsky</a:t>
            </a:r>
            <a:endParaRPr lang="zh-CN" altLang="en-US" dirty="0"/>
          </a:p>
        </p:txBody>
      </p:sp>
      <p:sp>
        <p:nvSpPr>
          <p:cNvPr id="3" name="内容占位符 2"/>
          <p:cNvSpPr txBox="1"/>
          <p:nvPr/>
        </p:nvSpPr>
        <p:spPr>
          <a:xfrm>
            <a:off x="360363" y="1628230"/>
            <a:ext cx="5291137" cy="4389437"/>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65760" indent="-255905" algn="just">
              <a:buFont typeface="Wingdings 3" panose="05040102010807070707"/>
              <a:buChar char=""/>
              <a:defRPr/>
            </a:pPr>
            <a:r>
              <a:rPr lang="en-US" altLang="zh-CN" sz="1800"/>
              <a:t>Avram Noam Chomsky is an American linguist, philosopher, cognitive scientist, logician, and political commentator and activist. Working for most of his life at the Massachusetts Institute of Technology (MIT), where he is currently Professor Emeritus, he has authored over 100 books on various subjects.</a:t>
            </a:r>
          </a:p>
          <a:p>
            <a:pPr marL="365760" indent="-255905" algn="just">
              <a:buFont typeface="Wingdings 3" panose="05040102010807070707"/>
              <a:buChar char=""/>
              <a:defRPr/>
            </a:pPr>
            <a:endParaRPr lang="en-US" altLang="zh-CN" sz="1800"/>
          </a:p>
          <a:p>
            <a:pPr marL="365760" indent="-255905" algn="just">
              <a:buFont typeface="Wingdings 3" panose="05040102010807070707"/>
              <a:buChar char=""/>
              <a:defRPr/>
            </a:pPr>
            <a:r>
              <a:rPr lang="en-US" altLang="zh-CN" sz="1800"/>
              <a:t>Chomskyan linguistics, challenges structural linguistics and introduces transformational grammar. This approach takes sequences of words to have a syntax characterized by a formal grammar; in particular, a context-free grammar extended with transformational rules.</a:t>
            </a:r>
            <a:endParaRPr lang="zh-CN" altLang="en-US" sz="1800" dirty="0"/>
          </a:p>
        </p:txBody>
      </p:sp>
      <p:pic>
        <p:nvPicPr>
          <p:cNvPr id="4" name="Picture 4" descr="http://pic.baike.soso.com/p/20120910/bki-20120910213722-89559167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888" y="1840458"/>
            <a:ext cx="2374900" cy="346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8100392" y="5842337"/>
            <a:ext cx="1224136" cy="1015663"/>
          </a:xfrm>
          <a:prstGeom prst="rect">
            <a:avLst/>
          </a:prstGeom>
          <a:noFill/>
        </p:spPr>
        <p:txBody>
          <a:bodyPr wrap="square" rtlCol="0">
            <a:spAutoFit/>
          </a:bodyPr>
          <a:lstStyle/>
          <a:p>
            <a:r>
              <a:rPr lang="en-US" altLang="zh-CN" sz="6000" dirty="0">
                <a:solidFill>
                  <a:srgbClr val="F69418"/>
                </a:solidFill>
                <a:latin typeface="Broadway" panose="04040905080B02020502" pitchFamily="82" charset="0"/>
              </a:rPr>
              <a:t>28</a:t>
            </a:r>
            <a:endParaRPr lang="zh-CN" altLang="en-US" sz="6000" dirty="0">
              <a:solidFill>
                <a:srgbClr val="F69418"/>
              </a:solidFill>
              <a:latin typeface="Broadway" panose="04040905080B02020502"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3707904" y="0"/>
            <a:ext cx="5266928" cy="652934"/>
          </a:xfrm>
        </p:spPr>
        <p:txBody>
          <a:bodyPr>
            <a:normAutofit/>
          </a:bodyPr>
          <a:lstStyle/>
          <a:p>
            <a:pPr algn="r"/>
            <a:r>
              <a:rPr lang="en-US" altLang="zh-CN" sz="3600" dirty="0">
                <a:solidFill>
                  <a:schemeClr val="bg1"/>
                </a:solidFill>
              </a:rPr>
              <a:t>Schedule</a:t>
            </a:r>
            <a:endParaRPr lang="zh-CN" altLang="en-US" sz="3600" dirty="0">
              <a:solidFill>
                <a:schemeClr val="bg1"/>
              </a:solidFill>
            </a:endParaRPr>
          </a:p>
        </p:txBody>
      </p:sp>
      <p:sp>
        <p:nvSpPr>
          <p:cNvPr id="8" name="矩形 7"/>
          <p:cNvSpPr/>
          <p:nvPr/>
        </p:nvSpPr>
        <p:spPr>
          <a:xfrm>
            <a:off x="458451" y="1556792"/>
            <a:ext cx="8568952" cy="4030980"/>
          </a:xfrm>
          <a:prstGeom prst="rect">
            <a:avLst/>
          </a:prstGeom>
        </p:spPr>
        <p:txBody>
          <a:bodyPr wrap="square">
            <a:spAutoFit/>
          </a:bodyPr>
          <a:lstStyle/>
          <a:p>
            <a:pPr marL="457200" indent="-457200" algn="just">
              <a:lnSpc>
                <a:spcPct val="200000"/>
              </a:lnSpc>
              <a:buClr>
                <a:srgbClr val="E86E0A"/>
              </a:buClr>
              <a:buFont typeface="Wingdings" panose="05000000000000000000" pitchFamily="2" charset="2"/>
              <a:buChar char="u"/>
            </a:pPr>
            <a:r>
              <a:rPr lang="en-US" altLang="zh-CN" sz="3200" dirty="0">
                <a:latin typeface="Arial" panose="020B0604020202020204" pitchFamily="34" charset="0"/>
                <a:cs typeface="Arial" panose="020B0604020202020204" pitchFamily="34" charset="0"/>
              </a:rPr>
              <a:t>  </a:t>
            </a:r>
            <a:r>
              <a:rPr lang="en-US" altLang="zh-CN" sz="3200" dirty="0">
                <a:cs typeface="Arial" panose="020B0604020202020204" pitchFamily="34" charset="0"/>
              </a:rPr>
              <a:t>2020.08.31 —— 2020.10.28 </a:t>
            </a:r>
            <a:r>
              <a:rPr lang="en-US" altLang="zh-CN" sz="2000" dirty="0">
                <a:cs typeface="Arial" panose="020B0604020202020204" pitchFamily="34" charset="0"/>
              </a:rPr>
              <a:t>(week 1-5, 7-9)</a:t>
            </a:r>
          </a:p>
          <a:p>
            <a:pPr marL="457200" indent="-457200" algn="just">
              <a:lnSpc>
                <a:spcPct val="200000"/>
              </a:lnSpc>
              <a:buClr>
                <a:srgbClr val="E86E0A"/>
              </a:buClr>
              <a:buFont typeface="Wingdings" panose="05000000000000000000" pitchFamily="2" charset="2"/>
              <a:buChar char="u"/>
            </a:pPr>
            <a:r>
              <a:rPr lang="en-US" altLang="zh-CN" sz="2000" dirty="0">
                <a:cs typeface="Arial" panose="020B0604020202020204" pitchFamily="34" charset="0"/>
              </a:rPr>
              <a:t>   </a:t>
            </a:r>
            <a:r>
              <a:rPr lang="en-US" altLang="zh-CN" sz="3200" dirty="0">
                <a:cs typeface="Arial" panose="020B0604020202020204" pitchFamily="34" charset="0"/>
              </a:rPr>
              <a:t>13:45-15:30</a:t>
            </a:r>
            <a:r>
              <a:rPr lang="zh-CN" altLang="en-US" sz="3200" dirty="0">
                <a:cs typeface="Arial" panose="020B0604020202020204" pitchFamily="34" charset="0"/>
              </a:rPr>
              <a:t> </a:t>
            </a:r>
            <a:r>
              <a:rPr lang="en-US" altLang="zh-CN" sz="2800" dirty="0">
                <a:cs typeface="Arial" panose="020B0604020202020204" pitchFamily="34" charset="0"/>
              </a:rPr>
              <a:t>on</a:t>
            </a:r>
            <a:r>
              <a:rPr lang="zh-CN" altLang="en-US" sz="2800" dirty="0">
                <a:cs typeface="Arial" panose="020B0604020202020204" pitchFamily="34" charset="0"/>
              </a:rPr>
              <a:t> </a:t>
            </a:r>
            <a:r>
              <a:rPr lang="en-US" altLang="zh-CN" sz="2800" dirty="0">
                <a:cs typeface="Arial" panose="020B0604020202020204" pitchFamily="34" charset="0"/>
              </a:rPr>
              <a:t>Monday</a:t>
            </a:r>
            <a:r>
              <a:rPr lang="en-US" altLang="zh-CN" sz="2000" dirty="0">
                <a:cs typeface="Arial" panose="020B0604020202020204" pitchFamily="34" charset="0"/>
              </a:rPr>
              <a:t>(week 1-5, 7-9)</a:t>
            </a:r>
          </a:p>
          <a:p>
            <a:pPr marL="457200" indent="-457200" algn="just">
              <a:lnSpc>
                <a:spcPct val="200000"/>
              </a:lnSpc>
              <a:buClr>
                <a:srgbClr val="E86E0A"/>
              </a:buClr>
              <a:buFont typeface="Wingdings" panose="05000000000000000000" pitchFamily="2" charset="2"/>
              <a:buChar char="u"/>
            </a:pPr>
            <a:r>
              <a:rPr lang="en-US" altLang="zh-CN" sz="3200" dirty="0">
                <a:cs typeface="Arial" panose="020B0604020202020204" pitchFamily="34" charset="0"/>
              </a:rPr>
              <a:t>  </a:t>
            </a:r>
            <a:r>
              <a:rPr lang="en-US" altLang="zh-CN" sz="3200" dirty="0">
                <a:cs typeface="Arial" panose="020B0604020202020204" pitchFamily="34" charset="0"/>
                <a:sym typeface="+mn-ea"/>
              </a:rPr>
              <a:t>13:45-15:30</a:t>
            </a:r>
            <a:r>
              <a:rPr lang="en-US" altLang="zh-CN" sz="3200" dirty="0">
                <a:cs typeface="Arial" panose="020B0604020202020204" pitchFamily="34" charset="0"/>
              </a:rPr>
              <a:t> </a:t>
            </a:r>
            <a:r>
              <a:rPr lang="en-US" altLang="zh-CN" sz="2800" dirty="0">
                <a:cs typeface="Arial" panose="020B0604020202020204" pitchFamily="34" charset="0"/>
              </a:rPr>
              <a:t>on </a:t>
            </a:r>
            <a:r>
              <a:rPr lang="zh-CN" altLang="en-US" sz="2800" dirty="0">
                <a:cs typeface="Arial" panose="020B0604020202020204" pitchFamily="34" charset="0"/>
              </a:rPr>
              <a:t>Wednesday</a:t>
            </a:r>
            <a:r>
              <a:rPr lang="en-US" altLang="zh-CN" sz="2800" dirty="0">
                <a:cs typeface="Arial" panose="020B0604020202020204" pitchFamily="34" charset="0"/>
              </a:rPr>
              <a:t> </a:t>
            </a:r>
            <a:r>
              <a:rPr lang="en-US" altLang="zh-CN" sz="2000" dirty="0">
                <a:cs typeface="Arial" panose="020B0604020202020204" pitchFamily="34" charset="0"/>
              </a:rPr>
              <a:t>(week 1-5, 7-9)</a:t>
            </a:r>
          </a:p>
          <a:p>
            <a:pPr marL="457200" indent="-457200" algn="just">
              <a:lnSpc>
                <a:spcPct val="200000"/>
              </a:lnSpc>
              <a:buClr>
                <a:srgbClr val="E86E0A"/>
              </a:buClr>
              <a:buFont typeface="Wingdings" panose="05000000000000000000" pitchFamily="2" charset="2"/>
              <a:buChar char="u"/>
            </a:pPr>
            <a:r>
              <a:rPr lang="en-US" altLang="zh-CN" sz="3200" dirty="0">
                <a:cs typeface="Arial" panose="020B0604020202020204" pitchFamily="34" charset="0"/>
              </a:rPr>
              <a:t>  Room A304</a:t>
            </a:r>
          </a:p>
        </p:txBody>
      </p:sp>
      <p:sp>
        <p:nvSpPr>
          <p:cNvPr id="4" name="TextBox 3"/>
          <p:cNvSpPr txBox="1"/>
          <p:nvPr/>
        </p:nvSpPr>
        <p:spPr>
          <a:xfrm>
            <a:off x="8356857" y="5820903"/>
            <a:ext cx="642554" cy="1015663"/>
          </a:xfrm>
          <a:prstGeom prst="rect">
            <a:avLst/>
          </a:prstGeom>
          <a:noFill/>
        </p:spPr>
        <p:txBody>
          <a:bodyPr wrap="square" rtlCol="0">
            <a:spAutoFit/>
          </a:bodyPr>
          <a:lstStyle/>
          <a:p>
            <a:r>
              <a:rPr lang="en-US" altLang="zh-CN" sz="6000" dirty="0">
                <a:solidFill>
                  <a:srgbClr val="F69418"/>
                </a:solidFill>
                <a:latin typeface="Broadway" panose="04040905080B02020502" pitchFamily="82" charset="0"/>
              </a:rPr>
              <a:t>2</a:t>
            </a:r>
            <a:endParaRPr lang="zh-CN" altLang="en-US" sz="6000" dirty="0">
              <a:solidFill>
                <a:srgbClr val="F69418"/>
              </a:solidFill>
              <a:latin typeface="Broadway" panose="04040905080B02020502" pitchFamily="82"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Noam Chomsky</a:t>
            </a:r>
            <a:endParaRPr lang="zh-CN" altLang="en-US" dirty="0"/>
          </a:p>
        </p:txBody>
      </p:sp>
      <p:sp>
        <p:nvSpPr>
          <p:cNvPr id="3" name="内容占位符 2"/>
          <p:cNvSpPr txBox="1"/>
          <p:nvPr/>
        </p:nvSpPr>
        <p:spPr>
          <a:xfrm>
            <a:off x="4297042" y="3284984"/>
            <a:ext cx="4354710" cy="254468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altLang="zh-CN" sz="2200" dirty="0"/>
              <a:t>Chomsky is also well known as a political activist, and a leading critic of U.S. foreign policy, state capitalism, and the mainstream news media. Ideologically, he aligns himself with anarcho-syndicalism and libertarian socialism.</a:t>
            </a:r>
            <a:endParaRPr lang="zh-CN" altLang="en-US" sz="2200" dirty="0"/>
          </a:p>
        </p:txBody>
      </p:sp>
      <p:pic>
        <p:nvPicPr>
          <p:cNvPr id="4" name="Picture 2" descr="http://image.dfdaily.com/2010/8/20/634178688980902500820b041c1_nEO_IM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1135975"/>
            <a:ext cx="4286250" cy="28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8100392" y="5842337"/>
            <a:ext cx="1224136" cy="1015663"/>
          </a:xfrm>
          <a:prstGeom prst="rect">
            <a:avLst/>
          </a:prstGeom>
          <a:noFill/>
        </p:spPr>
        <p:txBody>
          <a:bodyPr wrap="square" rtlCol="0">
            <a:spAutoFit/>
          </a:bodyPr>
          <a:lstStyle/>
          <a:p>
            <a:r>
              <a:rPr lang="en-US" altLang="zh-CN" sz="6000" dirty="0">
                <a:solidFill>
                  <a:srgbClr val="F69418"/>
                </a:solidFill>
                <a:latin typeface="Broadway" panose="04040905080B02020502" pitchFamily="82" charset="0"/>
              </a:rPr>
              <a:t>29</a:t>
            </a:r>
            <a:endParaRPr lang="zh-CN" altLang="en-US" sz="6000" dirty="0">
              <a:solidFill>
                <a:srgbClr val="F69418"/>
              </a:solidFill>
              <a:latin typeface="Broadway" panose="04040905080B02020502" pitchFamily="82"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446" y="3409727"/>
            <a:ext cx="8468018" cy="239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dirty="0">
                <a:effectLst/>
              </a:rPr>
              <a:t>Chomsky hierarchy</a:t>
            </a:r>
            <a:endParaRPr lang="zh-CN" altLang="en-US" dirty="0"/>
          </a:p>
        </p:txBody>
      </p:sp>
      <p:sp>
        <p:nvSpPr>
          <p:cNvPr id="3" name="内容占位符 1"/>
          <p:cNvSpPr txBox="1"/>
          <p:nvPr/>
        </p:nvSpPr>
        <p:spPr>
          <a:xfrm>
            <a:off x="444500" y="1268413"/>
            <a:ext cx="8229600" cy="452596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1800"/>
              <a:t>The Chomsky Hierarchy allows the possibility of a computer science model to accomplish meaningful linguistic goals systematically. Different kind of languages can be recognized by different kind of  automatons.</a:t>
            </a:r>
          </a:p>
          <a:p>
            <a:r>
              <a:rPr lang="en-US" altLang="zh-CN" sz="1800"/>
              <a:t>The following table summarizes each of Chomsky's four types of grammars, the class of language it generates, the type of automaton that recognizes it, and the form its rules must have.</a:t>
            </a:r>
            <a:endParaRPr lang="zh-CN" altLang="en-US" sz="1800" dirty="0"/>
          </a:p>
        </p:txBody>
      </p:sp>
      <p:sp>
        <p:nvSpPr>
          <p:cNvPr id="6" name="TextBox 5"/>
          <p:cNvSpPr txBox="1"/>
          <p:nvPr/>
        </p:nvSpPr>
        <p:spPr>
          <a:xfrm>
            <a:off x="8100392" y="5842337"/>
            <a:ext cx="1224136" cy="1015663"/>
          </a:xfrm>
          <a:prstGeom prst="rect">
            <a:avLst/>
          </a:prstGeom>
          <a:noFill/>
        </p:spPr>
        <p:txBody>
          <a:bodyPr wrap="square" rtlCol="0">
            <a:spAutoFit/>
          </a:bodyPr>
          <a:lstStyle/>
          <a:p>
            <a:r>
              <a:rPr lang="en-US" altLang="zh-CN" sz="6000" dirty="0">
                <a:solidFill>
                  <a:srgbClr val="F69418"/>
                </a:solidFill>
                <a:latin typeface="Broadway" panose="04040905080B02020502" pitchFamily="82" charset="0"/>
              </a:rPr>
              <a:t>30</a:t>
            </a:r>
            <a:endParaRPr lang="zh-CN" altLang="en-US" sz="6000" dirty="0">
              <a:solidFill>
                <a:srgbClr val="F69418"/>
              </a:solidFill>
              <a:latin typeface="Broadway" panose="04040905080B02020502" pitchFamily="82"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Reducibility</a:t>
            </a:r>
            <a:endParaRPr lang="zh-CN" altLang="en-US" dirty="0"/>
          </a:p>
        </p:txBody>
      </p:sp>
      <p:sp>
        <p:nvSpPr>
          <p:cNvPr id="3" name="内容占位符 2"/>
          <p:cNvSpPr txBox="1"/>
          <p:nvPr/>
        </p:nvSpPr>
        <p:spPr>
          <a:xfrm>
            <a:off x="446856" y="1556792"/>
            <a:ext cx="8229600" cy="452596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altLang="zh-CN" sz="2000" dirty="0"/>
              <a:t>A quick way of solving the new problem is to transform each instance of the new problem into instances of the old problem</a:t>
            </a:r>
          </a:p>
          <a:p>
            <a:pPr algn="just"/>
            <a:r>
              <a:rPr lang="en-US" altLang="zh-CN" sz="2000" dirty="0"/>
              <a:t>Another, more subtle use is this: if we can show that every instance of the old problem can be solved easily by transforming it into instances of the new problem and solving those, we have a contradiction. This establishes that the new problem is also hard. </a:t>
            </a:r>
          </a:p>
          <a:p>
            <a:pPr algn="just"/>
            <a:endParaRPr lang="en-US" altLang="zh-CN" sz="2000" dirty="0"/>
          </a:p>
          <a:p>
            <a:pPr algn="just"/>
            <a:r>
              <a:rPr lang="en-US" altLang="zh-CN" sz="2000" dirty="0"/>
              <a:t>In Cryptography reducibility is used a lot to prove the cipher is secure.</a:t>
            </a:r>
            <a:endParaRPr lang="zh-CN" altLang="en-US" sz="2000" dirty="0"/>
          </a:p>
        </p:txBody>
      </p:sp>
      <p:sp>
        <p:nvSpPr>
          <p:cNvPr id="4" name="TextBox 3"/>
          <p:cNvSpPr txBox="1"/>
          <p:nvPr/>
        </p:nvSpPr>
        <p:spPr>
          <a:xfrm>
            <a:off x="8100392" y="5842337"/>
            <a:ext cx="1224136" cy="1015663"/>
          </a:xfrm>
          <a:prstGeom prst="rect">
            <a:avLst/>
          </a:prstGeom>
          <a:noFill/>
        </p:spPr>
        <p:txBody>
          <a:bodyPr wrap="square" rtlCol="0">
            <a:spAutoFit/>
          </a:bodyPr>
          <a:lstStyle/>
          <a:p>
            <a:r>
              <a:rPr lang="en-US" altLang="zh-CN" sz="6000" dirty="0">
                <a:solidFill>
                  <a:srgbClr val="F69418"/>
                </a:solidFill>
                <a:latin typeface="Broadway" panose="04040905080B02020502" pitchFamily="82" charset="0"/>
              </a:rPr>
              <a:t>31</a:t>
            </a:r>
            <a:endParaRPr lang="zh-CN" altLang="en-US" sz="6000" dirty="0">
              <a:solidFill>
                <a:srgbClr val="F69418"/>
              </a:solidFill>
              <a:latin typeface="Broadway" panose="04040905080B02020502" pitchFamily="82"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 versus NP</a:t>
            </a:r>
            <a:endParaRPr lang="zh-CN" altLang="en-US" dirty="0"/>
          </a:p>
        </p:txBody>
      </p:sp>
      <p:sp>
        <p:nvSpPr>
          <p:cNvPr id="3" name="内容占位符 2"/>
          <p:cNvSpPr txBox="1"/>
          <p:nvPr/>
        </p:nvSpPr>
        <p:spPr>
          <a:xfrm>
            <a:off x="539750" y="1773238"/>
            <a:ext cx="7788275" cy="1277937"/>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65760" indent="-255905" algn="just">
              <a:buFont typeface="Wingdings 3" panose="05040102010807070707"/>
              <a:buChar char=""/>
              <a:defRPr/>
            </a:pPr>
            <a:r>
              <a:rPr lang="en-US" altLang="zh-CN" sz="1800" dirty="0"/>
              <a:t>The Millennium Prize Problems are seven problems in mathematics that were stated by the Clay Mathematics Institute in 2000. As of July 2013, six of the problems remain unsolved. A correct solution to any of the problems results in a US$1,000,000 prize  being awarded by the institute.</a:t>
            </a:r>
          </a:p>
          <a:p>
            <a:pPr marL="365760" indent="-255905">
              <a:buFont typeface="Wingdings 3" panose="05040102010807070707"/>
              <a:buChar char=""/>
              <a:defRPr/>
            </a:pPr>
            <a:endParaRPr lang="zh-CN" altLang="en-US" sz="1800" dirty="0"/>
          </a:p>
        </p:txBody>
      </p:sp>
      <p:pic>
        <p:nvPicPr>
          <p:cNvPr id="4" name="Picture 2" descr="文件：P NP NP-完全NP-hard.svg的"/>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6825" y="3560763"/>
            <a:ext cx="3570288"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
          <p:cNvSpPr>
            <a:spLocks noChangeArrowheads="1"/>
          </p:cNvSpPr>
          <p:nvPr/>
        </p:nvSpPr>
        <p:spPr bwMode="auto">
          <a:xfrm>
            <a:off x="395536" y="3428999"/>
            <a:ext cx="504031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latin typeface="+mn-lt"/>
              </a:rPr>
              <a:t>The Millennium Prize Problems:</a:t>
            </a:r>
          </a:p>
          <a:p>
            <a:pPr eaLnBrk="1" hangingPunct="1"/>
            <a:r>
              <a:rPr lang="en-US" altLang="zh-CN" dirty="0">
                <a:latin typeface="+mn-lt"/>
              </a:rPr>
              <a:t>    1. P versus NP</a:t>
            </a:r>
          </a:p>
          <a:p>
            <a:pPr eaLnBrk="1" hangingPunct="1"/>
            <a:r>
              <a:rPr lang="en-US" altLang="zh-CN" dirty="0">
                <a:latin typeface="+mn-lt"/>
              </a:rPr>
              <a:t>    2. The Hodge conjecture</a:t>
            </a:r>
          </a:p>
          <a:p>
            <a:pPr eaLnBrk="1" hangingPunct="1"/>
            <a:r>
              <a:rPr lang="en-US" altLang="zh-CN" dirty="0">
                <a:latin typeface="+mn-lt"/>
              </a:rPr>
              <a:t>    3. The </a:t>
            </a:r>
            <a:r>
              <a:rPr lang="en-US" altLang="zh-CN" dirty="0" err="1">
                <a:latin typeface="+mn-lt"/>
              </a:rPr>
              <a:t>Poincaré</a:t>
            </a:r>
            <a:r>
              <a:rPr lang="en-US" altLang="zh-CN" dirty="0">
                <a:latin typeface="+mn-lt"/>
              </a:rPr>
              <a:t> conjecture (proven)</a:t>
            </a:r>
          </a:p>
          <a:p>
            <a:pPr eaLnBrk="1" hangingPunct="1"/>
            <a:r>
              <a:rPr lang="en-US" altLang="zh-CN" dirty="0">
                <a:latin typeface="+mn-lt"/>
              </a:rPr>
              <a:t>    4. The Riemann hypothesis</a:t>
            </a:r>
          </a:p>
          <a:p>
            <a:pPr eaLnBrk="1" hangingPunct="1"/>
            <a:r>
              <a:rPr lang="en-US" altLang="zh-CN" dirty="0">
                <a:latin typeface="+mn-lt"/>
              </a:rPr>
              <a:t>    5. Yang–Mills existence and mass gap</a:t>
            </a:r>
          </a:p>
          <a:p>
            <a:pPr eaLnBrk="1" hangingPunct="1"/>
            <a:r>
              <a:rPr lang="en-US" altLang="zh-CN" dirty="0">
                <a:latin typeface="+mn-lt"/>
              </a:rPr>
              <a:t>    6. </a:t>
            </a:r>
            <a:r>
              <a:rPr lang="en-US" altLang="zh-CN" dirty="0" err="1">
                <a:latin typeface="+mn-lt"/>
              </a:rPr>
              <a:t>Navier</a:t>
            </a:r>
            <a:r>
              <a:rPr lang="en-US" altLang="zh-CN" dirty="0">
                <a:latin typeface="+mn-lt"/>
              </a:rPr>
              <a:t>–Stokes existence and smoothness</a:t>
            </a:r>
          </a:p>
          <a:p>
            <a:pPr eaLnBrk="1" hangingPunct="1"/>
            <a:r>
              <a:rPr lang="en-US" altLang="zh-CN" dirty="0">
                <a:latin typeface="+mn-lt"/>
              </a:rPr>
              <a:t>    7. The Birch and </a:t>
            </a:r>
            <a:r>
              <a:rPr lang="en-US" altLang="zh-CN" dirty="0" err="1">
                <a:latin typeface="+mn-lt"/>
              </a:rPr>
              <a:t>Swinnerton</a:t>
            </a:r>
            <a:r>
              <a:rPr lang="en-US" altLang="zh-CN" dirty="0">
                <a:latin typeface="+mn-lt"/>
              </a:rPr>
              <a:t>-Dyer conjecture</a:t>
            </a:r>
            <a:endParaRPr lang="zh-CN" altLang="en-US" dirty="0">
              <a:latin typeface="+mn-lt"/>
            </a:endParaRPr>
          </a:p>
        </p:txBody>
      </p:sp>
      <p:sp>
        <p:nvSpPr>
          <p:cNvPr id="6" name="TextBox 5"/>
          <p:cNvSpPr txBox="1"/>
          <p:nvPr/>
        </p:nvSpPr>
        <p:spPr>
          <a:xfrm>
            <a:off x="8100392" y="5842337"/>
            <a:ext cx="1224136" cy="1015663"/>
          </a:xfrm>
          <a:prstGeom prst="rect">
            <a:avLst/>
          </a:prstGeom>
          <a:noFill/>
        </p:spPr>
        <p:txBody>
          <a:bodyPr wrap="square" rtlCol="0">
            <a:spAutoFit/>
          </a:bodyPr>
          <a:lstStyle/>
          <a:p>
            <a:r>
              <a:rPr lang="en-US" altLang="zh-CN" sz="6000" dirty="0">
                <a:solidFill>
                  <a:srgbClr val="F69418"/>
                </a:solidFill>
                <a:latin typeface="Broadway" panose="04040905080B02020502" pitchFamily="82" charset="0"/>
              </a:rPr>
              <a:t>32</a:t>
            </a:r>
            <a:endParaRPr lang="zh-CN" altLang="en-US" sz="6000" dirty="0">
              <a:solidFill>
                <a:srgbClr val="F69418"/>
              </a:solidFill>
              <a:latin typeface="Broadway" panose="04040905080B02020502" pitchFamily="82"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Quantum computers</a:t>
            </a:r>
            <a:endParaRPr lang="zh-CN" altLang="en-US" dirty="0"/>
          </a:p>
        </p:txBody>
      </p:sp>
      <p:sp>
        <p:nvSpPr>
          <p:cNvPr id="3" name="内容占位符 2"/>
          <p:cNvSpPr txBox="1"/>
          <p:nvPr/>
        </p:nvSpPr>
        <p:spPr>
          <a:xfrm>
            <a:off x="539750" y="1484313"/>
            <a:ext cx="7859713" cy="438943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altLang="zh-CN" sz="1800"/>
              <a:t>A quantum computer is a computation device that makes direct use of quantum-mechanical phenomena, such as superposition and entanglement, to perform operations on data.</a:t>
            </a:r>
            <a:endParaRPr lang="zh-CN" altLang="en-US" sz="1800"/>
          </a:p>
        </p:txBody>
      </p:sp>
      <p:sp>
        <p:nvSpPr>
          <p:cNvPr id="4" name="矩形 3"/>
          <p:cNvSpPr/>
          <p:nvPr/>
        </p:nvSpPr>
        <p:spPr>
          <a:xfrm>
            <a:off x="4067944" y="2951013"/>
            <a:ext cx="4656138" cy="2062163"/>
          </a:xfrm>
          <a:prstGeom prst="rect">
            <a:avLst/>
          </a:prstGeom>
        </p:spPr>
        <p:txBody>
          <a:bodyPr>
            <a:spAutoFit/>
          </a:bodyPr>
          <a:lstStyle/>
          <a:p>
            <a:pPr algn="just">
              <a:defRPr/>
            </a:pPr>
            <a:r>
              <a:rPr lang="en-US" altLang="zh-CN" sz="1600" dirty="0">
                <a:latin typeface="+mn-lt"/>
                <a:ea typeface="+mn-ea"/>
              </a:rPr>
              <a:t>Large-scale quantum computers will be able to solve certain problems much more quickly.</a:t>
            </a:r>
          </a:p>
          <a:p>
            <a:pPr algn="just">
              <a:defRPr/>
            </a:pPr>
            <a:r>
              <a:rPr lang="en-US" altLang="zh-CN" sz="1600" dirty="0">
                <a:latin typeface="+mn-lt"/>
                <a:ea typeface="+mn-ea"/>
              </a:rPr>
              <a:t>But it does not violate the Church–Turing thesis.</a:t>
            </a:r>
          </a:p>
          <a:p>
            <a:pPr algn="just">
              <a:defRPr/>
            </a:pPr>
            <a:endParaRPr lang="en-US" altLang="zh-CN" sz="1600" dirty="0">
              <a:latin typeface="+mn-lt"/>
              <a:ea typeface="+mn-ea"/>
            </a:endParaRPr>
          </a:p>
          <a:p>
            <a:pPr algn="just">
              <a:defRPr/>
            </a:pPr>
            <a:r>
              <a:rPr lang="en-US" altLang="zh-CN" sz="1600" dirty="0">
                <a:latin typeface="+mn-lt"/>
                <a:ea typeface="+mn-ea"/>
              </a:rPr>
              <a:t>In 2011, D-Wave Systems announced the first commercial quantum </a:t>
            </a:r>
            <a:r>
              <a:rPr lang="en-US" altLang="zh-CN" sz="1600" dirty="0" err="1">
                <a:latin typeface="+mn-lt"/>
                <a:ea typeface="+mn-ea"/>
              </a:rPr>
              <a:t>annealer</a:t>
            </a:r>
            <a:r>
              <a:rPr lang="en-US" altLang="zh-CN" sz="1600" dirty="0">
                <a:latin typeface="+mn-lt"/>
                <a:ea typeface="+mn-ea"/>
              </a:rPr>
              <a:t> on the market by the name D-Wave One.</a:t>
            </a:r>
            <a:endParaRPr lang="zh-CN" altLang="en-US" sz="1600" dirty="0">
              <a:latin typeface="+mn-lt"/>
              <a:ea typeface="+mn-ea"/>
            </a:endParaRPr>
          </a:p>
        </p:txBody>
      </p:sp>
      <p:pic>
        <p:nvPicPr>
          <p:cNvPr id="5" name="Picture 10" descr="http://upload.wikimedia.org/wikipedia/commons/thumb/1/17/DWave_128chip.jpg/220px-DWave_128chip.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750" y="2924944"/>
            <a:ext cx="3176588"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2"/>
          <p:cNvSpPr>
            <a:spLocks noChangeArrowheads="1"/>
          </p:cNvSpPr>
          <p:nvPr/>
        </p:nvSpPr>
        <p:spPr bwMode="auto">
          <a:xfrm>
            <a:off x="258763" y="5310957"/>
            <a:ext cx="38163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t>Photograph of a chip in D-Wave One</a:t>
            </a:r>
            <a:endParaRPr lang="zh-CN" altLang="en-US" sz="1600"/>
          </a:p>
        </p:txBody>
      </p:sp>
      <p:sp>
        <p:nvSpPr>
          <p:cNvPr id="7" name="TextBox 6"/>
          <p:cNvSpPr txBox="1"/>
          <p:nvPr/>
        </p:nvSpPr>
        <p:spPr>
          <a:xfrm>
            <a:off x="8100392" y="5842337"/>
            <a:ext cx="1224136" cy="1015663"/>
          </a:xfrm>
          <a:prstGeom prst="rect">
            <a:avLst/>
          </a:prstGeom>
          <a:noFill/>
        </p:spPr>
        <p:txBody>
          <a:bodyPr wrap="square" rtlCol="0">
            <a:spAutoFit/>
          </a:bodyPr>
          <a:lstStyle/>
          <a:p>
            <a:r>
              <a:rPr lang="en-US" altLang="zh-CN" sz="6000" dirty="0">
                <a:solidFill>
                  <a:srgbClr val="F69418"/>
                </a:solidFill>
                <a:latin typeface="Broadway" panose="04040905080B02020502" pitchFamily="82" charset="0"/>
              </a:rPr>
              <a:t>33</a:t>
            </a:r>
            <a:endParaRPr lang="zh-CN" altLang="en-US" sz="6000" dirty="0">
              <a:solidFill>
                <a:srgbClr val="F69418"/>
              </a:solidFill>
              <a:latin typeface="Broadway" panose="04040905080B02020502" pitchFamily="82"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DNA computing</a:t>
            </a:r>
            <a:endParaRPr lang="zh-CN" altLang="en-US" dirty="0"/>
          </a:p>
        </p:txBody>
      </p:sp>
      <p:pic>
        <p:nvPicPr>
          <p:cNvPr id="3" name="Picture 2" descr="Len-mankin-pic.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2479029"/>
            <a:ext cx="2095500"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4"/>
          <p:cNvSpPr>
            <a:spLocks noChangeArrowheads="1"/>
          </p:cNvSpPr>
          <p:nvPr/>
        </p:nvSpPr>
        <p:spPr bwMode="auto">
          <a:xfrm>
            <a:off x="899592" y="1116426"/>
            <a:ext cx="7486674"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a:t>DNA computing was initially developed by Leonard </a:t>
            </a:r>
            <a:r>
              <a:rPr lang="en-US" altLang="zh-CN" sz="1600" dirty="0" err="1"/>
              <a:t>Adleman</a:t>
            </a:r>
            <a:r>
              <a:rPr lang="en-US" altLang="zh-CN" sz="1600" dirty="0"/>
              <a:t> of the University of Southern California, in 1994.</a:t>
            </a:r>
          </a:p>
          <a:p>
            <a:r>
              <a:rPr lang="en-US" altLang="zh-CN" sz="1600" dirty="0"/>
              <a:t> </a:t>
            </a:r>
            <a:r>
              <a:rPr lang="en-US" altLang="zh-CN" sz="1600" dirty="0" err="1"/>
              <a:t>Adleman</a:t>
            </a:r>
            <a:r>
              <a:rPr lang="en-US" altLang="zh-CN" sz="1600" dirty="0"/>
              <a:t> demonstrated a proof-of-concept use of DNA as a form of computation which solved the seven-point Hamiltonian path problem.</a:t>
            </a:r>
            <a:endParaRPr lang="zh-CN" altLang="en-US" sz="1600" dirty="0"/>
          </a:p>
        </p:txBody>
      </p:sp>
      <p:sp>
        <p:nvSpPr>
          <p:cNvPr id="5" name="矩形 4"/>
          <p:cNvSpPr/>
          <p:nvPr/>
        </p:nvSpPr>
        <p:spPr>
          <a:xfrm>
            <a:off x="3805193" y="3212976"/>
            <a:ext cx="4572000" cy="1200150"/>
          </a:xfrm>
          <a:prstGeom prst="rect">
            <a:avLst/>
          </a:prstGeom>
        </p:spPr>
        <p:txBody>
          <a:bodyPr>
            <a:spAutoFit/>
          </a:bodyPr>
          <a:lstStyle/>
          <a:p>
            <a:pPr>
              <a:defRPr/>
            </a:pPr>
            <a:r>
              <a:rPr lang="en-US" altLang="zh-CN" dirty="0">
                <a:latin typeface="+mn-lt"/>
                <a:ea typeface="+mn-ea"/>
              </a:rPr>
              <a:t>Since the initial Adleman experiments, advances have been made and various Turing machines have been proven to be constructible.</a:t>
            </a:r>
            <a:endParaRPr lang="zh-CN" altLang="en-US" dirty="0">
              <a:latin typeface="+mn-lt"/>
              <a:ea typeface="+mn-ea"/>
            </a:endParaRPr>
          </a:p>
        </p:txBody>
      </p:sp>
      <p:sp>
        <p:nvSpPr>
          <p:cNvPr id="6" name="矩形 4"/>
          <p:cNvSpPr>
            <a:spLocks noChangeArrowheads="1"/>
          </p:cNvSpPr>
          <p:nvPr/>
        </p:nvSpPr>
        <p:spPr bwMode="auto">
          <a:xfrm>
            <a:off x="1117774" y="6003884"/>
            <a:ext cx="2235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dirty="0"/>
              <a:t>Leonard Max </a:t>
            </a:r>
            <a:r>
              <a:rPr lang="en-US" altLang="zh-CN" sz="1600" dirty="0" err="1"/>
              <a:t>Adleman</a:t>
            </a:r>
            <a:endParaRPr lang="zh-CN" altLang="en-US" sz="1600" dirty="0"/>
          </a:p>
        </p:txBody>
      </p:sp>
      <p:sp>
        <p:nvSpPr>
          <p:cNvPr id="7" name="TextBox 6"/>
          <p:cNvSpPr txBox="1"/>
          <p:nvPr/>
        </p:nvSpPr>
        <p:spPr>
          <a:xfrm>
            <a:off x="8100392" y="5842337"/>
            <a:ext cx="1224136" cy="1015663"/>
          </a:xfrm>
          <a:prstGeom prst="rect">
            <a:avLst/>
          </a:prstGeom>
          <a:noFill/>
        </p:spPr>
        <p:txBody>
          <a:bodyPr wrap="square" rtlCol="0">
            <a:spAutoFit/>
          </a:bodyPr>
          <a:lstStyle/>
          <a:p>
            <a:r>
              <a:rPr lang="en-US" altLang="zh-CN" sz="6000" dirty="0">
                <a:solidFill>
                  <a:srgbClr val="F69418"/>
                </a:solidFill>
                <a:latin typeface="Broadway" panose="04040905080B02020502" pitchFamily="82" charset="0"/>
              </a:rPr>
              <a:t>34</a:t>
            </a:r>
            <a:endParaRPr lang="zh-CN" altLang="en-US" sz="6000" dirty="0">
              <a:solidFill>
                <a:srgbClr val="F69418"/>
              </a:solidFill>
              <a:latin typeface="Broadway" panose="04040905080B02020502" pitchFamily="82"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003" y="328382"/>
            <a:ext cx="6635305" cy="1200329"/>
          </a:xfrm>
          <a:prstGeom prst="rect">
            <a:avLst/>
          </a:prstGeom>
          <a:noFill/>
        </p:spPr>
        <p:txBody>
          <a:bodyPr wrap="square" rtlCol="0">
            <a:spAutoFit/>
          </a:bodyPr>
          <a:lstStyle/>
          <a:p>
            <a:r>
              <a:rPr lang="en-US" altLang="zh-CN" sz="7200" dirty="0">
                <a:solidFill>
                  <a:srgbClr val="78AF2F">
                    <a:alpha val="65000"/>
                  </a:srgbClr>
                </a:solidFill>
                <a:latin typeface="Broadway" panose="04040905080B02020502" pitchFamily="82" charset="0"/>
              </a:rPr>
              <a:t>THE END</a:t>
            </a:r>
            <a:endParaRPr lang="zh-CN" altLang="en-US" sz="7200" dirty="0">
              <a:solidFill>
                <a:srgbClr val="78AF2F">
                  <a:alpha val="65000"/>
                </a:srgbClr>
              </a:solidFill>
              <a:latin typeface="Broadway" panose="04040905080B02020502" pitchFamily="82" charset="0"/>
            </a:endParaRPr>
          </a:p>
        </p:txBody>
      </p:sp>
      <p:grpSp>
        <p:nvGrpSpPr>
          <p:cNvPr id="15" name="组合 14"/>
          <p:cNvGrpSpPr/>
          <p:nvPr/>
        </p:nvGrpSpPr>
        <p:grpSpPr>
          <a:xfrm rot="459239">
            <a:off x="7501914" y="4925385"/>
            <a:ext cx="1377520" cy="1479405"/>
            <a:chOff x="1012368" y="2003285"/>
            <a:chExt cx="1678443" cy="1657703"/>
          </a:xfrm>
          <a:solidFill>
            <a:srgbClr val="F69418">
              <a:alpha val="44000"/>
            </a:srgbClr>
          </a:solidFill>
        </p:grpSpPr>
        <p:sp>
          <p:nvSpPr>
            <p:cNvPr id="16" name="任意多边形 15"/>
            <p:cNvSpPr/>
            <p:nvPr/>
          </p:nvSpPr>
          <p:spPr>
            <a:xfrm>
              <a:off x="1648220" y="2693074"/>
              <a:ext cx="1042591" cy="967914"/>
            </a:xfrm>
            <a:custGeom>
              <a:avLst/>
              <a:gdLst>
                <a:gd name="connsiteX0" fmla="*/ 17252 w 1035169"/>
                <a:gd name="connsiteY0" fmla="*/ 276045 h 966159"/>
                <a:gd name="connsiteX1" fmla="*/ 0 w 1035169"/>
                <a:gd name="connsiteY1" fmla="*/ 621102 h 966159"/>
                <a:gd name="connsiteX2" fmla="*/ 86264 w 1035169"/>
                <a:gd name="connsiteY2" fmla="*/ 810883 h 966159"/>
                <a:gd name="connsiteX3" fmla="*/ 224286 w 1035169"/>
                <a:gd name="connsiteY3" fmla="*/ 931653 h 966159"/>
                <a:gd name="connsiteX4" fmla="*/ 362309 w 1035169"/>
                <a:gd name="connsiteY4" fmla="*/ 966159 h 966159"/>
                <a:gd name="connsiteX5" fmla="*/ 655607 w 1035169"/>
                <a:gd name="connsiteY5" fmla="*/ 948906 h 966159"/>
                <a:gd name="connsiteX6" fmla="*/ 845388 w 1035169"/>
                <a:gd name="connsiteY6" fmla="*/ 862642 h 966159"/>
                <a:gd name="connsiteX7" fmla="*/ 1035169 w 1035169"/>
                <a:gd name="connsiteY7" fmla="*/ 517585 h 966159"/>
                <a:gd name="connsiteX8" fmla="*/ 983411 w 1035169"/>
                <a:gd name="connsiteY8" fmla="*/ 293298 h 966159"/>
                <a:gd name="connsiteX9" fmla="*/ 879894 w 1035169"/>
                <a:gd name="connsiteY9" fmla="*/ 120770 h 966159"/>
                <a:gd name="connsiteX10" fmla="*/ 672860 w 1035169"/>
                <a:gd name="connsiteY10" fmla="*/ 0 h 966159"/>
                <a:gd name="connsiteX11" fmla="*/ 345056 w 1035169"/>
                <a:gd name="connsiteY11" fmla="*/ 86264 h 966159"/>
                <a:gd name="connsiteX12" fmla="*/ 69011 w 1035169"/>
                <a:gd name="connsiteY12" fmla="*/ 258793 h 966159"/>
                <a:gd name="connsiteX13" fmla="*/ 17252 w 1035169"/>
                <a:gd name="connsiteY13" fmla="*/ 345057 h 966159"/>
                <a:gd name="connsiteX14" fmla="*/ 17252 w 1035169"/>
                <a:gd name="connsiteY14" fmla="*/ 396815 h 966159"/>
                <a:gd name="connsiteX0-1" fmla="*/ 0 w 1035169"/>
                <a:gd name="connsiteY0-2" fmla="*/ 621102 h 966159"/>
                <a:gd name="connsiteX1-3" fmla="*/ 86264 w 1035169"/>
                <a:gd name="connsiteY1-4" fmla="*/ 810883 h 966159"/>
                <a:gd name="connsiteX2-5" fmla="*/ 224286 w 1035169"/>
                <a:gd name="connsiteY2-6" fmla="*/ 931653 h 966159"/>
                <a:gd name="connsiteX3-7" fmla="*/ 362309 w 1035169"/>
                <a:gd name="connsiteY3-8" fmla="*/ 966159 h 966159"/>
                <a:gd name="connsiteX4-9" fmla="*/ 655607 w 1035169"/>
                <a:gd name="connsiteY4-10" fmla="*/ 948906 h 966159"/>
                <a:gd name="connsiteX5-11" fmla="*/ 845388 w 1035169"/>
                <a:gd name="connsiteY5-12" fmla="*/ 862642 h 966159"/>
                <a:gd name="connsiteX6-13" fmla="*/ 1035169 w 1035169"/>
                <a:gd name="connsiteY6-14" fmla="*/ 517585 h 966159"/>
                <a:gd name="connsiteX7-15" fmla="*/ 983411 w 1035169"/>
                <a:gd name="connsiteY7-16" fmla="*/ 293298 h 966159"/>
                <a:gd name="connsiteX8-17" fmla="*/ 879894 w 1035169"/>
                <a:gd name="connsiteY8-18" fmla="*/ 120770 h 966159"/>
                <a:gd name="connsiteX9-19" fmla="*/ 672860 w 1035169"/>
                <a:gd name="connsiteY9-20" fmla="*/ 0 h 966159"/>
                <a:gd name="connsiteX10-21" fmla="*/ 345056 w 1035169"/>
                <a:gd name="connsiteY10-22" fmla="*/ 86264 h 966159"/>
                <a:gd name="connsiteX11-23" fmla="*/ 69011 w 1035169"/>
                <a:gd name="connsiteY11-24" fmla="*/ 258793 h 966159"/>
                <a:gd name="connsiteX12-25" fmla="*/ 17252 w 1035169"/>
                <a:gd name="connsiteY12-26" fmla="*/ 345057 h 966159"/>
                <a:gd name="connsiteX13-27" fmla="*/ 17252 w 1035169"/>
                <a:gd name="connsiteY13-28" fmla="*/ 396815 h 966159"/>
                <a:gd name="connsiteX0-29" fmla="*/ 0 w 1035169"/>
                <a:gd name="connsiteY0-30" fmla="*/ 621102 h 966159"/>
                <a:gd name="connsiteX1-31" fmla="*/ 86264 w 1035169"/>
                <a:gd name="connsiteY1-32" fmla="*/ 810883 h 966159"/>
                <a:gd name="connsiteX2-33" fmla="*/ 224286 w 1035169"/>
                <a:gd name="connsiteY2-34" fmla="*/ 931653 h 966159"/>
                <a:gd name="connsiteX3-35" fmla="*/ 362309 w 1035169"/>
                <a:gd name="connsiteY3-36" fmla="*/ 966159 h 966159"/>
                <a:gd name="connsiteX4-37" fmla="*/ 655607 w 1035169"/>
                <a:gd name="connsiteY4-38" fmla="*/ 948906 h 966159"/>
                <a:gd name="connsiteX5-39" fmla="*/ 845388 w 1035169"/>
                <a:gd name="connsiteY5-40" fmla="*/ 862642 h 966159"/>
                <a:gd name="connsiteX6-41" fmla="*/ 1035169 w 1035169"/>
                <a:gd name="connsiteY6-42" fmla="*/ 517585 h 966159"/>
                <a:gd name="connsiteX7-43" fmla="*/ 983411 w 1035169"/>
                <a:gd name="connsiteY7-44" fmla="*/ 293298 h 966159"/>
                <a:gd name="connsiteX8-45" fmla="*/ 879894 w 1035169"/>
                <a:gd name="connsiteY8-46" fmla="*/ 120770 h 966159"/>
                <a:gd name="connsiteX9-47" fmla="*/ 672860 w 1035169"/>
                <a:gd name="connsiteY9-48" fmla="*/ 0 h 966159"/>
                <a:gd name="connsiteX10-49" fmla="*/ 345056 w 1035169"/>
                <a:gd name="connsiteY10-50" fmla="*/ 86264 h 966159"/>
                <a:gd name="connsiteX11-51" fmla="*/ 69011 w 1035169"/>
                <a:gd name="connsiteY11-52" fmla="*/ 258793 h 966159"/>
                <a:gd name="connsiteX12-53" fmla="*/ 17252 w 1035169"/>
                <a:gd name="connsiteY12-54" fmla="*/ 396815 h 966159"/>
                <a:gd name="connsiteX0-55" fmla="*/ 0 w 1035169"/>
                <a:gd name="connsiteY0-56" fmla="*/ 621565 h 966622"/>
                <a:gd name="connsiteX1-57" fmla="*/ 86264 w 1035169"/>
                <a:gd name="connsiteY1-58" fmla="*/ 811346 h 966622"/>
                <a:gd name="connsiteX2-59" fmla="*/ 224286 w 1035169"/>
                <a:gd name="connsiteY2-60" fmla="*/ 932116 h 966622"/>
                <a:gd name="connsiteX3-61" fmla="*/ 362309 w 1035169"/>
                <a:gd name="connsiteY3-62" fmla="*/ 966622 h 966622"/>
                <a:gd name="connsiteX4-63" fmla="*/ 655607 w 1035169"/>
                <a:gd name="connsiteY4-64" fmla="*/ 949369 h 966622"/>
                <a:gd name="connsiteX5-65" fmla="*/ 845388 w 1035169"/>
                <a:gd name="connsiteY5-66" fmla="*/ 863105 h 966622"/>
                <a:gd name="connsiteX6-67" fmla="*/ 1035169 w 1035169"/>
                <a:gd name="connsiteY6-68" fmla="*/ 518048 h 966622"/>
                <a:gd name="connsiteX7-69" fmla="*/ 983411 w 1035169"/>
                <a:gd name="connsiteY7-70" fmla="*/ 293761 h 966622"/>
                <a:gd name="connsiteX8-71" fmla="*/ 879894 w 1035169"/>
                <a:gd name="connsiteY8-72" fmla="*/ 121233 h 966622"/>
                <a:gd name="connsiteX9-73" fmla="*/ 672860 w 1035169"/>
                <a:gd name="connsiteY9-74" fmla="*/ 463 h 966622"/>
                <a:gd name="connsiteX10-75" fmla="*/ 345056 w 1035169"/>
                <a:gd name="connsiteY10-76" fmla="*/ 86727 h 966622"/>
                <a:gd name="connsiteX11-77" fmla="*/ 69011 w 1035169"/>
                <a:gd name="connsiteY11-78" fmla="*/ 259256 h 966622"/>
                <a:gd name="connsiteX12-79" fmla="*/ 17252 w 1035169"/>
                <a:gd name="connsiteY12-80" fmla="*/ 397278 h 966622"/>
                <a:gd name="connsiteX0-81" fmla="*/ 0 w 1041157"/>
                <a:gd name="connsiteY0-82" fmla="*/ 621565 h 966622"/>
                <a:gd name="connsiteX1-83" fmla="*/ 86264 w 1041157"/>
                <a:gd name="connsiteY1-84" fmla="*/ 811346 h 966622"/>
                <a:gd name="connsiteX2-85" fmla="*/ 224286 w 1041157"/>
                <a:gd name="connsiteY2-86" fmla="*/ 932116 h 966622"/>
                <a:gd name="connsiteX3-87" fmla="*/ 362309 w 1041157"/>
                <a:gd name="connsiteY3-88" fmla="*/ 966622 h 966622"/>
                <a:gd name="connsiteX4-89" fmla="*/ 655607 w 1041157"/>
                <a:gd name="connsiteY4-90" fmla="*/ 949369 h 966622"/>
                <a:gd name="connsiteX5-91" fmla="*/ 845388 w 1041157"/>
                <a:gd name="connsiteY5-92" fmla="*/ 863105 h 966622"/>
                <a:gd name="connsiteX6-93" fmla="*/ 1035169 w 1041157"/>
                <a:gd name="connsiteY6-94" fmla="*/ 518048 h 966622"/>
                <a:gd name="connsiteX7-95" fmla="*/ 983411 w 1041157"/>
                <a:gd name="connsiteY7-96" fmla="*/ 293761 h 966622"/>
                <a:gd name="connsiteX8-97" fmla="*/ 879894 w 1041157"/>
                <a:gd name="connsiteY8-98" fmla="*/ 121233 h 966622"/>
                <a:gd name="connsiteX9-99" fmla="*/ 672860 w 1041157"/>
                <a:gd name="connsiteY9-100" fmla="*/ 463 h 966622"/>
                <a:gd name="connsiteX10-101" fmla="*/ 345056 w 1041157"/>
                <a:gd name="connsiteY10-102" fmla="*/ 86727 h 966622"/>
                <a:gd name="connsiteX11-103" fmla="*/ 69011 w 1041157"/>
                <a:gd name="connsiteY11-104" fmla="*/ 259256 h 966622"/>
                <a:gd name="connsiteX12-105" fmla="*/ 17252 w 1041157"/>
                <a:gd name="connsiteY12-106" fmla="*/ 397278 h 966622"/>
                <a:gd name="connsiteX0-107" fmla="*/ 0 w 1035524"/>
                <a:gd name="connsiteY0-108" fmla="*/ 621565 h 966622"/>
                <a:gd name="connsiteX1-109" fmla="*/ 86264 w 1035524"/>
                <a:gd name="connsiteY1-110" fmla="*/ 811346 h 966622"/>
                <a:gd name="connsiteX2-111" fmla="*/ 224286 w 1035524"/>
                <a:gd name="connsiteY2-112" fmla="*/ 932116 h 966622"/>
                <a:gd name="connsiteX3-113" fmla="*/ 362309 w 1035524"/>
                <a:gd name="connsiteY3-114" fmla="*/ 966622 h 966622"/>
                <a:gd name="connsiteX4-115" fmla="*/ 655607 w 1035524"/>
                <a:gd name="connsiteY4-116" fmla="*/ 949369 h 966622"/>
                <a:gd name="connsiteX5-117" fmla="*/ 845388 w 1035524"/>
                <a:gd name="connsiteY5-118" fmla="*/ 863105 h 966622"/>
                <a:gd name="connsiteX6-119" fmla="*/ 1035169 w 1035524"/>
                <a:gd name="connsiteY6-120" fmla="*/ 518048 h 966622"/>
                <a:gd name="connsiteX7-121" fmla="*/ 983411 w 1035524"/>
                <a:gd name="connsiteY7-122" fmla="*/ 293761 h 966622"/>
                <a:gd name="connsiteX8-123" fmla="*/ 879894 w 1035524"/>
                <a:gd name="connsiteY8-124" fmla="*/ 121233 h 966622"/>
                <a:gd name="connsiteX9-125" fmla="*/ 672860 w 1035524"/>
                <a:gd name="connsiteY9-126" fmla="*/ 463 h 966622"/>
                <a:gd name="connsiteX10-127" fmla="*/ 345056 w 1035524"/>
                <a:gd name="connsiteY10-128" fmla="*/ 86727 h 966622"/>
                <a:gd name="connsiteX11-129" fmla="*/ 69011 w 1035524"/>
                <a:gd name="connsiteY11-130" fmla="*/ 259256 h 966622"/>
                <a:gd name="connsiteX12-131" fmla="*/ 17252 w 1035524"/>
                <a:gd name="connsiteY12-132" fmla="*/ 397278 h 966622"/>
                <a:gd name="connsiteX0-133" fmla="*/ 0 w 1035524"/>
                <a:gd name="connsiteY0-134" fmla="*/ 621565 h 967593"/>
                <a:gd name="connsiteX1-135" fmla="*/ 86264 w 1035524"/>
                <a:gd name="connsiteY1-136" fmla="*/ 811346 h 967593"/>
                <a:gd name="connsiteX2-137" fmla="*/ 224286 w 1035524"/>
                <a:gd name="connsiteY2-138" fmla="*/ 932116 h 967593"/>
                <a:gd name="connsiteX3-139" fmla="*/ 362309 w 1035524"/>
                <a:gd name="connsiteY3-140" fmla="*/ 966622 h 967593"/>
                <a:gd name="connsiteX4-141" fmla="*/ 655607 w 1035524"/>
                <a:gd name="connsiteY4-142" fmla="*/ 949369 h 967593"/>
                <a:gd name="connsiteX5-143" fmla="*/ 845388 w 1035524"/>
                <a:gd name="connsiteY5-144" fmla="*/ 863105 h 967593"/>
                <a:gd name="connsiteX6-145" fmla="*/ 1035169 w 1035524"/>
                <a:gd name="connsiteY6-146" fmla="*/ 518048 h 967593"/>
                <a:gd name="connsiteX7-147" fmla="*/ 983411 w 1035524"/>
                <a:gd name="connsiteY7-148" fmla="*/ 293761 h 967593"/>
                <a:gd name="connsiteX8-149" fmla="*/ 879894 w 1035524"/>
                <a:gd name="connsiteY8-150" fmla="*/ 121233 h 967593"/>
                <a:gd name="connsiteX9-151" fmla="*/ 672860 w 1035524"/>
                <a:gd name="connsiteY9-152" fmla="*/ 463 h 967593"/>
                <a:gd name="connsiteX10-153" fmla="*/ 345056 w 1035524"/>
                <a:gd name="connsiteY10-154" fmla="*/ 86727 h 967593"/>
                <a:gd name="connsiteX11-155" fmla="*/ 69011 w 1035524"/>
                <a:gd name="connsiteY11-156" fmla="*/ 259256 h 967593"/>
                <a:gd name="connsiteX12-157" fmla="*/ 17252 w 1035524"/>
                <a:gd name="connsiteY12-158" fmla="*/ 397278 h 967593"/>
                <a:gd name="connsiteX0-159" fmla="*/ 0 w 1035524"/>
                <a:gd name="connsiteY0-160" fmla="*/ 621565 h 967593"/>
                <a:gd name="connsiteX1-161" fmla="*/ 86264 w 1035524"/>
                <a:gd name="connsiteY1-162" fmla="*/ 811346 h 967593"/>
                <a:gd name="connsiteX2-163" fmla="*/ 224286 w 1035524"/>
                <a:gd name="connsiteY2-164" fmla="*/ 932116 h 967593"/>
                <a:gd name="connsiteX3-165" fmla="*/ 362309 w 1035524"/>
                <a:gd name="connsiteY3-166" fmla="*/ 966622 h 967593"/>
                <a:gd name="connsiteX4-167" fmla="*/ 655607 w 1035524"/>
                <a:gd name="connsiteY4-168" fmla="*/ 949369 h 967593"/>
                <a:gd name="connsiteX5-169" fmla="*/ 845388 w 1035524"/>
                <a:gd name="connsiteY5-170" fmla="*/ 863105 h 967593"/>
                <a:gd name="connsiteX6-171" fmla="*/ 1035169 w 1035524"/>
                <a:gd name="connsiteY6-172" fmla="*/ 518048 h 967593"/>
                <a:gd name="connsiteX7-173" fmla="*/ 983411 w 1035524"/>
                <a:gd name="connsiteY7-174" fmla="*/ 293761 h 967593"/>
                <a:gd name="connsiteX8-175" fmla="*/ 879894 w 1035524"/>
                <a:gd name="connsiteY8-176" fmla="*/ 121233 h 967593"/>
                <a:gd name="connsiteX9-177" fmla="*/ 672860 w 1035524"/>
                <a:gd name="connsiteY9-178" fmla="*/ 463 h 967593"/>
                <a:gd name="connsiteX10-179" fmla="*/ 345056 w 1035524"/>
                <a:gd name="connsiteY10-180" fmla="*/ 86727 h 967593"/>
                <a:gd name="connsiteX11-181" fmla="*/ 69011 w 1035524"/>
                <a:gd name="connsiteY11-182" fmla="*/ 259256 h 967593"/>
                <a:gd name="connsiteX12-183" fmla="*/ 17252 w 1035524"/>
                <a:gd name="connsiteY12-184" fmla="*/ 397278 h 967593"/>
                <a:gd name="connsiteX0-185" fmla="*/ 0 w 1035524"/>
                <a:gd name="connsiteY0-186" fmla="*/ 621565 h 967593"/>
                <a:gd name="connsiteX1-187" fmla="*/ 86264 w 1035524"/>
                <a:gd name="connsiteY1-188" fmla="*/ 811346 h 967593"/>
                <a:gd name="connsiteX2-189" fmla="*/ 224286 w 1035524"/>
                <a:gd name="connsiteY2-190" fmla="*/ 932116 h 967593"/>
                <a:gd name="connsiteX3-191" fmla="*/ 362309 w 1035524"/>
                <a:gd name="connsiteY3-192" fmla="*/ 966622 h 967593"/>
                <a:gd name="connsiteX4-193" fmla="*/ 655607 w 1035524"/>
                <a:gd name="connsiteY4-194" fmla="*/ 949369 h 967593"/>
                <a:gd name="connsiteX5-195" fmla="*/ 845388 w 1035524"/>
                <a:gd name="connsiteY5-196" fmla="*/ 863105 h 967593"/>
                <a:gd name="connsiteX6-197" fmla="*/ 1035169 w 1035524"/>
                <a:gd name="connsiteY6-198" fmla="*/ 518048 h 967593"/>
                <a:gd name="connsiteX7-199" fmla="*/ 983411 w 1035524"/>
                <a:gd name="connsiteY7-200" fmla="*/ 293761 h 967593"/>
                <a:gd name="connsiteX8-201" fmla="*/ 879894 w 1035524"/>
                <a:gd name="connsiteY8-202" fmla="*/ 121233 h 967593"/>
                <a:gd name="connsiteX9-203" fmla="*/ 672860 w 1035524"/>
                <a:gd name="connsiteY9-204" fmla="*/ 463 h 967593"/>
                <a:gd name="connsiteX10-205" fmla="*/ 345056 w 1035524"/>
                <a:gd name="connsiteY10-206" fmla="*/ 86727 h 967593"/>
                <a:gd name="connsiteX11-207" fmla="*/ 69011 w 1035524"/>
                <a:gd name="connsiteY11-208" fmla="*/ 259256 h 967593"/>
                <a:gd name="connsiteX12-209" fmla="*/ 17252 w 1035524"/>
                <a:gd name="connsiteY12-210" fmla="*/ 397278 h 967593"/>
                <a:gd name="connsiteX0-211" fmla="*/ 7067 w 1042591"/>
                <a:gd name="connsiteY0-212" fmla="*/ 621565 h 967593"/>
                <a:gd name="connsiteX1-213" fmla="*/ 93331 w 1042591"/>
                <a:gd name="connsiteY1-214" fmla="*/ 811346 h 967593"/>
                <a:gd name="connsiteX2-215" fmla="*/ 231353 w 1042591"/>
                <a:gd name="connsiteY2-216" fmla="*/ 932116 h 967593"/>
                <a:gd name="connsiteX3-217" fmla="*/ 369376 w 1042591"/>
                <a:gd name="connsiteY3-218" fmla="*/ 966622 h 967593"/>
                <a:gd name="connsiteX4-219" fmla="*/ 662674 w 1042591"/>
                <a:gd name="connsiteY4-220" fmla="*/ 949369 h 967593"/>
                <a:gd name="connsiteX5-221" fmla="*/ 852455 w 1042591"/>
                <a:gd name="connsiteY5-222" fmla="*/ 863105 h 967593"/>
                <a:gd name="connsiteX6-223" fmla="*/ 1042236 w 1042591"/>
                <a:gd name="connsiteY6-224" fmla="*/ 518048 h 967593"/>
                <a:gd name="connsiteX7-225" fmla="*/ 990478 w 1042591"/>
                <a:gd name="connsiteY7-226" fmla="*/ 293761 h 967593"/>
                <a:gd name="connsiteX8-227" fmla="*/ 886961 w 1042591"/>
                <a:gd name="connsiteY8-228" fmla="*/ 121233 h 967593"/>
                <a:gd name="connsiteX9-229" fmla="*/ 679927 w 1042591"/>
                <a:gd name="connsiteY9-230" fmla="*/ 463 h 967593"/>
                <a:gd name="connsiteX10-231" fmla="*/ 352123 w 1042591"/>
                <a:gd name="connsiteY10-232" fmla="*/ 86727 h 967593"/>
                <a:gd name="connsiteX11-233" fmla="*/ 76078 w 1042591"/>
                <a:gd name="connsiteY11-234" fmla="*/ 259256 h 967593"/>
                <a:gd name="connsiteX12-235" fmla="*/ 0 w 1042591"/>
                <a:gd name="connsiteY12-236" fmla="*/ 465371 h 967593"/>
                <a:gd name="connsiteX0-237" fmla="*/ 7067 w 1042591"/>
                <a:gd name="connsiteY0-238" fmla="*/ 621565 h 967593"/>
                <a:gd name="connsiteX1-239" fmla="*/ 93331 w 1042591"/>
                <a:gd name="connsiteY1-240" fmla="*/ 811346 h 967593"/>
                <a:gd name="connsiteX2-241" fmla="*/ 231353 w 1042591"/>
                <a:gd name="connsiteY2-242" fmla="*/ 932116 h 967593"/>
                <a:gd name="connsiteX3-243" fmla="*/ 369376 w 1042591"/>
                <a:gd name="connsiteY3-244" fmla="*/ 966622 h 967593"/>
                <a:gd name="connsiteX4-245" fmla="*/ 662674 w 1042591"/>
                <a:gd name="connsiteY4-246" fmla="*/ 949369 h 967593"/>
                <a:gd name="connsiteX5-247" fmla="*/ 852455 w 1042591"/>
                <a:gd name="connsiteY5-248" fmla="*/ 863105 h 967593"/>
                <a:gd name="connsiteX6-249" fmla="*/ 1042236 w 1042591"/>
                <a:gd name="connsiteY6-250" fmla="*/ 518048 h 967593"/>
                <a:gd name="connsiteX7-251" fmla="*/ 990478 w 1042591"/>
                <a:gd name="connsiteY7-252" fmla="*/ 293761 h 967593"/>
                <a:gd name="connsiteX8-253" fmla="*/ 886961 w 1042591"/>
                <a:gd name="connsiteY8-254" fmla="*/ 121233 h 967593"/>
                <a:gd name="connsiteX9-255" fmla="*/ 679927 w 1042591"/>
                <a:gd name="connsiteY9-256" fmla="*/ 463 h 967593"/>
                <a:gd name="connsiteX10-257" fmla="*/ 352123 w 1042591"/>
                <a:gd name="connsiteY10-258" fmla="*/ 86727 h 967593"/>
                <a:gd name="connsiteX11-259" fmla="*/ 76078 w 1042591"/>
                <a:gd name="connsiteY11-260" fmla="*/ 259256 h 967593"/>
                <a:gd name="connsiteX12-261" fmla="*/ 0 w 1042591"/>
                <a:gd name="connsiteY12-262" fmla="*/ 465371 h 967593"/>
                <a:gd name="connsiteX0-263" fmla="*/ 26522 w 1042591"/>
                <a:gd name="connsiteY0-264" fmla="*/ 616701 h 967593"/>
                <a:gd name="connsiteX1-265" fmla="*/ 93331 w 1042591"/>
                <a:gd name="connsiteY1-266" fmla="*/ 811346 h 967593"/>
                <a:gd name="connsiteX2-267" fmla="*/ 231353 w 1042591"/>
                <a:gd name="connsiteY2-268" fmla="*/ 932116 h 967593"/>
                <a:gd name="connsiteX3-269" fmla="*/ 369376 w 1042591"/>
                <a:gd name="connsiteY3-270" fmla="*/ 966622 h 967593"/>
                <a:gd name="connsiteX4-271" fmla="*/ 662674 w 1042591"/>
                <a:gd name="connsiteY4-272" fmla="*/ 949369 h 967593"/>
                <a:gd name="connsiteX5-273" fmla="*/ 852455 w 1042591"/>
                <a:gd name="connsiteY5-274" fmla="*/ 863105 h 967593"/>
                <a:gd name="connsiteX6-275" fmla="*/ 1042236 w 1042591"/>
                <a:gd name="connsiteY6-276" fmla="*/ 518048 h 967593"/>
                <a:gd name="connsiteX7-277" fmla="*/ 990478 w 1042591"/>
                <a:gd name="connsiteY7-278" fmla="*/ 293761 h 967593"/>
                <a:gd name="connsiteX8-279" fmla="*/ 886961 w 1042591"/>
                <a:gd name="connsiteY8-280" fmla="*/ 121233 h 967593"/>
                <a:gd name="connsiteX9-281" fmla="*/ 679927 w 1042591"/>
                <a:gd name="connsiteY9-282" fmla="*/ 463 h 967593"/>
                <a:gd name="connsiteX10-283" fmla="*/ 352123 w 1042591"/>
                <a:gd name="connsiteY10-284" fmla="*/ 86727 h 967593"/>
                <a:gd name="connsiteX11-285" fmla="*/ 76078 w 1042591"/>
                <a:gd name="connsiteY11-286" fmla="*/ 259256 h 967593"/>
                <a:gd name="connsiteX12-287" fmla="*/ 0 w 1042591"/>
                <a:gd name="connsiteY12-288" fmla="*/ 465371 h 967593"/>
                <a:gd name="connsiteX0-289" fmla="*/ 26522 w 1042591"/>
                <a:gd name="connsiteY0-290" fmla="*/ 616701 h 967593"/>
                <a:gd name="connsiteX1-291" fmla="*/ 93331 w 1042591"/>
                <a:gd name="connsiteY1-292" fmla="*/ 811346 h 967593"/>
                <a:gd name="connsiteX2-293" fmla="*/ 231353 w 1042591"/>
                <a:gd name="connsiteY2-294" fmla="*/ 932116 h 967593"/>
                <a:gd name="connsiteX3-295" fmla="*/ 369376 w 1042591"/>
                <a:gd name="connsiteY3-296" fmla="*/ 966622 h 967593"/>
                <a:gd name="connsiteX4-297" fmla="*/ 662674 w 1042591"/>
                <a:gd name="connsiteY4-298" fmla="*/ 949369 h 967593"/>
                <a:gd name="connsiteX5-299" fmla="*/ 852455 w 1042591"/>
                <a:gd name="connsiteY5-300" fmla="*/ 863105 h 967593"/>
                <a:gd name="connsiteX6-301" fmla="*/ 1042236 w 1042591"/>
                <a:gd name="connsiteY6-302" fmla="*/ 518048 h 967593"/>
                <a:gd name="connsiteX7-303" fmla="*/ 990478 w 1042591"/>
                <a:gd name="connsiteY7-304" fmla="*/ 293761 h 967593"/>
                <a:gd name="connsiteX8-305" fmla="*/ 886961 w 1042591"/>
                <a:gd name="connsiteY8-306" fmla="*/ 121233 h 967593"/>
                <a:gd name="connsiteX9-307" fmla="*/ 679927 w 1042591"/>
                <a:gd name="connsiteY9-308" fmla="*/ 463 h 967593"/>
                <a:gd name="connsiteX10-309" fmla="*/ 352123 w 1042591"/>
                <a:gd name="connsiteY10-310" fmla="*/ 86727 h 967593"/>
                <a:gd name="connsiteX11-311" fmla="*/ 76078 w 1042591"/>
                <a:gd name="connsiteY11-312" fmla="*/ 259256 h 967593"/>
                <a:gd name="connsiteX12-313" fmla="*/ 0 w 1042591"/>
                <a:gd name="connsiteY12-314" fmla="*/ 465371 h 967593"/>
                <a:gd name="connsiteX0-315" fmla="*/ 26522 w 1042591"/>
                <a:gd name="connsiteY0-316" fmla="*/ 616701 h 967593"/>
                <a:gd name="connsiteX1-317" fmla="*/ 93331 w 1042591"/>
                <a:gd name="connsiteY1-318" fmla="*/ 811346 h 967593"/>
                <a:gd name="connsiteX2-319" fmla="*/ 231353 w 1042591"/>
                <a:gd name="connsiteY2-320" fmla="*/ 932116 h 967593"/>
                <a:gd name="connsiteX3-321" fmla="*/ 369376 w 1042591"/>
                <a:gd name="connsiteY3-322" fmla="*/ 966622 h 967593"/>
                <a:gd name="connsiteX4-323" fmla="*/ 662674 w 1042591"/>
                <a:gd name="connsiteY4-324" fmla="*/ 949369 h 967593"/>
                <a:gd name="connsiteX5-325" fmla="*/ 852455 w 1042591"/>
                <a:gd name="connsiteY5-326" fmla="*/ 863105 h 967593"/>
                <a:gd name="connsiteX6-327" fmla="*/ 1042236 w 1042591"/>
                <a:gd name="connsiteY6-328" fmla="*/ 518048 h 967593"/>
                <a:gd name="connsiteX7-329" fmla="*/ 990478 w 1042591"/>
                <a:gd name="connsiteY7-330" fmla="*/ 293761 h 967593"/>
                <a:gd name="connsiteX8-331" fmla="*/ 886961 w 1042591"/>
                <a:gd name="connsiteY8-332" fmla="*/ 121233 h 967593"/>
                <a:gd name="connsiteX9-333" fmla="*/ 679927 w 1042591"/>
                <a:gd name="connsiteY9-334" fmla="*/ 463 h 967593"/>
                <a:gd name="connsiteX10-335" fmla="*/ 352123 w 1042591"/>
                <a:gd name="connsiteY10-336" fmla="*/ 86727 h 967593"/>
                <a:gd name="connsiteX11-337" fmla="*/ 129580 w 1042591"/>
                <a:gd name="connsiteY11-338" fmla="*/ 220345 h 967593"/>
                <a:gd name="connsiteX12-339" fmla="*/ 0 w 1042591"/>
                <a:gd name="connsiteY12-340" fmla="*/ 465371 h 967593"/>
                <a:gd name="connsiteX0-341" fmla="*/ 26522 w 1042591"/>
                <a:gd name="connsiteY0-342" fmla="*/ 616860 h 967752"/>
                <a:gd name="connsiteX1-343" fmla="*/ 93331 w 1042591"/>
                <a:gd name="connsiteY1-344" fmla="*/ 811505 h 967752"/>
                <a:gd name="connsiteX2-345" fmla="*/ 231353 w 1042591"/>
                <a:gd name="connsiteY2-346" fmla="*/ 932275 h 967752"/>
                <a:gd name="connsiteX3-347" fmla="*/ 369376 w 1042591"/>
                <a:gd name="connsiteY3-348" fmla="*/ 966781 h 967752"/>
                <a:gd name="connsiteX4-349" fmla="*/ 662674 w 1042591"/>
                <a:gd name="connsiteY4-350" fmla="*/ 949528 h 967752"/>
                <a:gd name="connsiteX5-351" fmla="*/ 852455 w 1042591"/>
                <a:gd name="connsiteY5-352" fmla="*/ 863264 h 967752"/>
                <a:gd name="connsiteX6-353" fmla="*/ 1042236 w 1042591"/>
                <a:gd name="connsiteY6-354" fmla="*/ 518207 h 967752"/>
                <a:gd name="connsiteX7-355" fmla="*/ 990478 w 1042591"/>
                <a:gd name="connsiteY7-356" fmla="*/ 293920 h 967752"/>
                <a:gd name="connsiteX8-357" fmla="*/ 886961 w 1042591"/>
                <a:gd name="connsiteY8-358" fmla="*/ 121392 h 967752"/>
                <a:gd name="connsiteX9-359" fmla="*/ 679927 w 1042591"/>
                <a:gd name="connsiteY9-360" fmla="*/ 622 h 967752"/>
                <a:gd name="connsiteX10-361" fmla="*/ 352123 w 1042591"/>
                <a:gd name="connsiteY10-362" fmla="*/ 86886 h 967752"/>
                <a:gd name="connsiteX11-363" fmla="*/ 129580 w 1042591"/>
                <a:gd name="connsiteY11-364" fmla="*/ 220504 h 967752"/>
                <a:gd name="connsiteX12-365" fmla="*/ 0 w 1042591"/>
                <a:gd name="connsiteY12-366" fmla="*/ 465530 h 967752"/>
                <a:gd name="connsiteX0-367" fmla="*/ 26522 w 1042591"/>
                <a:gd name="connsiteY0-368" fmla="*/ 617117 h 968009"/>
                <a:gd name="connsiteX1-369" fmla="*/ 93331 w 1042591"/>
                <a:gd name="connsiteY1-370" fmla="*/ 811762 h 968009"/>
                <a:gd name="connsiteX2-371" fmla="*/ 231353 w 1042591"/>
                <a:gd name="connsiteY2-372" fmla="*/ 932532 h 968009"/>
                <a:gd name="connsiteX3-373" fmla="*/ 369376 w 1042591"/>
                <a:gd name="connsiteY3-374" fmla="*/ 967038 h 968009"/>
                <a:gd name="connsiteX4-375" fmla="*/ 662674 w 1042591"/>
                <a:gd name="connsiteY4-376" fmla="*/ 949785 h 968009"/>
                <a:gd name="connsiteX5-377" fmla="*/ 852455 w 1042591"/>
                <a:gd name="connsiteY5-378" fmla="*/ 863521 h 968009"/>
                <a:gd name="connsiteX6-379" fmla="*/ 1042236 w 1042591"/>
                <a:gd name="connsiteY6-380" fmla="*/ 518464 h 968009"/>
                <a:gd name="connsiteX7-381" fmla="*/ 990478 w 1042591"/>
                <a:gd name="connsiteY7-382" fmla="*/ 294177 h 968009"/>
                <a:gd name="connsiteX8-383" fmla="*/ 886961 w 1042591"/>
                <a:gd name="connsiteY8-384" fmla="*/ 121649 h 968009"/>
                <a:gd name="connsiteX9-385" fmla="*/ 679927 w 1042591"/>
                <a:gd name="connsiteY9-386" fmla="*/ 879 h 968009"/>
                <a:gd name="connsiteX10-387" fmla="*/ 337531 w 1042591"/>
                <a:gd name="connsiteY10-388" fmla="*/ 82279 h 968009"/>
                <a:gd name="connsiteX11-389" fmla="*/ 129580 w 1042591"/>
                <a:gd name="connsiteY11-390" fmla="*/ 220761 h 968009"/>
                <a:gd name="connsiteX12-391" fmla="*/ 0 w 1042591"/>
                <a:gd name="connsiteY12-392" fmla="*/ 465787 h 968009"/>
                <a:gd name="connsiteX0-393" fmla="*/ 26522 w 1042591"/>
                <a:gd name="connsiteY0-394" fmla="*/ 617022 h 967914"/>
                <a:gd name="connsiteX1-395" fmla="*/ 93331 w 1042591"/>
                <a:gd name="connsiteY1-396" fmla="*/ 811667 h 967914"/>
                <a:gd name="connsiteX2-397" fmla="*/ 231353 w 1042591"/>
                <a:gd name="connsiteY2-398" fmla="*/ 932437 h 967914"/>
                <a:gd name="connsiteX3-399" fmla="*/ 369376 w 1042591"/>
                <a:gd name="connsiteY3-400" fmla="*/ 966943 h 967914"/>
                <a:gd name="connsiteX4-401" fmla="*/ 662674 w 1042591"/>
                <a:gd name="connsiteY4-402" fmla="*/ 949690 h 967914"/>
                <a:gd name="connsiteX5-403" fmla="*/ 852455 w 1042591"/>
                <a:gd name="connsiteY5-404" fmla="*/ 863426 h 967914"/>
                <a:gd name="connsiteX6-405" fmla="*/ 1042236 w 1042591"/>
                <a:gd name="connsiteY6-406" fmla="*/ 518369 h 967914"/>
                <a:gd name="connsiteX7-407" fmla="*/ 990478 w 1042591"/>
                <a:gd name="connsiteY7-408" fmla="*/ 294082 h 967914"/>
                <a:gd name="connsiteX8-409" fmla="*/ 886961 w 1042591"/>
                <a:gd name="connsiteY8-410" fmla="*/ 121554 h 967914"/>
                <a:gd name="connsiteX9-411" fmla="*/ 679927 w 1042591"/>
                <a:gd name="connsiteY9-412" fmla="*/ 784 h 967914"/>
                <a:gd name="connsiteX10-413" fmla="*/ 337531 w 1042591"/>
                <a:gd name="connsiteY10-414" fmla="*/ 82184 h 967914"/>
                <a:gd name="connsiteX11-415" fmla="*/ 129580 w 1042591"/>
                <a:gd name="connsiteY11-416" fmla="*/ 220666 h 967914"/>
                <a:gd name="connsiteX12-417" fmla="*/ 0 w 1042591"/>
                <a:gd name="connsiteY12-418" fmla="*/ 465692 h 967914"/>
                <a:gd name="connsiteX0-419" fmla="*/ 26522 w 1042591"/>
                <a:gd name="connsiteY0-420" fmla="*/ 617022 h 967914"/>
                <a:gd name="connsiteX1-421" fmla="*/ 93331 w 1042591"/>
                <a:gd name="connsiteY1-422" fmla="*/ 811667 h 967914"/>
                <a:gd name="connsiteX2-423" fmla="*/ 231353 w 1042591"/>
                <a:gd name="connsiteY2-424" fmla="*/ 932437 h 967914"/>
                <a:gd name="connsiteX3-425" fmla="*/ 369376 w 1042591"/>
                <a:gd name="connsiteY3-426" fmla="*/ 966943 h 967914"/>
                <a:gd name="connsiteX4-427" fmla="*/ 662674 w 1042591"/>
                <a:gd name="connsiteY4-428" fmla="*/ 949690 h 967914"/>
                <a:gd name="connsiteX5-429" fmla="*/ 852455 w 1042591"/>
                <a:gd name="connsiteY5-430" fmla="*/ 863426 h 967914"/>
                <a:gd name="connsiteX6-431" fmla="*/ 1042236 w 1042591"/>
                <a:gd name="connsiteY6-432" fmla="*/ 518369 h 967914"/>
                <a:gd name="connsiteX7-433" fmla="*/ 990478 w 1042591"/>
                <a:gd name="connsiteY7-434" fmla="*/ 294082 h 967914"/>
                <a:gd name="connsiteX8-435" fmla="*/ 886961 w 1042591"/>
                <a:gd name="connsiteY8-436" fmla="*/ 121554 h 967914"/>
                <a:gd name="connsiteX9-437" fmla="*/ 679927 w 1042591"/>
                <a:gd name="connsiteY9-438" fmla="*/ 784 h 967914"/>
                <a:gd name="connsiteX10-439" fmla="*/ 337531 w 1042591"/>
                <a:gd name="connsiteY10-440" fmla="*/ 82184 h 967914"/>
                <a:gd name="connsiteX11-441" fmla="*/ 129580 w 1042591"/>
                <a:gd name="connsiteY11-442" fmla="*/ 220666 h 967914"/>
                <a:gd name="connsiteX12-443" fmla="*/ 0 w 1042591"/>
                <a:gd name="connsiteY12-444" fmla="*/ 465692 h 967914"/>
                <a:gd name="connsiteX0-445" fmla="*/ 26522 w 1042591"/>
                <a:gd name="connsiteY0-446" fmla="*/ 617022 h 967914"/>
                <a:gd name="connsiteX1-447" fmla="*/ 93331 w 1042591"/>
                <a:gd name="connsiteY1-448" fmla="*/ 811667 h 967914"/>
                <a:gd name="connsiteX2-449" fmla="*/ 231353 w 1042591"/>
                <a:gd name="connsiteY2-450" fmla="*/ 932437 h 967914"/>
                <a:gd name="connsiteX3-451" fmla="*/ 369376 w 1042591"/>
                <a:gd name="connsiteY3-452" fmla="*/ 966943 h 967914"/>
                <a:gd name="connsiteX4-453" fmla="*/ 662674 w 1042591"/>
                <a:gd name="connsiteY4-454" fmla="*/ 949690 h 967914"/>
                <a:gd name="connsiteX5-455" fmla="*/ 852455 w 1042591"/>
                <a:gd name="connsiteY5-456" fmla="*/ 863426 h 967914"/>
                <a:gd name="connsiteX6-457" fmla="*/ 1042236 w 1042591"/>
                <a:gd name="connsiteY6-458" fmla="*/ 518369 h 967914"/>
                <a:gd name="connsiteX7-459" fmla="*/ 990478 w 1042591"/>
                <a:gd name="connsiteY7-460" fmla="*/ 294082 h 967914"/>
                <a:gd name="connsiteX8-461" fmla="*/ 886961 w 1042591"/>
                <a:gd name="connsiteY8-462" fmla="*/ 121554 h 967914"/>
                <a:gd name="connsiteX9-463" fmla="*/ 679927 w 1042591"/>
                <a:gd name="connsiteY9-464" fmla="*/ 784 h 967914"/>
                <a:gd name="connsiteX10-465" fmla="*/ 337531 w 1042591"/>
                <a:gd name="connsiteY10-466" fmla="*/ 82184 h 967914"/>
                <a:gd name="connsiteX11-467" fmla="*/ 129580 w 1042591"/>
                <a:gd name="connsiteY11-468" fmla="*/ 220666 h 967914"/>
                <a:gd name="connsiteX12-469" fmla="*/ 0 w 1042591"/>
                <a:gd name="connsiteY12-470" fmla="*/ 465692 h 967914"/>
                <a:gd name="connsiteX0-471" fmla="*/ 21658 w 1042591"/>
                <a:gd name="connsiteY0-472" fmla="*/ 631613 h 967914"/>
                <a:gd name="connsiteX1-473" fmla="*/ 93331 w 1042591"/>
                <a:gd name="connsiteY1-474" fmla="*/ 811667 h 967914"/>
                <a:gd name="connsiteX2-475" fmla="*/ 231353 w 1042591"/>
                <a:gd name="connsiteY2-476" fmla="*/ 932437 h 967914"/>
                <a:gd name="connsiteX3-477" fmla="*/ 369376 w 1042591"/>
                <a:gd name="connsiteY3-478" fmla="*/ 966943 h 967914"/>
                <a:gd name="connsiteX4-479" fmla="*/ 662674 w 1042591"/>
                <a:gd name="connsiteY4-480" fmla="*/ 949690 h 967914"/>
                <a:gd name="connsiteX5-481" fmla="*/ 852455 w 1042591"/>
                <a:gd name="connsiteY5-482" fmla="*/ 863426 h 967914"/>
                <a:gd name="connsiteX6-483" fmla="*/ 1042236 w 1042591"/>
                <a:gd name="connsiteY6-484" fmla="*/ 518369 h 967914"/>
                <a:gd name="connsiteX7-485" fmla="*/ 990478 w 1042591"/>
                <a:gd name="connsiteY7-486" fmla="*/ 294082 h 967914"/>
                <a:gd name="connsiteX8-487" fmla="*/ 886961 w 1042591"/>
                <a:gd name="connsiteY8-488" fmla="*/ 121554 h 967914"/>
                <a:gd name="connsiteX9-489" fmla="*/ 679927 w 1042591"/>
                <a:gd name="connsiteY9-490" fmla="*/ 784 h 967914"/>
                <a:gd name="connsiteX10-491" fmla="*/ 337531 w 1042591"/>
                <a:gd name="connsiteY10-492" fmla="*/ 82184 h 967914"/>
                <a:gd name="connsiteX11-493" fmla="*/ 129580 w 1042591"/>
                <a:gd name="connsiteY11-494" fmla="*/ 220666 h 967914"/>
                <a:gd name="connsiteX12-495" fmla="*/ 0 w 1042591"/>
                <a:gd name="connsiteY12-496" fmla="*/ 465692 h 967914"/>
                <a:gd name="connsiteX0-497" fmla="*/ 21658 w 1042591"/>
                <a:gd name="connsiteY0-498" fmla="*/ 631613 h 967914"/>
                <a:gd name="connsiteX1-499" fmla="*/ 93331 w 1042591"/>
                <a:gd name="connsiteY1-500" fmla="*/ 811667 h 967914"/>
                <a:gd name="connsiteX2-501" fmla="*/ 231353 w 1042591"/>
                <a:gd name="connsiteY2-502" fmla="*/ 932437 h 967914"/>
                <a:gd name="connsiteX3-503" fmla="*/ 369376 w 1042591"/>
                <a:gd name="connsiteY3-504" fmla="*/ 966943 h 967914"/>
                <a:gd name="connsiteX4-505" fmla="*/ 662674 w 1042591"/>
                <a:gd name="connsiteY4-506" fmla="*/ 949690 h 967914"/>
                <a:gd name="connsiteX5-507" fmla="*/ 852455 w 1042591"/>
                <a:gd name="connsiteY5-508" fmla="*/ 863426 h 967914"/>
                <a:gd name="connsiteX6-509" fmla="*/ 1042236 w 1042591"/>
                <a:gd name="connsiteY6-510" fmla="*/ 518369 h 967914"/>
                <a:gd name="connsiteX7-511" fmla="*/ 990478 w 1042591"/>
                <a:gd name="connsiteY7-512" fmla="*/ 294082 h 967914"/>
                <a:gd name="connsiteX8-513" fmla="*/ 886961 w 1042591"/>
                <a:gd name="connsiteY8-514" fmla="*/ 121554 h 967914"/>
                <a:gd name="connsiteX9-515" fmla="*/ 679927 w 1042591"/>
                <a:gd name="connsiteY9-516" fmla="*/ 784 h 967914"/>
                <a:gd name="connsiteX10-517" fmla="*/ 337531 w 1042591"/>
                <a:gd name="connsiteY10-518" fmla="*/ 82184 h 967914"/>
                <a:gd name="connsiteX11-519" fmla="*/ 129580 w 1042591"/>
                <a:gd name="connsiteY11-520" fmla="*/ 220666 h 967914"/>
                <a:gd name="connsiteX12-521" fmla="*/ 0 w 1042591"/>
                <a:gd name="connsiteY12-522" fmla="*/ 465692 h 967914"/>
                <a:gd name="connsiteX0-523" fmla="*/ 21658 w 1042591"/>
                <a:gd name="connsiteY0-524" fmla="*/ 631613 h 967914"/>
                <a:gd name="connsiteX1-525" fmla="*/ 93331 w 1042591"/>
                <a:gd name="connsiteY1-526" fmla="*/ 811667 h 967914"/>
                <a:gd name="connsiteX2-527" fmla="*/ 231353 w 1042591"/>
                <a:gd name="connsiteY2-528" fmla="*/ 932437 h 967914"/>
                <a:gd name="connsiteX3-529" fmla="*/ 369376 w 1042591"/>
                <a:gd name="connsiteY3-530" fmla="*/ 966943 h 967914"/>
                <a:gd name="connsiteX4-531" fmla="*/ 662674 w 1042591"/>
                <a:gd name="connsiteY4-532" fmla="*/ 949690 h 967914"/>
                <a:gd name="connsiteX5-533" fmla="*/ 852455 w 1042591"/>
                <a:gd name="connsiteY5-534" fmla="*/ 863426 h 967914"/>
                <a:gd name="connsiteX6-535" fmla="*/ 1042236 w 1042591"/>
                <a:gd name="connsiteY6-536" fmla="*/ 518369 h 967914"/>
                <a:gd name="connsiteX7-537" fmla="*/ 990478 w 1042591"/>
                <a:gd name="connsiteY7-538" fmla="*/ 294082 h 967914"/>
                <a:gd name="connsiteX8-539" fmla="*/ 886961 w 1042591"/>
                <a:gd name="connsiteY8-540" fmla="*/ 121554 h 967914"/>
                <a:gd name="connsiteX9-541" fmla="*/ 679927 w 1042591"/>
                <a:gd name="connsiteY9-542" fmla="*/ 784 h 967914"/>
                <a:gd name="connsiteX10-543" fmla="*/ 337531 w 1042591"/>
                <a:gd name="connsiteY10-544" fmla="*/ 82184 h 967914"/>
                <a:gd name="connsiteX11-545" fmla="*/ 129580 w 1042591"/>
                <a:gd name="connsiteY11-546" fmla="*/ 220666 h 967914"/>
                <a:gd name="connsiteX12-547" fmla="*/ 0 w 1042591"/>
                <a:gd name="connsiteY12-548" fmla="*/ 465692 h 967914"/>
                <a:gd name="connsiteX0-549" fmla="*/ 21658 w 1042591"/>
                <a:gd name="connsiteY0-550" fmla="*/ 631613 h 967914"/>
                <a:gd name="connsiteX1-551" fmla="*/ 93331 w 1042591"/>
                <a:gd name="connsiteY1-552" fmla="*/ 811667 h 967914"/>
                <a:gd name="connsiteX2-553" fmla="*/ 231353 w 1042591"/>
                <a:gd name="connsiteY2-554" fmla="*/ 932437 h 967914"/>
                <a:gd name="connsiteX3-555" fmla="*/ 369376 w 1042591"/>
                <a:gd name="connsiteY3-556" fmla="*/ 966943 h 967914"/>
                <a:gd name="connsiteX4-557" fmla="*/ 662674 w 1042591"/>
                <a:gd name="connsiteY4-558" fmla="*/ 949690 h 967914"/>
                <a:gd name="connsiteX5-559" fmla="*/ 852455 w 1042591"/>
                <a:gd name="connsiteY5-560" fmla="*/ 863426 h 967914"/>
                <a:gd name="connsiteX6-561" fmla="*/ 1042236 w 1042591"/>
                <a:gd name="connsiteY6-562" fmla="*/ 518369 h 967914"/>
                <a:gd name="connsiteX7-563" fmla="*/ 990478 w 1042591"/>
                <a:gd name="connsiteY7-564" fmla="*/ 294082 h 967914"/>
                <a:gd name="connsiteX8-565" fmla="*/ 886961 w 1042591"/>
                <a:gd name="connsiteY8-566" fmla="*/ 121554 h 967914"/>
                <a:gd name="connsiteX9-567" fmla="*/ 679927 w 1042591"/>
                <a:gd name="connsiteY9-568" fmla="*/ 784 h 967914"/>
                <a:gd name="connsiteX10-569" fmla="*/ 337531 w 1042591"/>
                <a:gd name="connsiteY10-570" fmla="*/ 82184 h 967914"/>
                <a:gd name="connsiteX11-571" fmla="*/ 129580 w 1042591"/>
                <a:gd name="connsiteY11-572" fmla="*/ 220666 h 967914"/>
                <a:gd name="connsiteX12-573" fmla="*/ 0 w 1042591"/>
                <a:gd name="connsiteY12-574" fmla="*/ 465692 h 967914"/>
                <a:gd name="connsiteX0-575" fmla="*/ 21658 w 1042591"/>
                <a:gd name="connsiteY0-576" fmla="*/ 631613 h 967914"/>
                <a:gd name="connsiteX1-577" fmla="*/ 93331 w 1042591"/>
                <a:gd name="connsiteY1-578" fmla="*/ 811667 h 967914"/>
                <a:gd name="connsiteX2-579" fmla="*/ 231353 w 1042591"/>
                <a:gd name="connsiteY2-580" fmla="*/ 932437 h 967914"/>
                <a:gd name="connsiteX3-581" fmla="*/ 369376 w 1042591"/>
                <a:gd name="connsiteY3-582" fmla="*/ 966943 h 967914"/>
                <a:gd name="connsiteX4-583" fmla="*/ 662674 w 1042591"/>
                <a:gd name="connsiteY4-584" fmla="*/ 949690 h 967914"/>
                <a:gd name="connsiteX5-585" fmla="*/ 852455 w 1042591"/>
                <a:gd name="connsiteY5-586" fmla="*/ 863426 h 967914"/>
                <a:gd name="connsiteX6-587" fmla="*/ 1042236 w 1042591"/>
                <a:gd name="connsiteY6-588" fmla="*/ 518369 h 967914"/>
                <a:gd name="connsiteX7-589" fmla="*/ 990478 w 1042591"/>
                <a:gd name="connsiteY7-590" fmla="*/ 294082 h 967914"/>
                <a:gd name="connsiteX8-591" fmla="*/ 886961 w 1042591"/>
                <a:gd name="connsiteY8-592" fmla="*/ 121554 h 967914"/>
                <a:gd name="connsiteX9-593" fmla="*/ 679927 w 1042591"/>
                <a:gd name="connsiteY9-594" fmla="*/ 784 h 967914"/>
                <a:gd name="connsiteX10-595" fmla="*/ 337531 w 1042591"/>
                <a:gd name="connsiteY10-596" fmla="*/ 82184 h 967914"/>
                <a:gd name="connsiteX11-597" fmla="*/ 129580 w 1042591"/>
                <a:gd name="connsiteY11-598" fmla="*/ 220666 h 967914"/>
                <a:gd name="connsiteX12-599" fmla="*/ 0 w 1042591"/>
                <a:gd name="connsiteY12-600" fmla="*/ 465692 h 9679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042591" h="967914">
                  <a:moveTo>
                    <a:pt x="21658" y="631613"/>
                  </a:moveTo>
                  <a:cubicBezTo>
                    <a:pt x="77975" y="769453"/>
                    <a:pt x="71061" y="746785"/>
                    <a:pt x="93331" y="811667"/>
                  </a:cubicBezTo>
                  <a:cubicBezTo>
                    <a:pt x="173385" y="920018"/>
                    <a:pt x="185346" y="892180"/>
                    <a:pt x="231353" y="932437"/>
                  </a:cubicBezTo>
                  <a:lnTo>
                    <a:pt x="369376" y="966943"/>
                  </a:lnTo>
                  <a:cubicBezTo>
                    <a:pt x="441263" y="969818"/>
                    <a:pt x="582161" y="966943"/>
                    <a:pt x="662674" y="949690"/>
                  </a:cubicBezTo>
                  <a:cubicBezTo>
                    <a:pt x="743187" y="932437"/>
                    <a:pt x="769740" y="935313"/>
                    <a:pt x="852455" y="863426"/>
                  </a:cubicBezTo>
                  <a:cubicBezTo>
                    <a:pt x="935170" y="791539"/>
                    <a:pt x="1038282" y="651360"/>
                    <a:pt x="1042236" y="518369"/>
                  </a:cubicBezTo>
                  <a:cubicBezTo>
                    <a:pt x="1046190" y="385378"/>
                    <a:pt x="1016357" y="360218"/>
                    <a:pt x="990478" y="294082"/>
                  </a:cubicBezTo>
                  <a:lnTo>
                    <a:pt x="886961" y="121554"/>
                  </a:lnTo>
                  <a:cubicBezTo>
                    <a:pt x="835203" y="72671"/>
                    <a:pt x="771499" y="7346"/>
                    <a:pt x="679927" y="784"/>
                  </a:cubicBezTo>
                  <a:cubicBezTo>
                    <a:pt x="588355" y="-5778"/>
                    <a:pt x="453865" y="29538"/>
                    <a:pt x="337531" y="82184"/>
                  </a:cubicBezTo>
                  <a:cubicBezTo>
                    <a:pt x="221197" y="134830"/>
                    <a:pt x="185835" y="156748"/>
                    <a:pt x="129580" y="220666"/>
                  </a:cubicBezTo>
                  <a:cubicBezTo>
                    <a:pt x="73325" y="284584"/>
                    <a:pt x="36708" y="332136"/>
                    <a:pt x="0" y="465692"/>
                  </a:cubicBezTo>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17" name="任意多边形 16"/>
            <p:cNvSpPr/>
            <p:nvPr/>
          </p:nvSpPr>
          <p:spPr>
            <a:xfrm>
              <a:off x="1012368" y="2883852"/>
              <a:ext cx="480246" cy="445848"/>
            </a:xfrm>
            <a:custGeom>
              <a:avLst/>
              <a:gdLst>
                <a:gd name="connsiteX0" fmla="*/ 17252 w 1035169"/>
                <a:gd name="connsiteY0" fmla="*/ 276045 h 966159"/>
                <a:gd name="connsiteX1" fmla="*/ 0 w 1035169"/>
                <a:gd name="connsiteY1" fmla="*/ 621102 h 966159"/>
                <a:gd name="connsiteX2" fmla="*/ 86264 w 1035169"/>
                <a:gd name="connsiteY2" fmla="*/ 810883 h 966159"/>
                <a:gd name="connsiteX3" fmla="*/ 224286 w 1035169"/>
                <a:gd name="connsiteY3" fmla="*/ 931653 h 966159"/>
                <a:gd name="connsiteX4" fmla="*/ 362309 w 1035169"/>
                <a:gd name="connsiteY4" fmla="*/ 966159 h 966159"/>
                <a:gd name="connsiteX5" fmla="*/ 655607 w 1035169"/>
                <a:gd name="connsiteY5" fmla="*/ 948906 h 966159"/>
                <a:gd name="connsiteX6" fmla="*/ 845388 w 1035169"/>
                <a:gd name="connsiteY6" fmla="*/ 862642 h 966159"/>
                <a:gd name="connsiteX7" fmla="*/ 1035169 w 1035169"/>
                <a:gd name="connsiteY7" fmla="*/ 517585 h 966159"/>
                <a:gd name="connsiteX8" fmla="*/ 983411 w 1035169"/>
                <a:gd name="connsiteY8" fmla="*/ 293298 h 966159"/>
                <a:gd name="connsiteX9" fmla="*/ 879894 w 1035169"/>
                <a:gd name="connsiteY9" fmla="*/ 120770 h 966159"/>
                <a:gd name="connsiteX10" fmla="*/ 672860 w 1035169"/>
                <a:gd name="connsiteY10" fmla="*/ 0 h 966159"/>
                <a:gd name="connsiteX11" fmla="*/ 345056 w 1035169"/>
                <a:gd name="connsiteY11" fmla="*/ 86264 h 966159"/>
                <a:gd name="connsiteX12" fmla="*/ 69011 w 1035169"/>
                <a:gd name="connsiteY12" fmla="*/ 258793 h 966159"/>
                <a:gd name="connsiteX13" fmla="*/ 17252 w 1035169"/>
                <a:gd name="connsiteY13" fmla="*/ 345057 h 966159"/>
                <a:gd name="connsiteX14" fmla="*/ 17252 w 1035169"/>
                <a:gd name="connsiteY14" fmla="*/ 396815 h 966159"/>
                <a:gd name="connsiteX0-1" fmla="*/ 0 w 1035169"/>
                <a:gd name="connsiteY0-2" fmla="*/ 621102 h 966159"/>
                <a:gd name="connsiteX1-3" fmla="*/ 86264 w 1035169"/>
                <a:gd name="connsiteY1-4" fmla="*/ 810883 h 966159"/>
                <a:gd name="connsiteX2-5" fmla="*/ 224286 w 1035169"/>
                <a:gd name="connsiteY2-6" fmla="*/ 931653 h 966159"/>
                <a:gd name="connsiteX3-7" fmla="*/ 362309 w 1035169"/>
                <a:gd name="connsiteY3-8" fmla="*/ 966159 h 966159"/>
                <a:gd name="connsiteX4-9" fmla="*/ 655607 w 1035169"/>
                <a:gd name="connsiteY4-10" fmla="*/ 948906 h 966159"/>
                <a:gd name="connsiteX5-11" fmla="*/ 845388 w 1035169"/>
                <a:gd name="connsiteY5-12" fmla="*/ 862642 h 966159"/>
                <a:gd name="connsiteX6-13" fmla="*/ 1035169 w 1035169"/>
                <a:gd name="connsiteY6-14" fmla="*/ 517585 h 966159"/>
                <a:gd name="connsiteX7-15" fmla="*/ 983411 w 1035169"/>
                <a:gd name="connsiteY7-16" fmla="*/ 293298 h 966159"/>
                <a:gd name="connsiteX8-17" fmla="*/ 879894 w 1035169"/>
                <a:gd name="connsiteY8-18" fmla="*/ 120770 h 966159"/>
                <a:gd name="connsiteX9-19" fmla="*/ 672860 w 1035169"/>
                <a:gd name="connsiteY9-20" fmla="*/ 0 h 966159"/>
                <a:gd name="connsiteX10-21" fmla="*/ 345056 w 1035169"/>
                <a:gd name="connsiteY10-22" fmla="*/ 86264 h 966159"/>
                <a:gd name="connsiteX11-23" fmla="*/ 69011 w 1035169"/>
                <a:gd name="connsiteY11-24" fmla="*/ 258793 h 966159"/>
                <a:gd name="connsiteX12-25" fmla="*/ 17252 w 1035169"/>
                <a:gd name="connsiteY12-26" fmla="*/ 345057 h 966159"/>
                <a:gd name="connsiteX13-27" fmla="*/ 17252 w 1035169"/>
                <a:gd name="connsiteY13-28" fmla="*/ 396815 h 966159"/>
                <a:gd name="connsiteX0-29" fmla="*/ 0 w 1035169"/>
                <a:gd name="connsiteY0-30" fmla="*/ 621102 h 966159"/>
                <a:gd name="connsiteX1-31" fmla="*/ 86264 w 1035169"/>
                <a:gd name="connsiteY1-32" fmla="*/ 810883 h 966159"/>
                <a:gd name="connsiteX2-33" fmla="*/ 224286 w 1035169"/>
                <a:gd name="connsiteY2-34" fmla="*/ 931653 h 966159"/>
                <a:gd name="connsiteX3-35" fmla="*/ 362309 w 1035169"/>
                <a:gd name="connsiteY3-36" fmla="*/ 966159 h 966159"/>
                <a:gd name="connsiteX4-37" fmla="*/ 655607 w 1035169"/>
                <a:gd name="connsiteY4-38" fmla="*/ 948906 h 966159"/>
                <a:gd name="connsiteX5-39" fmla="*/ 845388 w 1035169"/>
                <a:gd name="connsiteY5-40" fmla="*/ 862642 h 966159"/>
                <a:gd name="connsiteX6-41" fmla="*/ 1035169 w 1035169"/>
                <a:gd name="connsiteY6-42" fmla="*/ 517585 h 966159"/>
                <a:gd name="connsiteX7-43" fmla="*/ 983411 w 1035169"/>
                <a:gd name="connsiteY7-44" fmla="*/ 293298 h 966159"/>
                <a:gd name="connsiteX8-45" fmla="*/ 879894 w 1035169"/>
                <a:gd name="connsiteY8-46" fmla="*/ 120770 h 966159"/>
                <a:gd name="connsiteX9-47" fmla="*/ 672860 w 1035169"/>
                <a:gd name="connsiteY9-48" fmla="*/ 0 h 966159"/>
                <a:gd name="connsiteX10-49" fmla="*/ 345056 w 1035169"/>
                <a:gd name="connsiteY10-50" fmla="*/ 86264 h 966159"/>
                <a:gd name="connsiteX11-51" fmla="*/ 69011 w 1035169"/>
                <a:gd name="connsiteY11-52" fmla="*/ 258793 h 966159"/>
                <a:gd name="connsiteX12-53" fmla="*/ 17252 w 1035169"/>
                <a:gd name="connsiteY12-54" fmla="*/ 396815 h 966159"/>
                <a:gd name="connsiteX0-55" fmla="*/ 0 w 1035169"/>
                <a:gd name="connsiteY0-56" fmla="*/ 621565 h 966622"/>
                <a:gd name="connsiteX1-57" fmla="*/ 86264 w 1035169"/>
                <a:gd name="connsiteY1-58" fmla="*/ 811346 h 966622"/>
                <a:gd name="connsiteX2-59" fmla="*/ 224286 w 1035169"/>
                <a:gd name="connsiteY2-60" fmla="*/ 932116 h 966622"/>
                <a:gd name="connsiteX3-61" fmla="*/ 362309 w 1035169"/>
                <a:gd name="connsiteY3-62" fmla="*/ 966622 h 966622"/>
                <a:gd name="connsiteX4-63" fmla="*/ 655607 w 1035169"/>
                <a:gd name="connsiteY4-64" fmla="*/ 949369 h 966622"/>
                <a:gd name="connsiteX5-65" fmla="*/ 845388 w 1035169"/>
                <a:gd name="connsiteY5-66" fmla="*/ 863105 h 966622"/>
                <a:gd name="connsiteX6-67" fmla="*/ 1035169 w 1035169"/>
                <a:gd name="connsiteY6-68" fmla="*/ 518048 h 966622"/>
                <a:gd name="connsiteX7-69" fmla="*/ 983411 w 1035169"/>
                <a:gd name="connsiteY7-70" fmla="*/ 293761 h 966622"/>
                <a:gd name="connsiteX8-71" fmla="*/ 879894 w 1035169"/>
                <a:gd name="connsiteY8-72" fmla="*/ 121233 h 966622"/>
                <a:gd name="connsiteX9-73" fmla="*/ 672860 w 1035169"/>
                <a:gd name="connsiteY9-74" fmla="*/ 463 h 966622"/>
                <a:gd name="connsiteX10-75" fmla="*/ 345056 w 1035169"/>
                <a:gd name="connsiteY10-76" fmla="*/ 86727 h 966622"/>
                <a:gd name="connsiteX11-77" fmla="*/ 69011 w 1035169"/>
                <a:gd name="connsiteY11-78" fmla="*/ 259256 h 966622"/>
                <a:gd name="connsiteX12-79" fmla="*/ 17252 w 1035169"/>
                <a:gd name="connsiteY12-80" fmla="*/ 397278 h 966622"/>
                <a:gd name="connsiteX0-81" fmla="*/ 0 w 1041157"/>
                <a:gd name="connsiteY0-82" fmla="*/ 621565 h 966622"/>
                <a:gd name="connsiteX1-83" fmla="*/ 86264 w 1041157"/>
                <a:gd name="connsiteY1-84" fmla="*/ 811346 h 966622"/>
                <a:gd name="connsiteX2-85" fmla="*/ 224286 w 1041157"/>
                <a:gd name="connsiteY2-86" fmla="*/ 932116 h 966622"/>
                <a:gd name="connsiteX3-87" fmla="*/ 362309 w 1041157"/>
                <a:gd name="connsiteY3-88" fmla="*/ 966622 h 966622"/>
                <a:gd name="connsiteX4-89" fmla="*/ 655607 w 1041157"/>
                <a:gd name="connsiteY4-90" fmla="*/ 949369 h 966622"/>
                <a:gd name="connsiteX5-91" fmla="*/ 845388 w 1041157"/>
                <a:gd name="connsiteY5-92" fmla="*/ 863105 h 966622"/>
                <a:gd name="connsiteX6-93" fmla="*/ 1035169 w 1041157"/>
                <a:gd name="connsiteY6-94" fmla="*/ 518048 h 966622"/>
                <a:gd name="connsiteX7-95" fmla="*/ 983411 w 1041157"/>
                <a:gd name="connsiteY7-96" fmla="*/ 293761 h 966622"/>
                <a:gd name="connsiteX8-97" fmla="*/ 879894 w 1041157"/>
                <a:gd name="connsiteY8-98" fmla="*/ 121233 h 966622"/>
                <a:gd name="connsiteX9-99" fmla="*/ 672860 w 1041157"/>
                <a:gd name="connsiteY9-100" fmla="*/ 463 h 966622"/>
                <a:gd name="connsiteX10-101" fmla="*/ 345056 w 1041157"/>
                <a:gd name="connsiteY10-102" fmla="*/ 86727 h 966622"/>
                <a:gd name="connsiteX11-103" fmla="*/ 69011 w 1041157"/>
                <a:gd name="connsiteY11-104" fmla="*/ 259256 h 966622"/>
                <a:gd name="connsiteX12-105" fmla="*/ 17252 w 1041157"/>
                <a:gd name="connsiteY12-106" fmla="*/ 397278 h 966622"/>
                <a:gd name="connsiteX0-107" fmla="*/ 0 w 1035524"/>
                <a:gd name="connsiteY0-108" fmla="*/ 621565 h 966622"/>
                <a:gd name="connsiteX1-109" fmla="*/ 86264 w 1035524"/>
                <a:gd name="connsiteY1-110" fmla="*/ 811346 h 966622"/>
                <a:gd name="connsiteX2-111" fmla="*/ 224286 w 1035524"/>
                <a:gd name="connsiteY2-112" fmla="*/ 932116 h 966622"/>
                <a:gd name="connsiteX3-113" fmla="*/ 362309 w 1035524"/>
                <a:gd name="connsiteY3-114" fmla="*/ 966622 h 966622"/>
                <a:gd name="connsiteX4-115" fmla="*/ 655607 w 1035524"/>
                <a:gd name="connsiteY4-116" fmla="*/ 949369 h 966622"/>
                <a:gd name="connsiteX5-117" fmla="*/ 845388 w 1035524"/>
                <a:gd name="connsiteY5-118" fmla="*/ 863105 h 966622"/>
                <a:gd name="connsiteX6-119" fmla="*/ 1035169 w 1035524"/>
                <a:gd name="connsiteY6-120" fmla="*/ 518048 h 966622"/>
                <a:gd name="connsiteX7-121" fmla="*/ 983411 w 1035524"/>
                <a:gd name="connsiteY7-122" fmla="*/ 293761 h 966622"/>
                <a:gd name="connsiteX8-123" fmla="*/ 879894 w 1035524"/>
                <a:gd name="connsiteY8-124" fmla="*/ 121233 h 966622"/>
                <a:gd name="connsiteX9-125" fmla="*/ 672860 w 1035524"/>
                <a:gd name="connsiteY9-126" fmla="*/ 463 h 966622"/>
                <a:gd name="connsiteX10-127" fmla="*/ 345056 w 1035524"/>
                <a:gd name="connsiteY10-128" fmla="*/ 86727 h 966622"/>
                <a:gd name="connsiteX11-129" fmla="*/ 69011 w 1035524"/>
                <a:gd name="connsiteY11-130" fmla="*/ 259256 h 966622"/>
                <a:gd name="connsiteX12-131" fmla="*/ 17252 w 1035524"/>
                <a:gd name="connsiteY12-132" fmla="*/ 397278 h 966622"/>
                <a:gd name="connsiteX0-133" fmla="*/ 0 w 1035524"/>
                <a:gd name="connsiteY0-134" fmla="*/ 621565 h 967593"/>
                <a:gd name="connsiteX1-135" fmla="*/ 86264 w 1035524"/>
                <a:gd name="connsiteY1-136" fmla="*/ 811346 h 967593"/>
                <a:gd name="connsiteX2-137" fmla="*/ 224286 w 1035524"/>
                <a:gd name="connsiteY2-138" fmla="*/ 932116 h 967593"/>
                <a:gd name="connsiteX3-139" fmla="*/ 362309 w 1035524"/>
                <a:gd name="connsiteY3-140" fmla="*/ 966622 h 967593"/>
                <a:gd name="connsiteX4-141" fmla="*/ 655607 w 1035524"/>
                <a:gd name="connsiteY4-142" fmla="*/ 949369 h 967593"/>
                <a:gd name="connsiteX5-143" fmla="*/ 845388 w 1035524"/>
                <a:gd name="connsiteY5-144" fmla="*/ 863105 h 967593"/>
                <a:gd name="connsiteX6-145" fmla="*/ 1035169 w 1035524"/>
                <a:gd name="connsiteY6-146" fmla="*/ 518048 h 967593"/>
                <a:gd name="connsiteX7-147" fmla="*/ 983411 w 1035524"/>
                <a:gd name="connsiteY7-148" fmla="*/ 293761 h 967593"/>
                <a:gd name="connsiteX8-149" fmla="*/ 879894 w 1035524"/>
                <a:gd name="connsiteY8-150" fmla="*/ 121233 h 967593"/>
                <a:gd name="connsiteX9-151" fmla="*/ 672860 w 1035524"/>
                <a:gd name="connsiteY9-152" fmla="*/ 463 h 967593"/>
                <a:gd name="connsiteX10-153" fmla="*/ 345056 w 1035524"/>
                <a:gd name="connsiteY10-154" fmla="*/ 86727 h 967593"/>
                <a:gd name="connsiteX11-155" fmla="*/ 69011 w 1035524"/>
                <a:gd name="connsiteY11-156" fmla="*/ 259256 h 967593"/>
                <a:gd name="connsiteX12-157" fmla="*/ 17252 w 1035524"/>
                <a:gd name="connsiteY12-158" fmla="*/ 397278 h 967593"/>
                <a:gd name="connsiteX0-159" fmla="*/ 0 w 1035524"/>
                <a:gd name="connsiteY0-160" fmla="*/ 621565 h 967593"/>
                <a:gd name="connsiteX1-161" fmla="*/ 86264 w 1035524"/>
                <a:gd name="connsiteY1-162" fmla="*/ 811346 h 967593"/>
                <a:gd name="connsiteX2-163" fmla="*/ 224286 w 1035524"/>
                <a:gd name="connsiteY2-164" fmla="*/ 932116 h 967593"/>
                <a:gd name="connsiteX3-165" fmla="*/ 362309 w 1035524"/>
                <a:gd name="connsiteY3-166" fmla="*/ 966622 h 967593"/>
                <a:gd name="connsiteX4-167" fmla="*/ 655607 w 1035524"/>
                <a:gd name="connsiteY4-168" fmla="*/ 949369 h 967593"/>
                <a:gd name="connsiteX5-169" fmla="*/ 845388 w 1035524"/>
                <a:gd name="connsiteY5-170" fmla="*/ 863105 h 967593"/>
                <a:gd name="connsiteX6-171" fmla="*/ 1035169 w 1035524"/>
                <a:gd name="connsiteY6-172" fmla="*/ 518048 h 967593"/>
                <a:gd name="connsiteX7-173" fmla="*/ 983411 w 1035524"/>
                <a:gd name="connsiteY7-174" fmla="*/ 293761 h 967593"/>
                <a:gd name="connsiteX8-175" fmla="*/ 879894 w 1035524"/>
                <a:gd name="connsiteY8-176" fmla="*/ 121233 h 967593"/>
                <a:gd name="connsiteX9-177" fmla="*/ 672860 w 1035524"/>
                <a:gd name="connsiteY9-178" fmla="*/ 463 h 967593"/>
                <a:gd name="connsiteX10-179" fmla="*/ 345056 w 1035524"/>
                <a:gd name="connsiteY10-180" fmla="*/ 86727 h 967593"/>
                <a:gd name="connsiteX11-181" fmla="*/ 69011 w 1035524"/>
                <a:gd name="connsiteY11-182" fmla="*/ 259256 h 967593"/>
                <a:gd name="connsiteX12-183" fmla="*/ 17252 w 1035524"/>
                <a:gd name="connsiteY12-184" fmla="*/ 397278 h 967593"/>
                <a:gd name="connsiteX0-185" fmla="*/ 0 w 1035524"/>
                <a:gd name="connsiteY0-186" fmla="*/ 621565 h 967593"/>
                <a:gd name="connsiteX1-187" fmla="*/ 86264 w 1035524"/>
                <a:gd name="connsiteY1-188" fmla="*/ 811346 h 967593"/>
                <a:gd name="connsiteX2-189" fmla="*/ 224286 w 1035524"/>
                <a:gd name="connsiteY2-190" fmla="*/ 932116 h 967593"/>
                <a:gd name="connsiteX3-191" fmla="*/ 362309 w 1035524"/>
                <a:gd name="connsiteY3-192" fmla="*/ 966622 h 967593"/>
                <a:gd name="connsiteX4-193" fmla="*/ 655607 w 1035524"/>
                <a:gd name="connsiteY4-194" fmla="*/ 949369 h 967593"/>
                <a:gd name="connsiteX5-195" fmla="*/ 845388 w 1035524"/>
                <a:gd name="connsiteY5-196" fmla="*/ 863105 h 967593"/>
                <a:gd name="connsiteX6-197" fmla="*/ 1035169 w 1035524"/>
                <a:gd name="connsiteY6-198" fmla="*/ 518048 h 967593"/>
                <a:gd name="connsiteX7-199" fmla="*/ 983411 w 1035524"/>
                <a:gd name="connsiteY7-200" fmla="*/ 293761 h 967593"/>
                <a:gd name="connsiteX8-201" fmla="*/ 879894 w 1035524"/>
                <a:gd name="connsiteY8-202" fmla="*/ 121233 h 967593"/>
                <a:gd name="connsiteX9-203" fmla="*/ 672860 w 1035524"/>
                <a:gd name="connsiteY9-204" fmla="*/ 463 h 967593"/>
                <a:gd name="connsiteX10-205" fmla="*/ 345056 w 1035524"/>
                <a:gd name="connsiteY10-206" fmla="*/ 86727 h 967593"/>
                <a:gd name="connsiteX11-207" fmla="*/ 69011 w 1035524"/>
                <a:gd name="connsiteY11-208" fmla="*/ 259256 h 967593"/>
                <a:gd name="connsiteX12-209" fmla="*/ 17252 w 1035524"/>
                <a:gd name="connsiteY12-210" fmla="*/ 397278 h 967593"/>
                <a:gd name="connsiteX0-211" fmla="*/ 7067 w 1042591"/>
                <a:gd name="connsiteY0-212" fmla="*/ 621565 h 967593"/>
                <a:gd name="connsiteX1-213" fmla="*/ 93331 w 1042591"/>
                <a:gd name="connsiteY1-214" fmla="*/ 811346 h 967593"/>
                <a:gd name="connsiteX2-215" fmla="*/ 231353 w 1042591"/>
                <a:gd name="connsiteY2-216" fmla="*/ 932116 h 967593"/>
                <a:gd name="connsiteX3-217" fmla="*/ 369376 w 1042591"/>
                <a:gd name="connsiteY3-218" fmla="*/ 966622 h 967593"/>
                <a:gd name="connsiteX4-219" fmla="*/ 662674 w 1042591"/>
                <a:gd name="connsiteY4-220" fmla="*/ 949369 h 967593"/>
                <a:gd name="connsiteX5-221" fmla="*/ 852455 w 1042591"/>
                <a:gd name="connsiteY5-222" fmla="*/ 863105 h 967593"/>
                <a:gd name="connsiteX6-223" fmla="*/ 1042236 w 1042591"/>
                <a:gd name="connsiteY6-224" fmla="*/ 518048 h 967593"/>
                <a:gd name="connsiteX7-225" fmla="*/ 990478 w 1042591"/>
                <a:gd name="connsiteY7-226" fmla="*/ 293761 h 967593"/>
                <a:gd name="connsiteX8-227" fmla="*/ 886961 w 1042591"/>
                <a:gd name="connsiteY8-228" fmla="*/ 121233 h 967593"/>
                <a:gd name="connsiteX9-229" fmla="*/ 679927 w 1042591"/>
                <a:gd name="connsiteY9-230" fmla="*/ 463 h 967593"/>
                <a:gd name="connsiteX10-231" fmla="*/ 352123 w 1042591"/>
                <a:gd name="connsiteY10-232" fmla="*/ 86727 h 967593"/>
                <a:gd name="connsiteX11-233" fmla="*/ 76078 w 1042591"/>
                <a:gd name="connsiteY11-234" fmla="*/ 259256 h 967593"/>
                <a:gd name="connsiteX12-235" fmla="*/ 0 w 1042591"/>
                <a:gd name="connsiteY12-236" fmla="*/ 465371 h 967593"/>
                <a:gd name="connsiteX0-237" fmla="*/ 7067 w 1042591"/>
                <a:gd name="connsiteY0-238" fmla="*/ 621565 h 967593"/>
                <a:gd name="connsiteX1-239" fmla="*/ 93331 w 1042591"/>
                <a:gd name="connsiteY1-240" fmla="*/ 811346 h 967593"/>
                <a:gd name="connsiteX2-241" fmla="*/ 231353 w 1042591"/>
                <a:gd name="connsiteY2-242" fmla="*/ 932116 h 967593"/>
                <a:gd name="connsiteX3-243" fmla="*/ 369376 w 1042591"/>
                <a:gd name="connsiteY3-244" fmla="*/ 966622 h 967593"/>
                <a:gd name="connsiteX4-245" fmla="*/ 662674 w 1042591"/>
                <a:gd name="connsiteY4-246" fmla="*/ 949369 h 967593"/>
                <a:gd name="connsiteX5-247" fmla="*/ 852455 w 1042591"/>
                <a:gd name="connsiteY5-248" fmla="*/ 863105 h 967593"/>
                <a:gd name="connsiteX6-249" fmla="*/ 1042236 w 1042591"/>
                <a:gd name="connsiteY6-250" fmla="*/ 518048 h 967593"/>
                <a:gd name="connsiteX7-251" fmla="*/ 990478 w 1042591"/>
                <a:gd name="connsiteY7-252" fmla="*/ 293761 h 967593"/>
                <a:gd name="connsiteX8-253" fmla="*/ 886961 w 1042591"/>
                <a:gd name="connsiteY8-254" fmla="*/ 121233 h 967593"/>
                <a:gd name="connsiteX9-255" fmla="*/ 679927 w 1042591"/>
                <a:gd name="connsiteY9-256" fmla="*/ 463 h 967593"/>
                <a:gd name="connsiteX10-257" fmla="*/ 352123 w 1042591"/>
                <a:gd name="connsiteY10-258" fmla="*/ 86727 h 967593"/>
                <a:gd name="connsiteX11-259" fmla="*/ 76078 w 1042591"/>
                <a:gd name="connsiteY11-260" fmla="*/ 259256 h 967593"/>
                <a:gd name="connsiteX12-261" fmla="*/ 0 w 1042591"/>
                <a:gd name="connsiteY12-262" fmla="*/ 465371 h 967593"/>
                <a:gd name="connsiteX0-263" fmla="*/ 26522 w 1042591"/>
                <a:gd name="connsiteY0-264" fmla="*/ 616701 h 967593"/>
                <a:gd name="connsiteX1-265" fmla="*/ 93331 w 1042591"/>
                <a:gd name="connsiteY1-266" fmla="*/ 811346 h 967593"/>
                <a:gd name="connsiteX2-267" fmla="*/ 231353 w 1042591"/>
                <a:gd name="connsiteY2-268" fmla="*/ 932116 h 967593"/>
                <a:gd name="connsiteX3-269" fmla="*/ 369376 w 1042591"/>
                <a:gd name="connsiteY3-270" fmla="*/ 966622 h 967593"/>
                <a:gd name="connsiteX4-271" fmla="*/ 662674 w 1042591"/>
                <a:gd name="connsiteY4-272" fmla="*/ 949369 h 967593"/>
                <a:gd name="connsiteX5-273" fmla="*/ 852455 w 1042591"/>
                <a:gd name="connsiteY5-274" fmla="*/ 863105 h 967593"/>
                <a:gd name="connsiteX6-275" fmla="*/ 1042236 w 1042591"/>
                <a:gd name="connsiteY6-276" fmla="*/ 518048 h 967593"/>
                <a:gd name="connsiteX7-277" fmla="*/ 990478 w 1042591"/>
                <a:gd name="connsiteY7-278" fmla="*/ 293761 h 967593"/>
                <a:gd name="connsiteX8-279" fmla="*/ 886961 w 1042591"/>
                <a:gd name="connsiteY8-280" fmla="*/ 121233 h 967593"/>
                <a:gd name="connsiteX9-281" fmla="*/ 679927 w 1042591"/>
                <a:gd name="connsiteY9-282" fmla="*/ 463 h 967593"/>
                <a:gd name="connsiteX10-283" fmla="*/ 352123 w 1042591"/>
                <a:gd name="connsiteY10-284" fmla="*/ 86727 h 967593"/>
                <a:gd name="connsiteX11-285" fmla="*/ 76078 w 1042591"/>
                <a:gd name="connsiteY11-286" fmla="*/ 259256 h 967593"/>
                <a:gd name="connsiteX12-287" fmla="*/ 0 w 1042591"/>
                <a:gd name="connsiteY12-288" fmla="*/ 465371 h 967593"/>
                <a:gd name="connsiteX0-289" fmla="*/ 26522 w 1042591"/>
                <a:gd name="connsiteY0-290" fmla="*/ 616701 h 967593"/>
                <a:gd name="connsiteX1-291" fmla="*/ 93331 w 1042591"/>
                <a:gd name="connsiteY1-292" fmla="*/ 811346 h 967593"/>
                <a:gd name="connsiteX2-293" fmla="*/ 231353 w 1042591"/>
                <a:gd name="connsiteY2-294" fmla="*/ 932116 h 967593"/>
                <a:gd name="connsiteX3-295" fmla="*/ 369376 w 1042591"/>
                <a:gd name="connsiteY3-296" fmla="*/ 966622 h 967593"/>
                <a:gd name="connsiteX4-297" fmla="*/ 662674 w 1042591"/>
                <a:gd name="connsiteY4-298" fmla="*/ 949369 h 967593"/>
                <a:gd name="connsiteX5-299" fmla="*/ 852455 w 1042591"/>
                <a:gd name="connsiteY5-300" fmla="*/ 863105 h 967593"/>
                <a:gd name="connsiteX6-301" fmla="*/ 1042236 w 1042591"/>
                <a:gd name="connsiteY6-302" fmla="*/ 518048 h 967593"/>
                <a:gd name="connsiteX7-303" fmla="*/ 990478 w 1042591"/>
                <a:gd name="connsiteY7-304" fmla="*/ 293761 h 967593"/>
                <a:gd name="connsiteX8-305" fmla="*/ 886961 w 1042591"/>
                <a:gd name="connsiteY8-306" fmla="*/ 121233 h 967593"/>
                <a:gd name="connsiteX9-307" fmla="*/ 679927 w 1042591"/>
                <a:gd name="connsiteY9-308" fmla="*/ 463 h 967593"/>
                <a:gd name="connsiteX10-309" fmla="*/ 352123 w 1042591"/>
                <a:gd name="connsiteY10-310" fmla="*/ 86727 h 967593"/>
                <a:gd name="connsiteX11-311" fmla="*/ 76078 w 1042591"/>
                <a:gd name="connsiteY11-312" fmla="*/ 259256 h 967593"/>
                <a:gd name="connsiteX12-313" fmla="*/ 0 w 1042591"/>
                <a:gd name="connsiteY12-314" fmla="*/ 465371 h 967593"/>
                <a:gd name="connsiteX0-315" fmla="*/ 26522 w 1042591"/>
                <a:gd name="connsiteY0-316" fmla="*/ 616701 h 967593"/>
                <a:gd name="connsiteX1-317" fmla="*/ 93331 w 1042591"/>
                <a:gd name="connsiteY1-318" fmla="*/ 811346 h 967593"/>
                <a:gd name="connsiteX2-319" fmla="*/ 231353 w 1042591"/>
                <a:gd name="connsiteY2-320" fmla="*/ 932116 h 967593"/>
                <a:gd name="connsiteX3-321" fmla="*/ 369376 w 1042591"/>
                <a:gd name="connsiteY3-322" fmla="*/ 966622 h 967593"/>
                <a:gd name="connsiteX4-323" fmla="*/ 662674 w 1042591"/>
                <a:gd name="connsiteY4-324" fmla="*/ 949369 h 967593"/>
                <a:gd name="connsiteX5-325" fmla="*/ 852455 w 1042591"/>
                <a:gd name="connsiteY5-326" fmla="*/ 863105 h 967593"/>
                <a:gd name="connsiteX6-327" fmla="*/ 1042236 w 1042591"/>
                <a:gd name="connsiteY6-328" fmla="*/ 518048 h 967593"/>
                <a:gd name="connsiteX7-329" fmla="*/ 990478 w 1042591"/>
                <a:gd name="connsiteY7-330" fmla="*/ 293761 h 967593"/>
                <a:gd name="connsiteX8-331" fmla="*/ 886961 w 1042591"/>
                <a:gd name="connsiteY8-332" fmla="*/ 121233 h 967593"/>
                <a:gd name="connsiteX9-333" fmla="*/ 679927 w 1042591"/>
                <a:gd name="connsiteY9-334" fmla="*/ 463 h 967593"/>
                <a:gd name="connsiteX10-335" fmla="*/ 352123 w 1042591"/>
                <a:gd name="connsiteY10-336" fmla="*/ 86727 h 967593"/>
                <a:gd name="connsiteX11-337" fmla="*/ 129580 w 1042591"/>
                <a:gd name="connsiteY11-338" fmla="*/ 220345 h 967593"/>
                <a:gd name="connsiteX12-339" fmla="*/ 0 w 1042591"/>
                <a:gd name="connsiteY12-340" fmla="*/ 465371 h 967593"/>
                <a:gd name="connsiteX0-341" fmla="*/ 26522 w 1042591"/>
                <a:gd name="connsiteY0-342" fmla="*/ 616860 h 967752"/>
                <a:gd name="connsiteX1-343" fmla="*/ 93331 w 1042591"/>
                <a:gd name="connsiteY1-344" fmla="*/ 811505 h 967752"/>
                <a:gd name="connsiteX2-345" fmla="*/ 231353 w 1042591"/>
                <a:gd name="connsiteY2-346" fmla="*/ 932275 h 967752"/>
                <a:gd name="connsiteX3-347" fmla="*/ 369376 w 1042591"/>
                <a:gd name="connsiteY3-348" fmla="*/ 966781 h 967752"/>
                <a:gd name="connsiteX4-349" fmla="*/ 662674 w 1042591"/>
                <a:gd name="connsiteY4-350" fmla="*/ 949528 h 967752"/>
                <a:gd name="connsiteX5-351" fmla="*/ 852455 w 1042591"/>
                <a:gd name="connsiteY5-352" fmla="*/ 863264 h 967752"/>
                <a:gd name="connsiteX6-353" fmla="*/ 1042236 w 1042591"/>
                <a:gd name="connsiteY6-354" fmla="*/ 518207 h 967752"/>
                <a:gd name="connsiteX7-355" fmla="*/ 990478 w 1042591"/>
                <a:gd name="connsiteY7-356" fmla="*/ 293920 h 967752"/>
                <a:gd name="connsiteX8-357" fmla="*/ 886961 w 1042591"/>
                <a:gd name="connsiteY8-358" fmla="*/ 121392 h 967752"/>
                <a:gd name="connsiteX9-359" fmla="*/ 679927 w 1042591"/>
                <a:gd name="connsiteY9-360" fmla="*/ 622 h 967752"/>
                <a:gd name="connsiteX10-361" fmla="*/ 352123 w 1042591"/>
                <a:gd name="connsiteY10-362" fmla="*/ 86886 h 967752"/>
                <a:gd name="connsiteX11-363" fmla="*/ 129580 w 1042591"/>
                <a:gd name="connsiteY11-364" fmla="*/ 220504 h 967752"/>
                <a:gd name="connsiteX12-365" fmla="*/ 0 w 1042591"/>
                <a:gd name="connsiteY12-366" fmla="*/ 465530 h 967752"/>
                <a:gd name="connsiteX0-367" fmla="*/ 26522 w 1042591"/>
                <a:gd name="connsiteY0-368" fmla="*/ 617117 h 968009"/>
                <a:gd name="connsiteX1-369" fmla="*/ 93331 w 1042591"/>
                <a:gd name="connsiteY1-370" fmla="*/ 811762 h 968009"/>
                <a:gd name="connsiteX2-371" fmla="*/ 231353 w 1042591"/>
                <a:gd name="connsiteY2-372" fmla="*/ 932532 h 968009"/>
                <a:gd name="connsiteX3-373" fmla="*/ 369376 w 1042591"/>
                <a:gd name="connsiteY3-374" fmla="*/ 967038 h 968009"/>
                <a:gd name="connsiteX4-375" fmla="*/ 662674 w 1042591"/>
                <a:gd name="connsiteY4-376" fmla="*/ 949785 h 968009"/>
                <a:gd name="connsiteX5-377" fmla="*/ 852455 w 1042591"/>
                <a:gd name="connsiteY5-378" fmla="*/ 863521 h 968009"/>
                <a:gd name="connsiteX6-379" fmla="*/ 1042236 w 1042591"/>
                <a:gd name="connsiteY6-380" fmla="*/ 518464 h 968009"/>
                <a:gd name="connsiteX7-381" fmla="*/ 990478 w 1042591"/>
                <a:gd name="connsiteY7-382" fmla="*/ 294177 h 968009"/>
                <a:gd name="connsiteX8-383" fmla="*/ 886961 w 1042591"/>
                <a:gd name="connsiteY8-384" fmla="*/ 121649 h 968009"/>
                <a:gd name="connsiteX9-385" fmla="*/ 679927 w 1042591"/>
                <a:gd name="connsiteY9-386" fmla="*/ 879 h 968009"/>
                <a:gd name="connsiteX10-387" fmla="*/ 337531 w 1042591"/>
                <a:gd name="connsiteY10-388" fmla="*/ 82279 h 968009"/>
                <a:gd name="connsiteX11-389" fmla="*/ 129580 w 1042591"/>
                <a:gd name="connsiteY11-390" fmla="*/ 220761 h 968009"/>
                <a:gd name="connsiteX12-391" fmla="*/ 0 w 1042591"/>
                <a:gd name="connsiteY12-392" fmla="*/ 465787 h 968009"/>
                <a:gd name="connsiteX0-393" fmla="*/ 26522 w 1042591"/>
                <a:gd name="connsiteY0-394" fmla="*/ 617022 h 967914"/>
                <a:gd name="connsiteX1-395" fmla="*/ 93331 w 1042591"/>
                <a:gd name="connsiteY1-396" fmla="*/ 811667 h 967914"/>
                <a:gd name="connsiteX2-397" fmla="*/ 231353 w 1042591"/>
                <a:gd name="connsiteY2-398" fmla="*/ 932437 h 967914"/>
                <a:gd name="connsiteX3-399" fmla="*/ 369376 w 1042591"/>
                <a:gd name="connsiteY3-400" fmla="*/ 966943 h 967914"/>
                <a:gd name="connsiteX4-401" fmla="*/ 662674 w 1042591"/>
                <a:gd name="connsiteY4-402" fmla="*/ 949690 h 967914"/>
                <a:gd name="connsiteX5-403" fmla="*/ 852455 w 1042591"/>
                <a:gd name="connsiteY5-404" fmla="*/ 863426 h 967914"/>
                <a:gd name="connsiteX6-405" fmla="*/ 1042236 w 1042591"/>
                <a:gd name="connsiteY6-406" fmla="*/ 518369 h 967914"/>
                <a:gd name="connsiteX7-407" fmla="*/ 990478 w 1042591"/>
                <a:gd name="connsiteY7-408" fmla="*/ 294082 h 967914"/>
                <a:gd name="connsiteX8-409" fmla="*/ 886961 w 1042591"/>
                <a:gd name="connsiteY8-410" fmla="*/ 121554 h 967914"/>
                <a:gd name="connsiteX9-411" fmla="*/ 679927 w 1042591"/>
                <a:gd name="connsiteY9-412" fmla="*/ 784 h 967914"/>
                <a:gd name="connsiteX10-413" fmla="*/ 337531 w 1042591"/>
                <a:gd name="connsiteY10-414" fmla="*/ 82184 h 967914"/>
                <a:gd name="connsiteX11-415" fmla="*/ 129580 w 1042591"/>
                <a:gd name="connsiteY11-416" fmla="*/ 220666 h 967914"/>
                <a:gd name="connsiteX12-417" fmla="*/ 0 w 1042591"/>
                <a:gd name="connsiteY12-418" fmla="*/ 465692 h 967914"/>
                <a:gd name="connsiteX0-419" fmla="*/ 26522 w 1042591"/>
                <a:gd name="connsiteY0-420" fmla="*/ 617022 h 967914"/>
                <a:gd name="connsiteX1-421" fmla="*/ 93331 w 1042591"/>
                <a:gd name="connsiteY1-422" fmla="*/ 811667 h 967914"/>
                <a:gd name="connsiteX2-423" fmla="*/ 231353 w 1042591"/>
                <a:gd name="connsiteY2-424" fmla="*/ 932437 h 967914"/>
                <a:gd name="connsiteX3-425" fmla="*/ 369376 w 1042591"/>
                <a:gd name="connsiteY3-426" fmla="*/ 966943 h 967914"/>
                <a:gd name="connsiteX4-427" fmla="*/ 662674 w 1042591"/>
                <a:gd name="connsiteY4-428" fmla="*/ 949690 h 967914"/>
                <a:gd name="connsiteX5-429" fmla="*/ 852455 w 1042591"/>
                <a:gd name="connsiteY5-430" fmla="*/ 863426 h 967914"/>
                <a:gd name="connsiteX6-431" fmla="*/ 1042236 w 1042591"/>
                <a:gd name="connsiteY6-432" fmla="*/ 518369 h 967914"/>
                <a:gd name="connsiteX7-433" fmla="*/ 990478 w 1042591"/>
                <a:gd name="connsiteY7-434" fmla="*/ 294082 h 967914"/>
                <a:gd name="connsiteX8-435" fmla="*/ 886961 w 1042591"/>
                <a:gd name="connsiteY8-436" fmla="*/ 121554 h 967914"/>
                <a:gd name="connsiteX9-437" fmla="*/ 679927 w 1042591"/>
                <a:gd name="connsiteY9-438" fmla="*/ 784 h 967914"/>
                <a:gd name="connsiteX10-439" fmla="*/ 337531 w 1042591"/>
                <a:gd name="connsiteY10-440" fmla="*/ 82184 h 967914"/>
                <a:gd name="connsiteX11-441" fmla="*/ 129580 w 1042591"/>
                <a:gd name="connsiteY11-442" fmla="*/ 220666 h 967914"/>
                <a:gd name="connsiteX12-443" fmla="*/ 0 w 1042591"/>
                <a:gd name="connsiteY12-444" fmla="*/ 465692 h 967914"/>
                <a:gd name="connsiteX0-445" fmla="*/ 26522 w 1042591"/>
                <a:gd name="connsiteY0-446" fmla="*/ 617022 h 967914"/>
                <a:gd name="connsiteX1-447" fmla="*/ 93331 w 1042591"/>
                <a:gd name="connsiteY1-448" fmla="*/ 811667 h 967914"/>
                <a:gd name="connsiteX2-449" fmla="*/ 231353 w 1042591"/>
                <a:gd name="connsiteY2-450" fmla="*/ 932437 h 967914"/>
                <a:gd name="connsiteX3-451" fmla="*/ 369376 w 1042591"/>
                <a:gd name="connsiteY3-452" fmla="*/ 966943 h 967914"/>
                <a:gd name="connsiteX4-453" fmla="*/ 662674 w 1042591"/>
                <a:gd name="connsiteY4-454" fmla="*/ 949690 h 967914"/>
                <a:gd name="connsiteX5-455" fmla="*/ 852455 w 1042591"/>
                <a:gd name="connsiteY5-456" fmla="*/ 863426 h 967914"/>
                <a:gd name="connsiteX6-457" fmla="*/ 1042236 w 1042591"/>
                <a:gd name="connsiteY6-458" fmla="*/ 518369 h 967914"/>
                <a:gd name="connsiteX7-459" fmla="*/ 990478 w 1042591"/>
                <a:gd name="connsiteY7-460" fmla="*/ 294082 h 967914"/>
                <a:gd name="connsiteX8-461" fmla="*/ 886961 w 1042591"/>
                <a:gd name="connsiteY8-462" fmla="*/ 121554 h 967914"/>
                <a:gd name="connsiteX9-463" fmla="*/ 679927 w 1042591"/>
                <a:gd name="connsiteY9-464" fmla="*/ 784 h 967914"/>
                <a:gd name="connsiteX10-465" fmla="*/ 337531 w 1042591"/>
                <a:gd name="connsiteY10-466" fmla="*/ 82184 h 967914"/>
                <a:gd name="connsiteX11-467" fmla="*/ 129580 w 1042591"/>
                <a:gd name="connsiteY11-468" fmla="*/ 220666 h 967914"/>
                <a:gd name="connsiteX12-469" fmla="*/ 0 w 1042591"/>
                <a:gd name="connsiteY12-470" fmla="*/ 465692 h 967914"/>
                <a:gd name="connsiteX0-471" fmla="*/ 21658 w 1042591"/>
                <a:gd name="connsiteY0-472" fmla="*/ 631613 h 967914"/>
                <a:gd name="connsiteX1-473" fmla="*/ 93331 w 1042591"/>
                <a:gd name="connsiteY1-474" fmla="*/ 811667 h 967914"/>
                <a:gd name="connsiteX2-475" fmla="*/ 231353 w 1042591"/>
                <a:gd name="connsiteY2-476" fmla="*/ 932437 h 967914"/>
                <a:gd name="connsiteX3-477" fmla="*/ 369376 w 1042591"/>
                <a:gd name="connsiteY3-478" fmla="*/ 966943 h 967914"/>
                <a:gd name="connsiteX4-479" fmla="*/ 662674 w 1042591"/>
                <a:gd name="connsiteY4-480" fmla="*/ 949690 h 967914"/>
                <a:gd name="connsiteX5-481" fmla="*/ 852455 w 1042591"/>
                <a:gd name="connsiteY5-482" fmla="*/ 863426 h 967914"/>
                <a:gd name="connsiteX6-483" fmla="*/ 1042236 w 1042591"/>
                <a:gd name="connsiteY6-484" fmla="*/ 518369 h 967914"/>
                <a:gd name="connsiteX7-485" fmla="*/ 990478 w 1042591"/>
                <a:gd name="connsiteY7-486" fmla="*/ 294082 h 967914"/>
                <a:gd name="connsiteX8-487" fmla="*/ 886961 w 1042591"/>
                <a:gd name="connsiteY8-488" fmla="*/ 121554 h 967914"/>
                <a:gd name="connsiteX9-489" fmla="*/ 679927 w 1042591"/>
                <a:gd name="connsiteY9-490" fmla="*/ 784 h 967914"/>
                <a:gd name="connsiteX10-491" fmla="*/ 337531 w 1042591"/>
                <a:gd name="connsiteY10-492" fmla="*/ 82184 h 967914"/>
                <a:gd name="connsiteX11-493" fmla="*/ 129580 w 1042591"/>
                <a:gd name="connsiteY11-494" fmla="*/ 220666 h 967914"/>
                <a:gd name="connsiteX12-495" fmla="*/ 0 w 1042591"/>
                <a:gd name="connsiteY12-496" fmla="*/ 465692 h 967914"/>
                <a:gd name="connsiteX0-497" fmla="*/ 21658 w 1042591"/>
                <a:gd name="connsiteY0-498" fmla="*/ 631613 h 967914"/>
                <a:gd name="connsiteX1-499" fmla="*/ 93331 w 1042591"/>
                <a:gd name="connsiteY1-500" fmla="*/ 811667 h 967914"/>
                <a:gd name="connsiteX2-501" fmla="*/ 231353 w 1042591"/>
                <a:gd name="connsiteY2-502" fmla="*/ 932437 h 967914"/>
                <a:gd name="connsiteX3-503" fmla="*/ 369376 w 1042591"/>
                <a:gd name="connsiteY3-504" fmla="*/ 966943 h 967914"/>
                <a:gd name="connsiteX4-505" fmla="*/ 662674 w 1042591"/>
                <a:gd name="connsiteY4-506" fmla="*/ 949690 h 967914"/>
                <a:gd name="connsiteX5-507" fmla="*/ 852455 w 1042591"/>
                <a:gd name="connsiteY5-508" fmla="*/ 863426 h 967914"/>
                <a:gd name="connsiteX6-509" fmla="*/ 1042236 w 1042591"/>
                <a:gd name="connsiteY6-510" fmla="*/ 518369 h 967914"/>
                <a:gd name="connsiteX7-511" fmla="*/ 990478 w 1042591"/>
                <a:gd name="connsiteY7-512" fmla="*/ 294082 h 967914"/>
                <a:gd name="connsiteX8-513" fmla="*/ 886961 w 1042591"/>
                <a:gd name="connsiteY8-514" fmla="*/ 121554 h 967914"/>
                <a:gd name="connsiteX9-515" fmla="*/ 679927 w 1042591"/>
                <a:gd name="connsiteY9-516" fmla="*/ 784 h 967914"/>
                <a:gd name="connsiteX10-517" fmla="*/ 337531 w 1042591"/>
                <a:gd name="connsiteY10-518" fmla="*/ 82184 h 967914"/>
                <a:gd name="connsiteX11-519" fmla="*/ 129580 w 1042591"/>
                <a:gd name="connsiteY11-520" fmla="*/ 220666 h 967914"/>
                <a:gd name="connsiteX12-521" fmla="*/ 0 w 1042591"/>
                <a:gd name="connsiteY12-522" fmla="*/ 465692 h 967914"/>
                <a:gd name="connsiteX0-523" fmla="*/ 21658 w 1042591"/>
                <a:gd name="connsiteY0-524" fmla="*/ 631613 h 967914"/>
                <a:gd name="connsiteX1-525" fmla="*/ 93331 w 1042591"/>
                <a:gd name="connsiteY1-526" fmla="*/ 811667 h 967914"/>
                <a:gd name="connsiteX2-527" fmla="*/ 231353 w 1042591"/>
                <a:gd name="connsiteY2-528" fmla="*/ 932437 h 967914"/>
                <a:gd name="connsiteX3-529" fmla="*/ 369376 w 1042591"/>
                <a:gd name="connsiteY3-530" fmla="*/ 966943 h 967914"/>
                <a:gd name="connsiteX4-531" fmla="*/ 662674 w 1042591"/>
                <a:gd name="connsiteY4-532" fmla="*/ 949690 h 967914"/>
                <a:gd name="connsiteX5-533" fmla="*/ 852455 w 1042591"/>
                <a:gd name="connsiteY5-534" fmla="*/ 863426 h 967914"/>
                <a:gd name="connsiteX6-535" fmla="*/ 1042236 w 1042591"/>
                <a:gd name="connsiteY6-536" fmla="*/ 518369 h 967914"/>
                <a:gd name="connsiteX7-537" fmla="*/ 990478 w 1042591"/>
                <a:gd name="connsiteY7-538" fmla="*/ 294082 h 967914"/>
                <a:gd name="connsiteX8-539" fmla="*/ 886961 w 1042591"/>
                <a:gd name="connsiteY8-540" fmla="*/ 121554 h 967914"/>
                <a:gd name="connsiteX9-541" fmla="*/ 679927 w 1042591"/>
                <a:gd name="connsiteY9-542" fmla="*/ 784 h 967914"/>
                <a:gd name="connsiteX10-543" fmla="*/ 337531 w 1042591"/>
                <a:gd name="connsiteY10-544" fmla="*/ 82184 h 967914"/>
                <a:gd name="connsiteX11-545" fmla="*/ 129580 w 1042591"/>
                <a:gd name="connsiteY11-546" fmla="*/ 220666 h 967914"/>
                <a:gd name="connsiteX12-547" fmla="*/ 0 w 1042591"/>
                <a:gd name="connsiteY12-548" fmla="*/ 465692 h 967914"/>
                <a:gd name="connsiteX0-549" fmla="*/ 21658 w 1042591"/>
                <a:gd name="connsiteY0-550" fmla="*/ 631613 h 967914"/>
                <a:gd name="connsiteX1-551" fmla="*/ 93331 w 1042591"/>
                <a:gd name="connsiteY1-552" fmla="*/ 811667 h 967914"/>
                <a:gd name="connsiteX2-553" fmla="*/ 231353 w 1042591"/>
                <a:gd name="connsiteY2-554" fmla="*/ 932437 h 967914"/>
                <a:gd name="connsiteX3-555" fmla="*/ 369376 w 1042591"/>
                <a:gd name="connsiteY3-556" fmla="*/ 966943 h 967914"/>
                <a:gd name="connsiteX4-557" fmla="*/ 662674 w 1042591"/>
                <a:gd name="connsiteY4-558" fmla="*/ 949690 h 967914"/>
                <a:gd name="connsiteX5-559" fmla="*/ 852455 w 1042591"/>
                <a:gd name="connsiteY5-560" fmla="*/ 863426 h 967914"/>
                <a:gd name="connsiteX6-561" fmla="*/ 1042236 w 1042591"/>
                <a:gd name="connsiteY6-562" fmla="*/ 518369 h 967914"/>
                <a:gd name="connsiteX7-563" fmla="*/ 990478 w 1042591"/>
                <a:gd name="connsiteY7-564" fmla="*/ 294082 h 967914"/>
                <a:gd name="connsiteX8-565" fmla="*/ 886961 w 1042591"/>
                <a:gd name="connsiteY8-566" fmla="*/ 121554 h 967914"/>
                <a:gd name="connsiteX9-567" fmla="*/ 679927 w 1042591"/>
                <a:gd name="connsiteY9-568" fmla="*/ 784 h 967914"/>
                <a:gd name="connsiteX10-569" fmla="*/ 337531 w 1042591"/>
                <a:gd name="connsiteY10-570" fmla="*/ 82184 h 967914"/>
                <a:gd name="connsiteX11-571" fmla="*/ 129580 w 1042591"/>
                <a:gd name="connsiteY11-572" fmla="*/ 220666 h 967914"/>
                <a:gd name="connsiteX12-573" fmla="*/ 0 w 1042591"/>
                <a:gd name="connsiteY12-574" fmla="*/ 465692 h 967914"/>
                <a:gd name="connsiteX0-575" fmla="*/ 21658 w 1042591"/>
                <a:gd name="connsiteY0-576" fmla="*/ 631613 h 967914"/>
                <a:gd name="connsiteX1-577" fmla="*/ 93331 w 1042591"/>
                <a:gd name="connsiteY1-578" fmla="*/ 811667 h 967914"/>
                <a:gd name="connsiteX2-579" fmla="*/ 231353 w 1042591"/>
                <a:gd name="connsiteY2-580" fmla="*/ 932437 h 967914"/>
                <a:gd name="connsiteX3-581" fmla="*/ 369376 w 1042591"/>
                <a:gd name="connsiteY3-582" fmla="*/ 966943 h 967914"/>
                <a:gd name="connsiteX4-583" fmla="*/ 662674 w 1042591"/>
                <a:gd name="connsiteY4-584" fmla="*/ 949690 h 967914"/>
                <a:gd name="connsiteX5-585" fmla="*/ 852455 w 1042591"/>
                <a:gd name="connsiteY5-586" fmla="*/ 863426 h 967914"/>
                <a:gd name="connsiteX6-587" fmla="*/ 1042236 w 1042591"/>
                <a:gd name="connsiteY6-588" fmla="*/ 518369 h 967914"/>
                <a:gd name="connsiteX7-589" fmla="*/ 990478 w 1042591"/>
                <a:gd name="connsiteY7-590" fmla="*/ 294082 h 967914"/>
                <a:gd name="connsiteX8-591" fmla="*/ 886961 w 1042591"/>
                <a:gd name="connsiteY8-592" fmla="*/ 121554 h 967914"/>
                <a:gd name="connsiteX9-593" fmla="*/ 679927 w 1042591"/>
                <a:gd name="connsiteY9-594" fmla="*/ 784 h 967914"/>
                <a:gd name="connsiteX10-595" fmla="*/ 337531 w 1042591"/>
                <a:gd name="connsiteY10-596" fmla="*/ 82184 h 967914"/>
                <a:gd name="connsiteX11-597" fmla="*/ 129580 w 1042591"/>
                <a:gd name="connsiteY11-598" fmla="*/ 220666 h 967914"/>
                <a:gd name="connsiteX12-599" fmla="*/ 0 w 1042591"/>
                <a:gd name="connsiteY12-600" fmla="*/ 465692 h 9679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042591" h="967914">
                  <a:moveTo>
                    <a:pt x="21658" y="631613"/>
                  </a:moveTo>
                  <a:cubicBezTo>
                    <a:pt x="77975" y="769453"/>
                    <a:pt x="71061" y="746785"/>
                    <a:pt x="93331" y="811667"/>
                  </a:cubicBezTo>
                  <a:cubicBezTo>
                    <a:pt x="173385" y="920018"/>
                    <a:pt x="185346" y="892180"/>
                    <a:pt x="231353" y="932437"/>
                  </a:cubicBezTo>
                  <a:lnTo>
                    <a:pt x="369376" y="966943"/>
                  </a:lnTo>
                  <a:cubicBezTo>
                    <a:pt x="441263" y="969818"/>
                    <a:pt x="582161" y="966943"/>
                    <a:pt x="662674" y="949690"/>
                  </a:cubicBezTo>
                  <a:cubicBezTo>
                    <a:pt x="743187" y="932437"/>
                    <a:pt x="769740" y="935313"/>
                    <a:pt x="852455" y="863426"/>
                  </a:cubicBezTo>
                  <a:cubicBezTo>
                    <a:pt x="935170" y="791539"/>
                    <a:pt x="1038282" y="651360"/>
                    <a:pt x="1042236" y="518369"/>
                  </a:cubicBezTo>
                  <a:cubicBezTo>
                    <a:pt x="1046190" y="385378"/>
                    <a:pt x="1016357" y="360218"/>
                    <a:pt x="990478" y="294082"/>
                  </a:cubicBezTo>
                  <a:lnTo>
                    <a:pt x="886961" y="121554"/>
                  </a:lnTo>
                  <a:cubicBezTo>
                    <a:pt x="835203" y="72671"/>
                    <a:pt x="771499" y="7346"/>
                    <a:pt x="679927" y="784"/>
                  </a:cubicBezTo>
                  <a:cubicBezTo>
                    <a:pt x="588355" y="-5778"/>
                    <a:pt x="453865" y="29538"/>
                    <a:pt x="337531" y="82184"/>
                  </a:cubicBezTo>
                  <a:cubicBezTo>
                    <a:pt x="221197" y="134830"/>
                    <a:pt x="185835" y="156748"/>
                    <a:pt x="129580" y="220666"/>
                  </a:cubicBezTo>
                  <a:cubicBezTo>
                    <a:pt x="73325" y="284584"/>
                    <a:pt x="36708" y="332136"/>
                    <a:pt x="0" y="465692"/>
                  </a:cubicBezTo>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1941472" y="2003285"/>
              <a:ext cx="468000" cy="466210"/>
            </a:xfrm>
            <a:custGeom>
              <a:avLst/>
              <a:gdLst>
                <a:gd name="connsiteX0" fmla="*/ 17252 w 1035169"/>
                <a:gd name="connsiteY0" fmla="*/ 276045 h 966159"/>
                <a:gd name="connsiteX1" fmla="*/ 0 w 1035169"/>
                <a:gd name="connsiteY1" fmla="*/ 621102 h 966159"/>
                <a:gd name="connsiteX2" fmla="*/ 86264 w 1035169"/>
                <a:gd name="connsiteY2" fmla="*/ 810883 h 966159"/>
                <a:gd name="connsiteX3" fmla="*/ 224286 w 1035169"/>
                <a:gd name="connsiteY3" fmla="*/ 931653 h 966159"/>
                <a:gd name="connsiteX4" fmla="*/ 362309 w 1035169"/>
                <a:gd name="connsiteY4" fmla="*/ 966159 h 966159"/>
                <a:gd name="connsiteX5" fmla="*/ 655607 w 1035169"/>
                <a:gd name="connsiteY5" fmla="*/ 948906 h 966159"/>
                <a:gd name="connsiteX6" fmla="*/ 845388 w 1035169"/>
                <a:gd name="connsiteY6" fmla="*/ 862642 h 966159"/>
                <a:gd name="connsiteX7" fmla="*/ 1035169 w 1035169"/>
                <a:gd name="connsiteY7" fmla="*/ 517585 h 966159"/>
                <a:gd name="connsiteX8" fmla="*/ 983411 w 1035169"/>
                <a:gd name="connsiteY8" fmla="*/ 293298 h 966159"/>
                <a:gd name="connsiteX9" fmla="*/ 879894 w 1035169"/>
                <a:gd name="connsiteY9" fmla="*/ 120770 h 966159"/>
                <a:gd name="connsiteX10" fmla="*/ 672860 w 1035169"/>
                <a:gd name="connsiteY10" fmla="*/ 0 h 966159"/>
                <a:gd name="connsiteX11" fmla="*/ 345056 w 1035169"/>
                <a:gd name="connsiteY11" fmla="*/ 86264 h 966159"/>
                <a:gd name="connsiteX12" fmla="*/ 69011 w 1035169"/>
                <a:gd name="connsiteY12" fmla="*/ 258793 h 966159"/>
                <a:gd name="connsiteX13" fmla="*/ 17252 w 1035169"/>
                <a:gd name="connsiteY13" fmla="*/ 345057 h 966159"/>
                <a:gd name="connsiteX14" fmla="*/ 17252 w 1035169"/>
                <a:gd name="connsiteY14" fmla="*/ 396815 h 966159"/>
                <a:gd name="connsiteX0-1" fmla="*/ 0 w 1035169"/>
                <a:gd name="connsiteY0-2" fmla="*/ 621102 h 966159"/>
                <a:gd name="connsiteX1-3" fmla="*/ 86264 w 1035169"/>
                <a:gd name="connsiteY1-4" fmla="*/ 810883 h 966159"/>
                <a:gd name="connsiteX2-5" fmla="*/ 224286 w 1035169"/>
                <a:gd name="connsiteY2-6" fmla="*/ 931653 h 966159"/>
                <a:gd name="connsiteX3-7" fmla="*/ 362309 w 1035169"/>
                <a:gd name="connsiteY3-8" fmla="*/ 966159 h 966159"/>
                <a:gd name="connsiteX4-9" fmla="*/ 655607 w 1035169"/>
                <a:gd name="connsiteY4-10" fmla="*/ 948906 h 966159"/>
                <a:gd name="connsiteX5-11" fmla="*/ 845388 w 1035169"/>
                <a:gd name="connsiteY5-12" fmla="*/ 862642 h 966159"/>
                <a:gd name="connsiteX6-13" fmla="*/ 1035169 w 1035169"/>
                <a:gd name="connsiteY6-14" fmla="*/ 517585 h 966159"/>
                <a:gd name="connsiteX7-15" fmla="*/ 983411 w 1035169"/>
                <a:gd name="connsiteY7-16" fmla="*/ 293298 h 966159"/>
                <a:gd name="connsiteX8-17" fmla="*/ 879894 w 1035169"/>
                <a:gd name="connsiteY8-18" fmla="*/ 120770 h 966159"/>
                <a:gd name="connsiteX9-19" fmla="*/ 672860 w 1035169"/>
                <a:gd name="connsiteY9-20" fmla="*/ 0 h 966159"/>
                <a:gd name="connsiteX10-21" fmla="*/ 345056 w 1035169"/>
                <a:gd name="connsiteY10-22" fmla="*/ 86264 h 966159"/>
                <a:gd name="connsiteX11-23" fmla="*/ 69011 w 1035169"/>
                <a:gd name="connsiteY11-24" fmla="*/ 258793 h 966159"/>
                <a:gd name="connsiteX12-25" fmla="*/ 17252 w 1035169"/>
                <a:gd name="connsiteY12-26" fmla="*/ 345057 h 966159"/>
                <a:gd name="connsiteX13-27" fmla="*/ 17252 w 1035169"/>
                <a:gd name="connsiteY13-28" fmla="*/ 396815 h 966159"/>
                <a:gd name="connsiteX0-29" fmla="*/ 0 w 1035169"/>
                <a:gd name="connsiteY0-30" fmla="*/ 621102 h 966159"/>
                <a:gd name="connsiteX1-31" fmla="*/ 86264 w 1035169"/>
                <a:gd name="connsiteY1-32" fmla="*/ 810883 h 966159"/>
                <a:gd name="connsiteX2-33" fmla="*/ 224286 w 1035169"/>
                <a:gd name="connsiteY2-34" fmla="*/ 931653 h 966159"/>
                <a:gd name="connsiteX3-35" fmla="*/ 362309 w 1035169"/>
                <a:gd name="connsiteY3-36" fmla="*/ 966159 h 966159"/>
                <a:gd name="connsiteX4-37" fmla="*/ 655607 w 1035169"/>
                <a:gd name="connsiteY4-38" fmla="*/ 948906 h 966159"/>
                <a:gd name="connsiteX5-39" fmla="*/ 845388 w 1035169"/>
                <a:gd name="connsiteY5-40" fmla="*/ 862642 h 966159"/>
                <a:gd name="connsiteX6-41" fmla="*/ 1035169 w 1035169"/>
                <a:gd name="connsiteY6-42" fmla="*/ 517585 h 966159"/>
                <a:gd name="connsiteX7-43" fmla="*/ 983411 w 1035169"/>
                <a:gd name="connsiteY7-44" fmla="*/ 293298 h 966159"/>
                <a:gd name="connsiteX8-45" fmla="*/ 879894 w 1035169"/>
                <a:gd name="connsiteY8-46" fmla="*/ 120770 h 966159"/>
                <a:gd name="connsiteX9-47" fmla="*/ 672860 w 1035169"/>
                <a:gd name="connsiteY9-48" fmla="*/ 0 h 966159"/>
                <a:gd name="connsiteX10-49" fmla="*/ 345056 w 1035169"/>
                <a:gd name="connsiteY10-50" fmla="*/ 86264 h 966159"/>
                <a:gd name="connsiteX11-51" fmla="*/ 69011 w 1035169"/>
                <a:gd name="connsiteY11-52" fmla="*/ 258793 h 966159"/>
                <a:gd name="connsiteX12-53" fmla="*/ 17252 w 1035169"/>
                <a:gd name="connsiteY12-54" fmla="*/ 396815 h 966159"/>
                <a:gd name="connsiteX0-55" fmla="*/ 0 w 1035169"/>
                <a:gd name="connsiteY0-56" fmla="*/ 621565 h 966622"/>
                <a:gd name="connsiteX1-57" fmla="*/ 86264 w 1035169"/>
                <a:gd name="connsiteY1-58" fmla="*/ 811346 h 966622"/>
                <a:gd name="connsiteX2-59" fmla="*/ 224286 w 1035169"/>
                <a:gd name="connsiteY2-60" fmla="*/ 932116 h 966622"/>
                <a:gd name="connsiteX3-61" fmla="*/ 362309 w 1035169"/>
                <a:gd name="connsiteY3-62" fmla="*/ 966622 h 966622"/>
                <a:gd name="connsiteX4-63" fmla="*/ 655607 w 1035169"/>
                <a:gd name="connsiteY4-64" fmla="*/ 949369 h 966622"/>
                <a:gd name="connsiteX5-65" fmla="*/ 845388 w 1035169"/>
                <a:gd name="connsiteY5-66" fmla="*/ 863105 h 966622"/>
                <a:gd name="connsiteX6-67" fmla="*/ 1035169 w 1035169"/>
                <a:gd name="connsiteY6-68" fmla="*/ 518048 h 966622"/>
                <a:gd name="connsiteX7-69" fmla="*/ 983411 w 1035169"/>
                <a:gd name="connsiteY7-70" fmla="*/ 293761 h 966622"/>
                <a:gd name="connsiteX8-71" fmla="*/ 879894 w 1035169"/>
                <a:gd name="connsiteY8-72" fmla="*/ 121233 h 966622"/>
                <a:gd name="connsiteX9-73" fmla="*/ 672860 w 1035169"/>
                <a:gd name="connsiteY9-74" fmla="*/ 463 h 966622"/>
                <a:gd name="connsiteX10-75" fmla="*/ 345056 w 1035169"/>
                <a:gd name="connsiteY10-76" fmla="*/ 86727 h 966622"/>
                <a:gd name="connsiteX11-77" fmla="*/ 69011 w 1035169"/>
                <a:gd name="connsiteY11-78" fmla="*/ 259256 h 966622"/>
                <a:gd name="connsiteX12-79" fmla="*/ 17252 w 1035169"/>
                <a:gd name="connsiteY12-80" fmla="*/ 397278 h 966622"/>
                <a:gd name="connsiteX0-81" fmla="*/ 0 w 1041157"/>
                <a:gd name="connsiteY0-82" fmla="*/ 621565 h 966622"/>
                <a:gd name="connsiteX1-83" fmla="*/ 86264 w 1041157"/>
                <a:gd name="connsiteY1-84" fmla="*/ 811346 h 966622"/>
                <a:gd name="connsiteX2-85" fmla="*/ 224286 w 1041157"/>
                <a:gd name="connsiteY2-86" fmla="*/ 932116 h 966622"/>
                <a:gd name="connsiteX3-87" fmla="*/ 362309 w 1041157"/>
                <a:gd name="connsiteY3-88" fmla="*/ 966622 h 966622"/>
                <a:gd name="connsiteX4-89" fmla="*/ 655607 w 1041157"/>
                <a:gd name="connsiteY4-90" fmla="*/ 949369 h 966622"/>
                <a:gd name="connsiteX5-91" fmla="*/ 845388 w 1041157"/>
                <a:gd name="connsiteY5-92" fmla="*/ 863105 h 966622"/>
                <a:gd name="connsiteX6-93" fmla="*/ 1035169 w 1041157"/>
                <a:gd name="connsiteY6-94" fmla="*/ 518048 h 966622"/>
                <a:gd name="connsiteX7-95" fmla="*/ 983411 w 1041157"/>
                <a:gd name="connsiteY7-96" fmla="*/ 293761 h 966622"/>
                <a:gd name="connsiteX8-97" fmla="*/ 879894 w 1041157"/>
                <a:gd name="connsiteY8-98" fmla="*/ 121233 h 966622"/>
                <a:gd name="connsiteX9-99" fmla="*/ 672860 w 1041157"/>
                <a:gd name="connsiteY9-100" fmla="*/ 463 h 966622"/>
                <a:gd name="connsiteX10-101" fmla="*/ 345056 w 1041157"/>
                <a:gd name="connsiteY10-102" fmla="*/ 86727 h 966622"/>
                <a:gd name="connsiteX11-103" fmla="*/ 69011 w 1041157"/>
                <a:gd name="connsiteY11-104" fmla="*/ 259256 h 966622"/>
                <a:gd name="connsiteX12-105" fmla="*/ 17252 w 1041157"/>
                <a:gd name="connsiteY12-106" fmla="*/ 397278 h 966622"/>
                <a:gd name="connsiteX0-107" fmla="*/ 0 w 1035524"/>
                <a:gd name="connsiteY0-108" fmla="*/ 621565 h 966622"/>
                <a:gd name="connsiteX1-109" fmla="*/ 86264 w 1035524"/>
                <a:gd name="connsiteY1-110" fmla="*/ 811346 h 966622"/>
                <a:gd name="connsiteX2-111" fmla="*/ 224286 w 1035524"/>
                <a:gd name="connsiteY2-112" fmla="*/ 932116 h 966622"/>
                <a:gd name="connsiteX3-113" fmla="*/ 362309 w 1035524"/>
                <a:gd name="connsiteY3-114" fmla="*/ 966622 h 966622"/>
                <a:gd name="connsiteX4-115" fmla="*/ 655607 w 1035524"/>
                <a:gd name="connsiteY4-116" fmla="*/ 949369 h 966622"/>
                <a:gd name="connsiteX5-117" fmla="*/ 845388 w 1035524"/>
                <a:gd name="connsiteY5-118" fmla="*/ 863105 h 966622"/>
                <a:gd name="connsiteX6-119" fmla="*/ 1035169 w 1035524"/>
                <a:gd name="connsiteY6-120" fmla="*/ 518048 h 966622"/>
                <a:gd name="connsiteX7-121" fmla="*/ 983411 w 1035524"/>
                <a:gd name="connsiteY7-122" fmla="*/ 293761 h 966622"/>
                <a:gd name="connsiteX8-123" fmla="*/ 879894 w 1035524"/>
                <a:gd name="connsiteY8-124" fmla="*/ 121233 h 966622"/>
                <a:gd name="connsiteX9-125" fmla="*/ 672860 w 1035524"/>
                <a:gd name="connsiteY9-126" fmla="*/ 463 h 966622"/>
                <a:gd name="connsiteX10-127" fmla="*/ 345056 w 1035524"/>
                <a:gd name="connsiteY10-128" fmla="*/ 86727 h 966622"/>
                <a:gd name="connsiteX11-129" fmla="*/ 69011 w 1035524"/>
                <a:gd name="connsiteY11-130" fmla="*/ 259256 h 966622"/>
                <a:gd name="connsiteX12-131" fmla="*/ 17252 w 1035524"/>
                <a:gd name="connsiteY12-132" fmla="*/ 397278 h 966622"/>
                <a:gd name="connsiteX0-133" fmla="*/ 0 w 1035524"/>
                <a:gd name="connsiteY0-134" fmla="*/ 621565 h 967593"/>
                <a:gd name="connsiteX1-135" fmla="*/ 86264 w 1035524"/>
                <a:gd name="connsiteY1-136" fmla="*/ 811346 h 967593"/>
                <a:gd name="connsiteX2-137" fmla="*/ 224286 w 1035524"/>
                <a:gd name="connsiteY2-138" fmla="*/ 932116 h 967593"/>
                <a:gd name="connsiteX3-139" fmla="*/ 362309 w 1035524"/>
                <a:gd name="connsiteY3-140" fmla="*/ 966622 h 967593"/>
                <a:gd name="connsiteX4-141" fmla="*/ 655607 w 1035524"/>
                <a:gd name="connsiteY4-142" fmla="*/ 949369 h 967593"/>
                <a:gd name="connsiteX5-143" fmla="*/ 845388 w 1035524"/>
                <a:gd name="connsiteY5-144" fmla="*/ 863105 h 967593"/>
                <a:gd name="connsiteX6-145" fmla="*/ 1035169 w 1035524"/>
                <a:gd name="connsiteY6-146" fmla="*/ 518048 h 967593"/>
                <a:gd name="connsiteX7-147" fmla="*/ 983411 w 1035524"/>
                <a:gd name="connsiteY7-148" fmla="*/ 293761 h 967593"/>
                <a:gd name="connsiteX8-149" fmla="*/ 879894 w 1035524"/>
                <a:gd name="connsiteY8-150" fmla="*/ 121233 h 967593"/>
                <a:gd name="connsiteX9-151" fmla="*/ 672860 w 1035524"/>
                <a:gd name="connsiteY9-152" fmla="*/ 463 h 967593"/>
                <a:gd name="connsiteX10-153" fmla="*/ 345056 w 1035524"/>
                <a:gd name="connsiteY10-154" fmla="*/ 86727 h 967593"/>
                <a:gd name="connsiteX11-155" fmla="*/ 69011 w 1035524"/>
                <a:gd name="connsiteY11-156" fmla="*/ 259256 h 967593"/>
                <a:gd name="connsiteX12-157" fmla="*/ 17252 w 1035524"/>
                <a:gd name="connsiteY12-158" fmla="*/ 397278 h 967593"/>
                <a:gd name="connsiteX0-159" fmla="*/ 0 w 1035524"/>
                <a:gd name="connsiteY0-160" fmla="*/ 621565 h 967593"/>
                <a:gd name="connsiteX1-161" fmla="*/ 86264 w 1035524"/>
                <a:gd name="connsiteY1-162" fmla="*/ 811346 h 967593"/>
                <a:gd name="connsiteX2-163" fmla="*/ 224286 w 1035524"/>
                <a:gd name="connsiteY2-164" fmla="*/ 932116 h 967593"/>
                <a:gd name="connsiteX3-165" fmla="*/ 362309 w 1035524"/>
                <a:gd name="connsiteY3-166" fmla="*/ 966622 h 967593"/>
                <a:gd name="connsiteX4-167" fmla="*/ 655607 w 1035524"/>
                <a:gd name="connsiteY4-168" fmla="*/ 949369 h 967593"/>
                <a:gd name="connsiteX5-169" fmla="*/ 845388 w 1035524"/>
                <a:gd name="connsiteY5-170" fmla="*/ 863105 h 967593"/>
                <a:gd name="connsiteX6-171" fmla="*/ 1035169 w 1035524"/>
                <a:gd name="connsiteY6-172" fmla="*/ 518048 h 967593"/>
                <a:gd name="connsiteX7-173" fmla="*/ 983411 w 1035524"/>
                <a:gd name="connsiteY7-174" fmla="*/ 293761 h 967593"/>
                <a:gd name="connsiteX8-175" fmla="*/ 879894 w 1035524"/>
                <a:gd name="connsiteY8-176" fmla="*/ 121233 h 967593"/>
                <a:gd name="connsiteX9-177" fmla="*/ 672860 w 1035524"/>
                <a:gd name="connsiteY9-178" fmla="*/ 463 h 967593"/>
                <a:gd name="connsiteX10-179" fmla="*/ 345056 w 1035524"/>
                <a:gd name="connsiteY10-180" fmla="*/ 86727 h 967593"/>
                <a:gd name="connsiteX11-181" fmla="*/ 69011 w 1035524"/>
                <a:gd name="connsiteY11-182" fmla="*/ 259256 h 967593"/>
                <a:gd name="connsiteX12-183" fmla="*/ 17252 w 1035524"/>
                <a:gd name="connsiteY12-184" fmla="*/ 397278 h 967593"/>
                <a:gd name="connsiteX0-185" fmla="*/ 0 w 1035524"/>
                <a:gd name="connsiteY0-186" fmla="*/ 621565 h 967593"/>
                <a:gd name="connsiteX1-187" fmla="*/ 86264 w 1035524"/>
                <a:gd name="connsiteY1-188" fmla="*/ 811346 h 967593"/>
                <a:gd name="connsiteX2-189" fmla="*/ 224286 w 1035524"/>
                <a:gd name="connsiteY2-190" fmla="*/ 932116 h 967593"/>
                <a:gd name="connsiteX3-191" fmla="*/ 362309 w 1035524"/>
                <a:gd name="connsiteY3-192" fmla="*/ 966622 h 967593"/>
                <a:gd name="connsiteX4-193" fmla="*/ 655607 w 1035524"/>
                <a:gd name="connsiteY4-194" fmla="*/ 949369 h 967593"/>
                <a:gd name="connsiteX5-195" fmla="*/ 845388 w 1035524"/>
                <a:gd name="connsiteY5-196" fmla="*/ 863105 h 967593"/>
                <a:gd name="connsiteX6-197" fmla="*/ 1035169 w 1035524"/>
                <a:gd name="connsiteY6-198" fmla="*/ 518048 h 967593"/>
                <a:gd name="connsiteX7-199" fmla="*/ 983411 w 1035524"/>
                <a:gd name="connsiteY7-200" fmla="*/ 293761 h 967593"/>
                <a:gd name="connsiteX8-201" fmla="*/ 879894 w 1035524"/>
                <a:gd name="connsiteY8-202" fmla="*/ 121233 h 967593"/>
                <a:gd name="connsiteX9-203" fmla="*/ 672860 w 1035524"/>
                <a:gd name="connsiteY9-204" fmla="*/ 463 h 967593"/>
                <a:gd name="connsiteX10-205" fmla="*/ 345056 w 1035524"/>
                <a:gd name="connsiteY10-206" fmla="*/ 86727 h 967593"/>
                <a:gd name="connsiteX11-207" fmla="*/ 69011 w 1035524"/>
                <a:gd name="connsiteY11-208" fmla="*/ 259256 h 967593"/>
                <a:gd name="connsiteX12-209" fmla="*/ 17252 w 1035524"/>
                <a:gd name="connsiteY12-210" fmla="*/ 397278 h 967593"/>
                <a:gd name="connsiteX0-211" fmla="*/ 7067 w 1042591"/>
                <a:gd name="connsiteY0-212" fmla="*/ 621565 h 967593"/>
                <a:gd name="connsiteX1-213" fmla="*/ 93331 w 1042591"/>
                <a:gd name="connsiteY1-214" fmla="*/ 811346 h 967593"/>
                <a:gd name="connsiteX2-215" fmla="*/ 231353 w 1042591"/>
                <a:gd name="connsiteY2-216" fmla="*/ 932116 h 967593"/>
                <a:gd name="connsiteX3-217" fmla="*/ 369376 w 1042591"/>
                <a:gd name="connsiteY3-218" fmla="*/ 966622 h 967593"/>
                <a:gd name="connsiteX4-219" fmla="*/ 662674 w 1042591"/>
                <a:gd name="connsiteY4-220" fmla="*/ 949369 h 967593"/>
                <a:gd name="connsiteX5-221" fmla="*/ 852455 w 1042591"/>
                <a:gd name="connsiteY5-222" fmla="*/ 863105 h 967593"/>
                <a:gd name="connsiteX6-223" fmla="*/ 1042236 w 1042591"/>
                <a:gd name="connsiteY6-224" fmla="*/ 518048 h 967593"/>
                <a:gd name="connsiteX7-225" fmla="*/ 990478 w 1042591"/>
                <a:gd name="connsiteY7-226" fmla="*/ 293761 h 967593"/>
                <a:gd name="connsiteX8-227" fmla="*/ 886961 w 1042591"/>
                <a:gd name="connsiteY8-228" fmla="*/ 121233 h 967593"/>
                <a:gd name="connsiteX9-229" fmla="*/ 679927 w 1042591"/>
                <a:gd name="connsiteY9-230" fmla="*/ 463 h 967593"/>
                <a:gd name="connsiteX10-231" fmla="*/ 352123 w 1042591"/>
                <a:gd name="connsiteY10-232" fmla="*/ 86727 h 967593"/>
                <a:gd name="connsiteX11-233" fmla="*/ 76078 w 1042591"/>
                <a:gd name="connsiteY11-234" fmla="*/ 259256 h 967593"/>
                <a:gd name="connsiteX12-235" fmla="*/ 0 w 1042591"/>
                <a:gd name="connsiteY12-236" fmla="*/ 465371 h 967593"/>
                <a:gd name="connsiteX0-237" fmla="*/ 7067 w 1042591"/>
                <a:gd name="connsiteY0-238" fmla="*/ 621565 h 967593"/>
                <a:gd name="connsiteX1-239" fmla="*/ 93331 w 1042591"/>
                <a:gd name="connsiteY1-240" fmla="*/ 811346 h 967593"/>
                <a:gd name="connsiteX2-241" fmla="*/ 231353 w 1042591"/>
                <a:gd name="connsiteY2-242" fmla="*/ 932116 h 967593"/>
                <a:gd name="connsiteX3-243" fmla="*/ 369376 w 1042591"/>
                <a:gd name="connsiteY3-244" fmla="*/ 966622 h 967593"/>
                <a:gd name="connsiteX4-245" fmla="*/ 662674 w 1042591"/>
                <a:gd name="connsiteY4-246" fmla="*/ 949369 h 967593"/>
                <a:gd name="connsiteX5-247" fmla="*/ 852455 w 1042591"/>
                <a:gd name="connsiteY5-248" fmla="*/ 863105 h 967593"/>
                <a:gd name="connsiteX6-249" fmla="*/ 1042236 w 1042591"/>
                <a:gd name="connsiteY6-250" fmla="*/ 518048 h 967593"/>
                <a:gd name="connsiteX7-251" fmla="*/ 990478 w 1042591"/>
                <a:gd name="connsiteY7-252" fmla="*/ 293761 h 967593"/>
                <a:gd name="connsiteX8-253" fmla="*/ 886961 w 1042591"/>
                <a:gd name="connsiteY8-254" fmla="*/ 121233 h 967593"/>
                <a:gd name="connsiteX9-255" fmla="*/ 679927 w 1042591"/>
                <a:gd name="connsiteY9-256" fmla="*/ 463 h 967593"/>
                <a:gd name="connsiteX10-257" fmla="*/ 352123 w 1042591"/>
                <a:gd name="connsiteY10-258" fmla="*/ 86727 h 967593"/>
                <a:gd name="connsiteX11-259" fmla="*/ 76078 w 1042591"/>
                <a:gd name="connsiteY11-260" fmla="*/ 259256 h 967593"/>
                <a:gd name="connsiteX12-261" fmla="*/ 0 w 1042591"/>
                <a:gd name="connsiteY12-262" fmla="*/ 465371 h 967593"/>
                <a:gd name="connsiteX0-263" fmla="*/ 26522 w 1042591"/>
                <a:gd name="connsiteY0-264" fmla="*/ 616701 h 967593"/>
                <a:gd name="connsiteX1-265" fmla="*/ 93331 w 1042591"/>
                <a:gd name="connsiteY1-266" fmla="*/ 811346 h 967593"/>
                <a:gd name="connsiteX2-267" fmla="*/ 231353 w 1042591"/>
                <a:gd name="connsiteY2-268" fmla="*/ 932116 h 967593"/>
                <a:gd name="connsiteX3-269" fmla="*/ 369376 w 1042591"/>
                <a:gd name="connsiteY3-270" fmla="*/ 966622 h 967593"/>
                <a:gd name="connsiteX4-271" fmla="*/ 662674 w 1042591"/>
                <a:gd name="connsiteY4-272" fmla="*/ 949369 h 967593"/>
                <a:gd name="connsiteX5-273" fmla="*/ 852455 w 1042591"/>
                <a:gd name="connsiteY5-274" fmla="*/ 863105 h 967593"/>
                <a:gd name="connsiteX6-275" fmla="*/ 1042236 w 1042591"/>
                <a:gd name="connsiteY6-276" fmla="*/ 518048 h 967593"/>
                <a:gd name="connsiteX7-277" fmla="*/ 990478 w 1042591"/>
                <a:gd name="connsiteY7-278" fmla="*/ 293761 h 967593"/>
                <a:gd name="connsiteX8-279" fmla="*/ 886961 w 1042591"/>
                <a:gd name="connsiteY8-280" fmla="*/ 121233 h 967593"/>
                <a:gd name="connsiteX9-281" fmla="*/ 679927 w 1042591"/>
                <a:gd name="connsiteY9-282" fmla="*/ 463 h 967593"/>
                <a:gd name="connsiteX10-283" fmla="*/ 352123 w 1042591"/>
                <a:gd name="connsiteY10-284" fmla="*/ 86727 h 967593"/>
                <a:gd name="connsiteX11-285" fmla="*/ 76078 w 1042591"/>
                <a:gd name="connsiteY11-286" fmla="*/ 259256 h 967593"/>
                <a:gd name="connsiteX12-287" fmla="*/ 0 w 1042591"/>
                <a:gd name="connsiteY12-288" fmla="*/ 465371 h 967593"/>
                <a:gd name="connsiteX0-289" fmla="*/ 26522 w 1042591"/>
                <a:gd name="connsiteY0-290" fmla="*/ 616701 h 967593"/>
                <a:gd name="connsiteX1-291" fmla="*/ 93331 w 1042591"/>
                <a:gd name="connsiteY1-292" fmla="*/ 811346 h 967593"/>
                <a:gd name="connsiteX2-293" fmla="*/ 231353 w 1042591"/>
                <a:gd name="connsiteY2-294" fmla="*/ 932116 h 967593"/>
                <a:gd name="connsiteX3-295" fmla="*/ 369376 w 1042591"/>
                <a:gd name="connsiteY3-296" fmla="*/ 966622 h 967593"/>
                <a:gd name="connsiteX4-297" fmla="*/ 662674 w 1042591"/>
                <a:gd name="connsiteY4-298" fmla="*/ 949369 h 967593"/>
                <a:gd name="connsiteX5-299" fmla="*/ 852455 w 1042591"/>
                <a:gd name="connsiteY5-300" fmla="*/ 863105 h 967593"/>
                <a:gd name="connsiteX6-301" fmla="*/ 1042236 w 1042591"/>
                <a:gd name="connsiteY6-302" fmla="*/ 518048 h 967593"/>
                <a:gd name="connsiteX7-303" fmla="*/ 990478 w 1042591"/>
                <a:gd name="connsiteY7-304" fmla="*/ 293761 h 967593"/>
                <a:gd name="connsiteX8-305" fmla="*/ 886961 w 1042591"/>
                <a:gd name="connsiteY8-306" fmla="*/ 121233 h 967593"/>
                <a:gd name="connsiteX9-307" fmla="*/ 679927 w 1042591"/>
                <a:gd name="connsiteY9-308" fmla="*/ 463 h 967593"/>
                <a:gd name="connsiteX10-309" fmla="*/ 352123 w 1042591"/>
                <a:gd name="connsiteY10-310" fmla="*/ 86727 h 967593"/>
                <a:gd name="connsiteX11-311" fmla="*/ 76078 w 1042591"/>
                <a:gd name="connsiteY11-312" fmla="*/ 259256 h 967593"/>
                <a:gd name="connsiteX12-313" fmla="*/ 0 w 1042591"/>
                <a:gd name="connsiteY12-314" fmla="*/ 465371 h 967593"/>
                <a:gd name="connsiteX0-315" fmla="*/ 26522 w 1042591"/>
                <a:gd name="connsiteY0-316" fmla="*/ 616701 h 967593"/>
                <a:gd name="connsiteX1-317" fmla="*/ 93331 w 1042591"/>
                <a:gd name="connsiteY1-318" fmla="*/ 811346 h 967593"/>
                <a:gd name="connsiteX2-319" fmla="*/ 231353 w 1042591"/>
                <a:gd name="connsiteY2-320" fmla="*/ 932116 h 967593"/>
                <a:gd name="connsiteX3-321" fmla="*/ 369376 w 1042591"/>
                <a:gd name="connsiteY3-322" fmla="*/ 966622 h 967593"/>
                <a:gd name="connsiteX4-323" fmla="*/ 662674 w 1042591"/>
                <a:gd name="connsiteY4-324" fmla="*/ 949369 h 967593"/>
                <a:gd name="connsiteX5-325" fmla="*/ 852455 w 1042591"/>
                <a:gd name="connsiteY5-326" fmla="*/ 863105 h 967593"/>
                <a:gd name="connsiteX6-327" fmla="*/ 1042236 w 1042591"/>
                <a:gd name="connsiteY6-328" fmla="*/ 518048 h 967593"/>
                <a:gd name="connsiteX7-329" fmla="*/ 990478 w 1042591"/>
                <a:gd name="connsiteY7-330" fmla="*/ 293761 h 967593"/>
                <a:gd name="connsiteX8-331" fmla="*/ 886961 w 1042591"/>
                <a:gd name="connsiteY8-332" fmla="*/ 121233 h 967593"/>
                <a:gd name="connsiteX9-333" fmla="*/ 679927 w 1042591"/>
                <a:gd name="connsiteY9-334" fmla="*/ 463 h 967593"/>
                <a:gd name="connsiteX10-335" fmla="*/ 352123 w 1042591"/>
                <a:gd name="connsiteY10-336" fmla="*/ 86727 h 967593"/>
                <a:gd name="connsiteX11-337" fmla="*/ 129580 w 1042591"/>
                <a:gd name="connsiteY11-338" fmla="*/ 220345 h 967593"/>
                <a:gd name="connsiteX12-339" fmla="*/ 0 w 1042591"/>
                <a:gd name="connsiteY12-340" fmla="*/ 465371 h 967593"/>
                <a:gd name="connsiteX0-341" fmla="*/ 26522 w 1042591"/>
                <a:gd name="connsiteY0-342" fmla="*/ 616860 h 967752"/>
                <a:gd name="connsiteX1-343" fmla="*/ 93331 w 1042591"/>
                <a:gd name="connsiteY1-344" fmla="*/ 811505 h 967752"/>
                <a:gd name="connsiteX2-345" fmla="*/ 231353 w 1042591"/>
                <a:gd name="connsiteY2-346" fmla="*/ 932275 h 967752"/>
                <a:gd name="connsiteX3-347" fmla="*/ 369376 w 1042591"/>
                <a:gd name="connsiteY3-348" fmla="*/ 966781 h 967752"/>
                <a:gd name="connsiteX4-349" fmla="*/ 662674 w 1042591"/>
                <a:gd name="connsiteY4-350" fmla="*/ 949528 h 967752"/>
                <a:gd name="connsiteX5-351" fmla="*/ 852455 w 1042591"/>
                <a:gd name="connsiteY5-352" fmla="*/ 863264 h 967752"/>
                <a:gd name="connsiteX6-353" fmla="*/ 1042236 w 1042591"/>
                <a:gd name="connsiteY6-354" fmla="*/ 518207 h 967752"/>
                <a:gd name="connsiteX7-355" fmla="*/ 990478 w 1042591"/>
                <a:gd name="connsiteY7-356" fmla="*/ 293920 h 967752"/>
                <a:gd name="connsiteX8-357" fmla="*/ 886961 w 1042591"/>
                <a:gd name="connsiteY8-358" fmla="*/ 121392 h 967752"/>
                <a:gd name="connsiteX9-359" fmla="*/ 679927 w 1042591"/>
                <a:gd name="connsiteY9-360" fmla="*/ 622 h 967752"/>
                <a:gd name="connsiteX10-361" fmla="*/ 352123 w 1042591"/>
                <a:gd name="connsiteY10-362" fmla="*/ 86886 h 967752"/>
                <a:gd name="connsiteX11-363" fmla="*/ 129580 w 1042591"/>
                <a:gd name="connsiteY11-364" fmla="*/ 220504 h 967752"/>
                <a:gd name="connsiteX12-365" fmla="*/ 0 w 1042591"/>
                <a:gd name="connsiteY12-366" fmla="*/ 465530 h 967752"/>
                <a:gd name="connsiteX0-367" fmla="*/ 26522 w 1042591"/>
                <a:gd name="connsiteY0-368" fmla="*/ 617117 h 968009"/>
                <a:gd name="connsiteX1-369" fmla="*/ 93331 w 1042591"/>
                <a:gd name="connsiteY1-370" fmla="*/ 811762 h 968009"/>
                <a:gd name="connsiteX2-371" fmla="*/ 231353 w 1042591"/>
                <a:gd name="connsiteY2-372" fmla="*/ 932532 h 968009"/>
                <a:gd name="connsiteX3-373" fmla="*/ 369376 w 1042591"/>
                <a:gd name="connsiteY3-374" fmla="*/ 967038 h 968009"/>
                <a:gd name="connsiteX4-375" fmla="*/ 662674 w 1042591"/>
                <a:gd name="connsiteY4-376" fmla="*/ 949785 h 968009"/>
                <a:gd name="connsiteX5-377" fmla="*/ 852455 w 1042591"/>
                <a:gd name="connsiteY5-378" fmla="*/ 863521 h 968009"/>
                <a:gd name="connsiteX6-379" fmla="*/ 1042236 w 1042591"/>
                <a:gd name="connsiteY6-380" fmla="*/ 518464 h 968009"/>
                <a:gd name="connsiteX7-381" fmla="*/ 990478 w 1042591"/>
                <a:gd name="connsiteY7-382" fmla="*/ 294177 h 968009"/>
                <a:gd name="connsiteX8-383" fmla="*/ 886961 w 1042591"/>
                <a:gd name="connsiteY8-384" fmla="*/ 121649 h 968009"/>
                <a:gd name="connsiteX9-385" fmla="*/ 679927 w 1042591"/>
                <a:gd name="connsiteY9-386" fmla="*/ 879 h 968009"/>
                <a:gd name="connsiteX10-387" fmla="*/ 337531 w 1042591"/>
                <a:gd name="connsiteY10-388" fmla="*/ 82279 h 968009"/>
                <a:gd name="connsiteX11-389" fmla="*/ 129580 w 1042591"/>
                <a:gd name="connsiteY11-390" fmla="*/ 220761 h 968009"/>
                <a:gd name="connsiteX12-391" fmla="*/ 0 w 1042591"/>
                <a:gd name="connsiteY12-392" fmla="*/ 465787 h 968009"/>
                <a:gd name="connsiteX0-393" fmla="*/ 26522 w 1042591"/>
                <a:gd name="connsiteY0-394" fmla="*/ 617022 h 967914"/>
                <a:gd name="connsiteX1-395" fmla="*/ 93331 w 1042591"/>
                <a:gd name="connsiteY1-396" fmla="*/ 811667 h 967914"/>
                <a:gd name="connsiteX2-397" fmla="*/ 231353 w 1042591"/>
                <a:gd name="connsiteY2-398" fmla="*/ 932437 h 967914"/>
                <a:gd name="connsiteX3-399" fmla="*/ 369376 w 1042591"/>
                <a:gd name="connsiteY3-400" fmla="*/ 966943 h 967914"/>
                <a:gd name="connsiteX4-401" fmla="*/ 662674 w 1042591"/>
                <a:gd name="connsiteY4-402" fmla="*/ 949690 h 967914"/>
                <a:gd name="connsiteX5-403" fmla="*/ 852455 w 1042591"/>
                <a:gd name="connsiteY5-404" fmla="*/ 863426 h 967914"/>
                <a:gd name="connsiteX6-405" fmla="*/ 1042236 w 1042591"/>
                <a:gd name="connsiteY6-406" fmla="*/ 518369 h 967914"/>
                <a:gd name="connsiteX7-407" fmla="*/ 990478 w 1042591"/>
                <a:gd name="connsiteY7-408" fmla="*/ 294082 h 967914"/>
                <a:gd name="connsiteX8-409" fmla="*/ 886961 w 1042591"/>
                <a:gd name="connsiteY8-410" fmla="*/ 121554 h 967914"/>
                <a:gd name="connsiteX9-411" fmla="*/ 679927 w 1042591"/>
                <a:gd name="connsiteY9-412" fmla="*/ 784 h 967914"/>
                <a:gd name="connsiteX10-413" fmla="*/ 337531 w 1042591"/>
                <a:gd name="connsiteY10-414" fmla="*/ 82184 h 967914"/>
                <a:gd name="connsiteX11-415" fmla="*/ 129580 w 1042591"/>
                <a:gd name="connsiteY11-416" fmla="*/ 220666 h 967914"/>
                <a:gd name="connsiteX12-417" fmla="*/ 0 w 1042591"/>
                <a:gd name="connsiteY12-418" fmla="*/ 465692 h 967914"/>
                <a:gd name="connsiteX0-419" fmla="*/ 26522 w 1042591"/>
                <a:gd name="connsiteY0-420" fmla="*/ 617022 h 967914"/>
                <a:gd name="connsiteX1-421" fmla="*/ 93331 w 1042591"/>
                <a:gd name="connsiteY1-422" fmla="*/ 811667 h 967914"/>
                <a:gd name="connsiteX2-423" fmla="*/ 231353 w 1042591"/>
                <a:gd name="connsiteY2-424" fmla="*/ 932437 h 967914"/>
                <a:gd name="connsiteX3-425" fmla="*/ 369376 w 1042591"/>
                <a:gd name="connsiteY3-426" fmla="*/ 966943 h 967914"/>
                <a:gd name="connsiteX4-427" fmla="*/ 662674 w 1042591"/>
                <a:gd name="connsiteY4-428" fmla="*/ 949690 h 967914"/>
                <a:gd name="connsiteX5-429" fmla="*/ 852455 w 1042591"/>
                <a:gd name="connsiteY5-430" fmla="*/ 863426 h 967914"/>
                <a:gd name="connsiteX6-431" fmla="*/ 1042236 w 1042591"/>
                <a:gd name="connsiteY6-432" fmla="*/ 518369 h 967914"/>
                <a:gd name="connsiteX7-433" fmla="*/ 990478 w 1042591"/>
                <a:gd name="connsiteY7-434" fmla="*/ 294082 h 967914"/>
                <a:gd name="connsiteX8-435" fmla="*/ 886961 w 1042591"/>
                <a:gd name="connsiteY8-436" fmla="*/ 121554 h 967914"/>
                <a:gd name="connsiteX9-437" fmla="*/ 679927 w 1042591"/>
                <a:gd name="connsiteY9-438" fmla="*/ 784 h 967914"/>
                <a:gd name="connsiteX10-439" fmla="*/ 337531 w 1042591"/>
                <a:gd name="connsiteY10-440" fmla="*/ 82184 h 967914"/>
                <a:gd name="connsiteX11-441" fmla="*/ 129580 w 1042591"/>
                <a:gd name="connsiteY11-442" fmla="*/ 220666 h 967914"/>
                <a:gd name="connsiteX12-443" fmla="*/ 0 w 1042591"/>
                <a:gd name="connsiteY12-444" fmla="*/ 465692 h 967914"/>
                <a:gd name="connsiteX0-445" fmla="*/ 26522 w 1042591"/>
                <a:gd name="connsiteY0-446" fmla="*/ 617022 h 967914"/>
                <a:gd name="connsiteX1-447" fmla="*/ 93331 w 1042591"/>
                <a:gd name="connsiteY1-448" fmla="*/ 811667 h 967914"/>
                <a:gd name="connsiteX2-449" fmla="*/ 231353 w 1042591"/>
                <a:gd name="connsiteY2-450" fmla="*/ 932437 h 967914"/>
                <a:gd name="connsiteX3-451" fmla="*/ 369376 w 1042591"/>
                <a:gd name="connsiteY3-452" fmla="*/ 966943 h 967914"/>
                <a:gd name="connsiteX4-453" fmla="*/ 662674 w 1042591"/>
                <a:gd name="connsiteY4-454" fmla="*/ 949690 h 967914"/>
                <a:gd name="connsiteX5-455" fmla="*/ 852455 w 1042591"/>
                <a:gd name="connsiteY5-456" fmla="*/ 863426 h 967914"/>
                <a:gd name="connsiteX6-457" fmla="*/ 1042236 w 1042591"/>
                <a:gd name="connsiteY6-458" fmla="*/ 518369 h 967914"/>
                <a:gd name="connsiteX7-459" fmla="*/ 990478 w 1042591"/>
                <a:gd name="connsiteY7-460" fmla="*/ 294082 h 967914"/>
                <a:gd name="connsiteX8-461" fmla="*/ 886961 w 1042591"/>
                <a:gd name="connsiteY8-462" fmla="*/ 121554 h 967914"/>
                <a:gd name="connsiteX9-463" fmla="*/ 679927 w 1042591"/>
                <a:gd name="connsiteY9-464" fmla="*/ 784 h 967914"/>
                <a:gd name="connsiteX10-465" fmla="*/ 337531 w 1042591"/>
                <a:gd name="connsiteY10-466" fmla="*/ 82184 h 967914"/>
                <a:gd name="connsiteX11-467" fmla="*/ 129580 w 1042591"/>
                <a:gd name="connsiteY11-468" fmla="*/ 220666 h 967914"/>
                <a:gd name="connsiteX12-469" fmla="*/ 0 w 1042591"/>
                <a:gd name="connsiteY12-470" fmla="*/ 465692 h 967914"/>
                <a:gd name="connsiteX0-471" fmla="*/ 21658 w 1042591"/>
                <a:gd name="connsiteY0-472" fmla="*/ 631613 h 967914"/>
                <a:gd name="connsiteX1-473" fmla="*/ 93331 w 1042591"/>
                <a:gd name="connsiteY1-474" fmla="*/ 811667 h 967914"/>
                <a:gd name="connsiteX2-475" fmla="*/ 231353 w 1042591"/>
                <a:gd name="connsiteY2-476" fmla="*/ 932437 h 967914"/>
                <a:gd name="connsiteX3-477" fmla="*/ 369376 w 1042591"/>
                <a:gd name="connsiteY3-478" fmla="*/ 966943 h 967914"/>
                <a:gd name="connsiteX4-479" fmla="*/ 662674 w 1042591"/>
                <a:gd name="connsiteY4-480" fmla="*/ 949690 h 967914"/>
                <a:gd name="connsiteX5-481" fmla="*/ 852455 w 1042591"/>
                <a:gd name="connsiteY5-482" fmla="*/ 863426 h 967914"/>
                <a:gd name="connsiteX6-483" fmla="*/ 1042236 w 1042591"/>
                <a:gd name="connsiteY6-484" fmla="*/ 518369 h 967914"/>
                <a:gd name="connsiteX7-485" fmla="*/ 990478 w 1042591"/>
                <a:gd name="connsiteY7-486" fmla="*/ 294082 h 967914"/>
                <a:gd name="connsiteX8-487" fmla="*/ 886961 w 1042591"/>
                <a:gd name="connsiteY8-488" fmla="*/ 121554 h 967914"/>
                <a:gd name="connsiteX9-489" fmla="*/ 679927 w 1042591"/>
                <a:gd name="connsiteY9-490" fmla="*/ 784 h 967914"/>
                <a:gd name="connsiteX10-491" fmla="*/ 337531 w 1042591"/>
                <a:gd name="connsiteY10-492" fmla="*/ 82184 h 967914"/>
                <a:gd name="connsiteX11-493" fmla="*/ 129580 w 1042591"/>
                <a:gd name="connsiteY11-494" fmla="*/ 220666 h 967914"/>
                <a:gd name="connsiteX12-495" fmla="*/ 0 w 1042591"/>
                <a:gd name="connsiteY12-496" fmla="*/ 465692 h 967914"/>
                <a:gd name="connsiteX0-497" fmla="*/ 21658 w 1042591"/>
                <a:gd name="connsiteY0-498" fmla="*/ 631613 h 967914"/>
                <a:gd name="connsiteX1-499" fmla="*/ 93331 w 1042591"/>
                <a:gd name="connsiteY1-500" fmla="*/ 811667 h 967914"/>
                <a:gd name="connsiteX2-501" fmla="*/ 231353 w 1042591"/>
                <a:gd name="connsiteY2-502" fmla="*/ 932437 h 967914"/>
                <a:gd name="connsiteX3-503" fmla="*/ 369376 w 1042591"/>
                <a:gd name="connsiteY3-504" fmla="*/ 966943 h 967914"/>
                <a:gd name="connsiteX4-505" fmla="*/ 662674 w 1042591"/>
                <a:gd name="connsiteY4-506" fmla="*/ 949690 h 967914"/>
                <a:gd name="connsiteX5-507" fmla="*/ 852455 w 1042591"/>
                <a:gd name="connsiteY5-508" fmla="*/ 863426 h 967914"/>
                <a:gd name="connsiteX6-509" fmla="*/ 1042236 w 1042591"/>
                <a:gd name="connsiteY6-510" fmla="*/ 518369 h 967914"/>
                <a:gd name="connsiteX7-511" fmla="*/ 990478 w 1042591"/>
                <a:gd name="connsiteY7-512" fmla="*/ 294082 h 967914"/>
                <a:gd name="connsiteX8-513" fmla="*/ 886961 w 1042591"/>
                <a:gd name="connsiteY8-514" fmla="*/ 121554 h 967914"/>
                <a:gd name="connsiteX9-515" fmla="*/ 679927 w 1042591"/>
                <a:gd name="connsiteY9-516" fmla="*/ 784 h 967914"/>
                <a:gd name="connsiteX10-517" fmla="*/ 337531 w 1042591"/>
                <a:gd name="connsiteY10-518" fmla="*/ 82184 h 967914"/>
                <a:gd name="connsiteX11-519" fmla="*/ 129580 w 1042591"/>
                <a:gd name="connsiteY11-520" fmla="*/ 220666 h 967914"/>
                <a:gd name="connsiteX12-521" fmla="*/ 0 w 1042591"/>
                <a:gd name="connsiteY12-522" fmla="*/ 465692 h 967914"/>
                <a:gd name="connsiteX0-523" fmla="*/ 21658 w 1042591"/>
                <a:gd name="connsiteY0-524" fmla="*/ 631613 h 967914"/>
                <a:gd name="connsiteX1-525" fmla="*/ 93331 w 1042591"/>
                <a:gd name="connsiteY1-526" fmla="*/ 811667 h 967914"/>
                <a:gd name="connsiteX2-527" fmla="*/ 231353 w 1042591"/>
                <a:gd name="connsiteY2-528" fmla="*/ 932437 h 967914"/>
                <a:gd name="connsiteX3-529" fmla="*/ 369376 w 1042591"/>
                <a:gd name="connsiteY3-530" fmla="*/ 966943 h 967914"/>
                <a:gd name="connsiteX4-531" fmla="*/ 662674 w 1042591"/>
                <a:gd name="connsiteY4-532" fmla="*/ 949690 h 967914"/>
                <a:gd name="connsiteX5-533" fmla="*/ 852455 w 1042591"/>
                <a:gd name="connsiteY5-534" fmla="*/ 863426 h 967914"/>
                <a:gd name="connsiteX6-535" fmla="*/ 1042236 w 1042591"/>
                <a:gd name="connsiteY6-536" fmla="*/ 518369 h 967914"/>
                <a:gd name="connsiteX7-537" fmla="*/ 990478 w 1042591"/>
                <a:gd name="connsiteY7-538" fmla="*/ 294082 h 967914"/>
                <a:gd name="connsiteX8-539" fmla="*/ 886961 w 1042591"/>
                <a:gd name="connsiteY8-540" fmla="*/ 121554 h 967914"/>
                <a:gd name="connsiteX9-541" fmla="*/ 679927 w 1042591"/>
                <a:gd name="connsiteY9-542" fmla="*/ 784 h 967914"/>
                <a:gd name="connsiteX10-543" fmla="*/ 337531 w 1042591"/>
                <a:gd name="connsiteY10-544" fmla="*/ 82184 h 967914"/>
                <a:gd name="connsiteX11-545" fmla="*/ 129580 w 1042591"/>
                <a:gd name="connsiteY11-546" fmla="*/ 220666 h 967914"/>
                <a:gd name="connsiteX12-547" fmla="*/ 0 w 1042591"/>
                <a:gd name="connsiteY12-548" fmla="*/ 465692 h 967914"/>
                <a:gd name="connsiteX0-549" fmla="*/ 21658 w 1042591"/>
                <a:gd name="connsiteY0-550" fmla="*/ 631613 h 967914"/>
                <a:gd name="connsiteX1-551" fmla="*/ 93331 w 1042591"/>
                <a:gd name="connsiteY1-552" fmla="*/ 811667 h 967914"/>
                <a:gd name="connsiteX2-553" fmla="*/ 231353 w 1042591"/>
                <a:gd name="connsiteY2-554" fmla="*/ 932437 h 967914"/>
                <a:gd name="connsiteX3-555" fmla="*/ 369376 w 1042591"/>
                <a:gd name="connsiteY3-556" fmla="*/ 966943 h 967914"/>
                <a:gd name="connsiteX4-557" fmla="*/ 662674 w 1042591"/>
                <a:gd name="connsiteY4-558" fmla="*/ 949690 h 967914"/>
                <a:gd name="connsiteX5-559" fmla="*/ 852455 w 1042591"/>
                <a:gd name="connsiteY5-560" fmla="*/ 863426 h 967914"/>
                <a:gd name="connsiteX6-561" fmla="*/ 1042236 w 1042591"/>
                <a:gd name="connsiteY6-562" fmla="*/ 518369 h 967914"/>
                <a:gd name="connsiteX7-563" fmla="*/ 990478 w 1042591"/>
                <a:gd name="connsiteY7-564" fmla="*/ 294082 h 967914"/>
                <a:gd name="connsiteX8-565" fmla="*/ 886961 w 1042591"/>
                <a:gd name="connsiteY8-566" fmla="*/ 121554 h 967914"/>
                <a:gd name="connsiteX9-567" fmla="*/ 679927 w 1042591"/>
                <a:gd name="connsiteY9-568" fmla="*/ 784 h 967914"/>
                <a:gd name="connsiteX10-569" fmla="*/ 337531 w 1042591"/>
                <a:gd name="connsiteY10-570" fmla="*/ 82184 h 967914"/>
                <a:gd name="connsiteX11-571" fmla="*/ 129580 w 1042591"/>
                <a:gd name="connsiteY11-572" fmla="*/ 220666 h 967914"/>
                <a:gd name="connsiteX12-573" fmla="*/ 0 w 1042591"/>
                <a:gd name="connsiteY12-574" fmla="*/ 465692 h 967914"/>
                <a:gd name="connsiteX0-575" fmla="*/ 21658 w 1042591"/>
                <a:gd name="connsiteY0-576" fmla="*/ 631613 h 967914"/>
                <a:gd name="connsiteX1-577" fmla="*/ 93331 w 1042591"/>
                <a:gd name="connsiteY1-578" fmla="*/ 811667 h 967914"/>
                <a:gd name="connsiteX2-579" fmla="*/ 231353 w 1042591"/>
                <a:gd name="connsiteY2-580" fmla="*/ 932437 h 967914"/>
                <a:gd name="connsiteX3-581" fmla="*/ 369376 w 1042591"/>
                <a:gd name="connsiteY3-582" fmla="*/ 966943 h 967914"/>
                <a:gd name="connsiteX4-583" fmla="*/ 662674 w 1042591"/>
                <a:gd name="connsiteY4-584" fmla="*/ 949690 h 967914"/>
                <a:gd name="connsiteX5-585" fmla="*/ 852455 w 1042591"/>
                <a:gd name="connsiteY5-586" fmla="*/ 863426 h 967914"/>
                <a:gd name="connsiteX6-587" fmla="*/ 1042236 w 1042591"/>
                <a:gd name="connsiteY6-588" fmla="*/ 518369 h 967914"/>
                <a:gd name="connsiteX7-589" fmla="*/ 990478 w 1042591"/>
                <a:gd name="connsiteY7-590" fmla="*/ 294082 h 967914"/>
                <a:gd name="connsiteX8-591" fmla="*/ 886961 w 1042591"/>
                <a:gd name="connsiteY8-592" fmla="*/ 121554 h 967914"/>
                <a:gd name="connsiteX9-593" fmla="*/ 679927 w 1042591"/>
                <a:gd name="connsiteY9-594" fmla="*/ 784 h 967914"/>
                <a:gd name="connsiteX10-595" fmla="*/ 337531 w 1042591"/>
                <a:gd name="connsiteY10-596" fmla="*/ 82184 h 967914"/>
                <a:gd name="connsiteX11-597" fmla="*/ 129580 w 1042591"/>
                <a:gd name="connsiteY11-598" fmla="*/ 220666 h 967914"/>
                <a:gd name="connsiteX12-599" fmla="*/ 0 w 1042591"/>
                <a:gd name="connsiteY12-600" fmla="*/ 465692 h 9679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042591" h="967914">
                  <a:moveTo>
                    <a:pt x="21658" y="631613"/>
                  </a:moveTo>
                  <a:cubicBezTo>
                    <a:pt x="77975" y="769453"/>
                    <a:pt x="71061" y="746785"/>
                    <a:pt x="93331" y="811667"/>
                  </a:cubicBezTo>
                  <a:cubicBezTo>
                    <a:pt x="173385" y="920018"/>
                    <a:pt x="185346" y="892180"/>
                    <a:pt x="231353" y="932437"/>
                  </a:cubicBezTo>
                  <a:lnTo>
                    <a:pt x="369376" y="966943"/>
                  </a:lnTo>
                  <a:cubicBezTo>
                    <a:pt x="441263" y="969818"/>
                    <a:pt x="582161" y="966943"/>
                    <a:pt x="662674" y="949690"/>
                  </a:cubicBezTo>
                  <a:cubicBezTo>
                    <a:pt x="743187" y="932437"/>
                    <a:pt x="769740" y="935313"/>
                    <a:pt x="852455" y="863426"/>
                  </a:cubicBezTo>
                  <a:cubicBezTo>
                    <a:pt x="935170" y="791539"/>
                    <a:pt x="1038282" y="651360"/>
                    <a:pt x="1042236" y="518369"/>
                  </a:cubicBezTo>
                  <a:cubicBezTo>
                    <a:pt x="1046190" y="385378"/>
                    <a:pt x="1016357" y="360218"/>
                    <a:pt x="990478" y="294082"/>
                  </a:cubicBezTo>
                  <a:lnTo>
                    <a:pt x="886961" y="121554"/>
                  </a:lnTo>
                  <a:cubicBezTo>
                    <a:pt x="835203" y="72671"/>
                    <a:pt x="771499" y="7346"/>
                    <a:pt x="679927" y="784"/>
                  </a:cubicBezTo>
                  <a:cubicBezTo>
                    <a:pt x="588355" y="-5778"/>
                    <a:pt x="453865" y="29538"/>
                    <a:pt x="337531" y="82184"/>
                  </a:cubicBezTo>
                  <a:cubicBezTo>
                    <a:pt x="221197" y="134830"/>
                    <a:pt x="185835" y="156748"/>
                    <a:pt x="129580" y="220666"/>
                  </a:cubicBezTo>
                  <a:cubicBezTo>
                    <a:pt x="73325" y="284584"/>
                    <a:pt x="36708" y="332136"/>
                    <a:pt x="0" y="465692"/>
                  </a:cubicBezTo>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1251786" y="2245917"/>
              <a:ext cx="481657" cy="447157"/>
            </a:xfrm>
            <a:custGeom>
              <a:avLst/>
              <a:gdLst>
                <a:gd name="connsiteX0" fmla="*/ 17252 w 1035169"/>
                <a:gd name="connsiteY0" fmla="*/ 276045 h 966159"/>
                <a:gd name="connsiteX1" fmla="*/ 0 w 1035169"/>
                <a:gd name="connsiteY1" fmla="*/ 621102 h 966159"/>
                <a:gd name="connsiteX2" fmla="*/ 86264 w 1035169"/>
                <a:gd name="connsiteY2" fmla="*/ 810883 h 966159"/>
                <a:gd name="connsiteX3" fmla="*/ 224286 w 1035169"/>
                <a:gd name="connsiteY3" fmla="*/ 931653 h 966159"/>
                <a:gd name="connsiteX4" fmla="*/ 362309 w 1035169"/>
                <a:gd name="connsiteY4" fmla="*/ 966159 h 966159"/>
                <a:gd name="connsiteX5" fmla="*/ 655607 w 1035169"/>
                <a:gd name="connsiteY5" fmla="*/ 948906 h 966159"/>
                <a:gd name="connsiteX6" fmla="*/ 845388 w 1035169"/>
                <a:gd name="connsiteY6" fmla="*/ 862642 h 966159"/>
                <a:gd name="connsiteX7" fmla="*/ 1035169 w 1035169"/>
                <a:gd name="connsiteY7" fmla="*/ 517585 h 966159"/>
                <a:gd name="connsiteX8" fmla="*/ 983411 w 1035169"/>
                <a:gd name="connsiteY8" fmla="*/ 293298 h 966159"/>
                <a:gd name="connsiteX9" fmla="*/ 879894 w 1035169"/>
                <a:gd name="connsiteY9" fmla="*/ 120770 h 966159"/>
                <a:gd name="connsiteX10" fmla="*/ 672860 w 1035169"/>
                <a:gd name="connsiteY10" fmla="*/ 0 h 966159"/>
                <a:gd name="connsiteX11" fmla="*/ 345056 w 1035169"/>
                <a:gd name="connsiteY11" fmla="*/ 86264 h 966159"/>
                <a:gd name="connsiteX12" fmla="*/ 69011 w 1035169"/>
                <a:gd name="connsiteY12" fmla="*/ 258793 h 966159"/>
                <a:gd name="connsiteX13" fmla="*/ 17252 w 1035169"/>
                <a:gd name="connsiteY13" fmla="*/ 345057 h 966159"/>
                <a:gd name="connsiteX14" fmla="*/ 17252 w 1035169"/>
                <a:gd name="connsiteY14" fmla="*/ 396815 h 966159"/>
                <a:gd name="connsiteX0-1" fmla="*/ 0 w 1035169"/>
                <a:gd name="connsiteY0-2" fmla="*/ 621102 h 966159"/>
                <a:gd name="connsiteX1-3" fmla="*/ 86264 w 1035169"/>
                <a:gd name="connsiteY1-4" fmla="*/ 810883 h 966159"/>
                <a:gd name="connsiteX2-5" fmla="*/ 224286 w 1035169"/>
                <a:gd name="connsiteY2-6" fmla="*/ 931653 h 966159"/>
                <a:gd name="connsiteX3-7" fmla="*/ 362309 w 1035169"/>
                <a:gd name="connsiteY3-8" fmla="*/ 966159 h 966159"/>
                <a:gd name="connsiteX4-9" fmla="*/ 655607 w 1035169"/>
                <a:gd name="connsiteY4-10" fmla="*/ 948906 h 966159"/>
                <a:gd name="connsiteX5-11" fmla="*/ 845388 w 1035169"/>
                <a:gd name="connsiteY5-12" fmla="*/ 862642 h 966159"/>
                <a:gd name="connsiteX6-13" fmla="*/ 1035169 w 1035169"/>
                <a:gd name="connsiteY6-14" fmla="*/ 517585 h 966159"/>
                <a:gd name="connsiteX7-15" fmla="*/ 983411 w 1035169"/>
                <a:gd name="connsiteY7-16" fmla="*/ 293298 h 966159"/>
                <a:gd name="connsiteX8-17" fmla="*/ 879894 w 1035169"/>
                <a:gd name="connsiteY8-18" fmla="*/ 120770 h 966159"/>
                <a:gd name="connsiteX9-19" fmla="*/ 672860 w 1035169"/>
                <a:gd name="connsiteY9-20" fmla="*/ 0 h 966159"/>
                <a:gd name="connsiteX10-21" fmla="*/ 345056 w 1035169"/>
                <a:gd name="connsiteY10-22" fmla="*/ 86264 h 966159"/>
                <a:gd name="connsiteX11-23" fmla="*/ 69011 w 1035169"/>
                <a:gd name="connsiteY11-24" fmla="*/ 258793 h 966159"/>
                <a:gd name="connsiteX12-25" fmla="*/ 17252 w 1035169"/>
                <a:gd name="connsiteY12-26" fmla="*/ 345057 h 966159"/>
                <a:gd name="connsiteX13-27" fmla="*/ 17252 w 1035169"/>
                <a:gd name="connsiteY13-28" fmla="*/ 396815 h 966159"/>
                <a:gd name="connsiteX0-29" fmla="*/ 0 w 1035169"/>
                <a:gd name="connsiteY0-30" fmla="*/ 621102 h 966159"/>
                <a:gd name="connsiteX1-31" fmla="*/ 86264 w 1035169"/>
                <a:gd name="connsiteY1-32" fmla="*/ 810883 h 966159"/>
                <a:gd name="connsiteX2-33" fmla="*/ 224286 w 1035169"/>
                <a:gd name="connsiteY2-34" fmla="*/ 931653 h 966159"/>
                <a:gd name="connsiteX3-35" fmla="*/ 362309 w 1035169"/>
                <a:gd name="connsiteY3-36" fmla="*/ 966159 h 966159"/>
                <a:gd name="connsiteX4-37" fmla="*/ 655607 w 1035169"/>
                <a:gd name="connsiteY4-38" fmla="*/ 948906 h 966159"/>
                <a:gd name="connsiteX5-39" fmla="*/ 845388 w 1035169"/>
                <a:gd name="connsiteY5-40" fmla="*/ 862642 h 966159"/>
                <a:gd name="connsiteX6-41" fmla="*/ 1035169 w 1035169"/>
                <a:gd name="connsiteY6-42" fmla="*/ 517585 h 966159"/>
                <a:gd name="connsiteX7-43" fmla="*/ 983411 w 1035169"/>
                <a:gd name="connsiteY7-44" fmla="*/ 293298 h 966159"/>
                <a:gd name="connsiteX8-45" fmla="*/ 879894 w 1035169"/>
                <a:gd name="connsiteY8-46" fmla="*/ 120770 h 966159"/>
                <a:gd name="connsiteX9-47" fmla="*/ 672860 w 1035169"/>
                <a:gd name="connsiteY9-48" fmla="*/ 0 h 966159"/>
                <a:gd name="connsiteX10-49" fmla="*/ 345056 w 1035169"/>
                <a:gd name="connsiteY10-50" fmla="*/ 86264 h 966159"/>
                <a:gd name="connsiteX11-51" fmla="*/ 69011 w 1035169"/>
                <a:gd name="connsiteY11-52" fmla="*/ 258793 h 966159"/>
                <a:gd name="connsiteX12-53" fmla="*/ 17252 w 1035169"/>
                <a:gd name="connsiteY12-54" fmla="*/ 396815 h 966159"/>
                <a:gd name="connsiteX0-55" fmla="*/ 0 w 1035169"/>
                <a:gd name="connsiteY0-56" fmla="*/ 621565 h 966622"/>
                <a:gd name="connsiteX1-57" fmla="*/ 86264 w 1035169"/>
                <a:gd name="connsiteY1-58" fmla="*/ 811346 h 966622"/>
                <a:gd name="connsiteX2-59" fmla="*/ 224286 w 1035169"/>
                <a:gd name="connsiteY2-60" fmla="*/ 932116 h 966622"/>
                <a:gd name="connsiteX3-61" fmla="*/ 362309 w 1035169"/>
                <a:gd name="connsiteY3-62" fmla="*/ 966622 h 966622"/>
                <a:gd name="connsiteX4-63" fmla="*/ 655607 w 1035169"/>
                <a:gd name="connsiteY4-64" fmla="*/ 949369 h 966622"/>
                <a:gd name="connsiteX5-65" fmla="*/ 845388 w 1035169"/>
                <a:gd name="connsiteY5-66" fmla="*/ 863105 h 966622"/>
                <a:gd name="connsiteX6-67" fmla="*/ 1035169 w 1035169"/>
                <a:gd name="connsiteY6-68" fmla="*/ 518048 h 966622"/>
                <a:gd name="connsiteX7-69" fmla="*/ 983411 w 1035169"/>
                <a:gd name="connsiteY7-70" fmla="*/ 293761 h 966622"/>
                <a:gd name="connsiteX8-71" fmla="*/ 879894 w 1035169"/>
                <a:gd name="connsiteY8-72" fmla="*/ 121233 h 966622"/>
                <a:gd name="connsiteX9-73" fmla="*/ 672860 w 1035169"/>
                <a:gd name="connsiteY9-74" fmla="*/ 463 h 966622"/>
                <a:gd name="connsiteX10-75" fmla="*/ 345056 w 1035169"/>
                <a:gd name="connsiteY10-76" fmla="*/ 86727 h 966622"/>
                <a:gd name="connsiteX11-77" fmla="*/ 69011 w 1035169"/>
                <a:gd name="connsiteY11-78" fmla="*/ 259256 h 966622"/>
                <a:gd name="connsiteX12-79" fmla="*/ 17252 w 1035169"/>
                <a:gd name="connsiteY12-80" fmla="*/ 397278 h 966622"/>
                <a:gd name="connsiteX0-81" fmla="*/ 0 w 1041157"/>
                <a:gd name="connsiteY0-82" fmla="*/ 621565 h 966622"/>
                <a:gd name="connsiteX1-83" fmla="*/ 86264 w 1041157"/>
                <a:gd name="connsiteY1-84" fmla="*/ 811346 h 966622"/>
                <a:gd name="connsiteX2-85" fmla="*/ 224286 w 1041157"/>
                <a:gd name="connsiteY2-86" fmla="*/ 932116 h 966622"/>
                <a:gd name="connsiteX3-87" fmla="*/ 362309 w 1041157"/>
                <a:gd name="connsiteY3-88" fmla="*/ 966622 h 966622"/>
                <a:gd name="connsiteX4-89" fmla="*/ 655607 w 1041157"/>
                <a:gd name="connsiteY4-90" fmla="*/ 949369 h 966622"/>
                <a:gd name="connsiteX5-91" fmla="*/ 845388 w 1041157"/>
                <a:gd name="connsiteY5-92" fmla="*/ 863105 h 966622"/>
                <a:gd name="connsiteX6-93" fmla="*/ 1035169 w 1041157"/>
                <a:gd name="connsiteY6-94" fmla="*/ 518048 h 966622"/>
                <a:gd name="connsiteX7-95" fmla="*/ 983411 w 1041157"/>
                <a:gd name="connsiteY7-96" fmla="*/ 293761 h 966622"/>
                <a:gd name="connsiteX8-97" fmla="*/ 879894 w 1041157"/>
                <a:gd name="connsiteY8-98" fmla="*/ 121233 h 966622"/>
                <a:gd name="connsiteX9-99" fmla="*/ 672860 w 1041157"/>
                <a:gd name="connsiteY9-100" fmla="*/ 463 h 966622"/>
                <a:gd name="connsiteX10-101" fmla="*/ 345056 w 1041157"/>
                <a:gd name="connsiteY10-102" fmla="*/ 86727 h 966622"/>
                <a:gd name="connsiteX11-103" fmla="*/ 69011 w 1041157"/>
                <a:gd name="connsiteY11-104" fmla="*/ 259256 h 966622"/>
                <a:gd name="connsiteX12-105" fmla="*/ 17252 w 1041157"/>
                <a:gd name="connsiteY12-106" fmla="*/ 397278 h 966622"/>
                <a:gd name="connsiteX0-107" fmla="*/ 0 w 1035524"/>
                <a:gd name="connsiteY0-108" fmla="*/ 621565 h 966622"/>
                <a:gd name="connsiteX1-109" fmla="*/ 86264 w 1035524"/>
                <a:gd name="connsiteY1-110" fmla="*/ 811346 h 966622"/>
                <a:gd name="connsiteX2-111" fmla="*/ 224286 w 1035524"/>
                <a:gd name="connsiteY2-112" fmla="*/ 932116 h 966622"/>
                <a:gd name="connsiteX3-113" fmla="*/ 362309 w 1035524"/>
                <a:gd name="connsiteY3-114" fmla="*/ 966622 h 966622"/>
                <a:gd name="connsiteX4-115" fmla="*/ 655607 w 1035524"/>
                <a:gd name="connsiteY4-116" fmla="*/ 949369 h 966622"/>
                <a:gd name="connsiteX5-117" fmla="*/ 845388 w 1035524"/>
                <a:gd name="connsiteY5-118" fmla="*/ 863105 h 966622"/>
                <a:gd name="connsiteX6-119" fmla="*/ 1035169 w 1035524"/>
                <a:gd name="connsiteY6-120" fmla="*/ 518048 h 966622"/>
                <a:gd name="connsiteX7-121" fmla="*/ 983411 w 1035524"/>
                <a:gd name="connsiteY7-122" fmla="*/ 293761 h 966622"/>
                <a:gd name="connsiteX8-123" fmla="*/ 879894 w 1035524"/>
                <a:gd name="connsiteY8-124" fmla="*/ 121233 h 966622"/>
                <a:gd name="connsiteX9-125" fmla="*/ 672860 w 1035524"/>
                <a:gd name="connsiteY9-126" fmla="*/ 463 h 966622"/>
                <a:gd name="connsiteX10-127" fmla="*/ 345056 w 1035524"/>
                <a:gd name="connsiteY10-128" fmla="*/ 86727 h 966622"/>
                <a:gd name="connsiteX11-129" fmla="*/ 69011 w 1035524"/>
                <a:gd name="connsiteY11-130" fmla="*/ 259256 h 966622"/>
                <a:gd name="connsiteX12-131" fmla="*/ 17252 w 1035524"/>
                <a:gd name="connsiteY12-132" fmla="*/ 397278 h 966622"/>
                <a:gd name="connsiteX0-133" fmla="*/ 0 w 1035524"/>
                <a:gd name="connsiteY0-134" fmla="*/ 621565 h 967593"/>
                <a:gd name="connsiteX1-135" fmla="*/ 86264 w 1035524"/>
                <a:gd name="connsiteY1-136" fmla="*/ 811346 h 967593"/>
                <a:gd name="connsiteX2-137" fmla="*/ 224286 w 1035524"/>
                <a:gd name="connsiteY2-138" fmla="*/ 932116 h 967593"/>
                <a:gd name="connsiteX3-139" fmla="*/ 362309 w 1035524"/>
                <a:gd name="connsiteY3-140" fmla="*/ 966622 h 967593"/>
                <a:gd name="connsiteX4-141" fmla="*/ 655607 w 1035524"/>
                <a:gd name="connsiteY4-142" fmla="*/ 949369 h 967593"/>
                <a:gd name="connsiteX5-143" fmla="*/ 845388 w 1035524"/>
                <a:gd name="connsiteY5-144" fmla="*/ 863105 h 967593"/>
                <a:gd name="connsiteX6-145" fmla="*/ 1035169 w 1035524"/>
                <a:gd name="connsiteY6-146" fmla="*/ 518048 h 967593"/>
                <a:gd name="connsiteX7-147" fmla="*/ 983411 w 1035524"/>
                <a:gd name="connsiteY7-148" fmla="*/ 293761 h 967593"/>
                <a:gd name="connsiteX8-149" fmla="*/ 879894 w 1035524"/>
                <a:gd name="connsiteY8-150" fmla="*/ 121233 h 967593"/>
                <a:gd name="connsiteX9-151" fmla="*/ 672860 w 1035524"/>
                <a:gd name="connsiteY9-152" fmla="*/ 463 h 967593"/>
                <a:gd name="connsiteX10-153" fmla="*/ 345056 w 1035524"/>
                <a:gd name="connsiteY10-154" fmla="*/ 86727 h 967593"/>
                <a:gd name="connsiteX11-155" fmla="*/ 69011 w 1035524"/>
                <a:gd name="connsiteY11-156" fmla="*/ 259256 h 967593"/>
                <a:gd name="connsiteX12-157" fmla="*/ 17252 w 1035524"/>
                <a:gd name="connsiteY12-158" fmla="*/ 397278 h 967593"/>
                <a:gd name="connsiteX0-159" fmla="*/ 0 w 1035524"/>
                <a:gd name="connsiteY0-160" fmla="*/ 621565 h 967593"/>
                <a:gd name="connsiteX1-161" fmla="*/ 86264 w 1035524"/>
                <a:gd name="connsiteY1-162" fmla="*/ 811346 h 967593"/>
                <a:gd name="connsiteX2-163" fmla="*/ 224286 w 1035524"/>
                <a:gd name="connsiteY2-164" fmla="*/ 932116 h 967593"/>
                <a:gd name="connsiteX3-165" fmla="*/ 362309 w 1035524"/>
                <a:gd name="connsiteY3-166" fmla="*/ 966622 h 967593"/>
                <a:gd name="connsiteX4-167" fmla="*/ 655607 w 1035524"/>
                <a:gd name="connsiteY4-168" fmla="*/ 949369 h 967593"/>
                <a:gd name="connsiteX5-169" fmla="*/ 845388 w 1035524"/>
                <a:gd name="connsiteY5-170" fmla="*/ 863105 h 967593"/>
                <a:gd name="connsiteX6-171" fmla="*/ 1035169 w 1035524"/>
                <a:gd name="connsiteY6-172" fmla="*/ 518048 h 967593"/>
                <a:gd name="connsiteX7-173" fmla="*/ 983411 w 1035524"/>
                <a:gd name="connsiteY7-174" fmla="*/ 293761 h 967593"/>
                <a:gd name="connsiteX8-175" fmla="*/ 879894 w 1035524"/>
                <a:gd name="connsiteY8-176" fmla="*/ 121233 h 967593"/>
                <a:gd name="connsiteX9-177" fmla="*/ 672860 w 1035524"/>
                <a:gd name="connsiteY9-178" fmla="*/ 463 h 967593"/>
                <a:gd name="connsiteX10-179" fmla="*/ 345056 w 1035524"/>
                <a:gd name="connsiteY10-180" fmla="*/ 86727 h 967593"/>
                <a:gd name="connsiteX11-181" fmla="*/ 69011 w 1035524"/>
                <a:gd name="connsiteY11-182" fmla="*/ 259256 h 967593"/>
                <a:gd name="connsiteX12-183" fmla="*/ 17252 w 1035524"/>
                <a:gd name="connsiteY12-184" fmla="*/ 397278 h 967593"/>
                <a:gd name="connsiteX0-185" fmla="*/ 0 w 1035524"/>
                <a:gd name="connsiteY0-186" fmla="*/ 621565 h 967593"/>
                <a:gd name="connsiteX1-187" fmla="*/ 86264 w 1035524"/>
                <a:gd name="connsiteY1-188" fmla="*/ 811346 h 967593"/>
                <a:gd name="connsiteX2-189" fmla="*/ 224286 w 1035524"/>
                <a:gd name="connsiteY2-190" fmla="*/ 932116 h 967593"/>
                <a:gd name="connsiteX3-191" fmla="*/ 362309 w 1035524"/>
                <a:gd name="connsiteY3-192" fmla="*/ 966622 h 967593"/>
                <a:gd name="connsiteX4-193" fmla="*/ 655607 w 1035524"/>
                <a:gd name="connsiteY4-194" fmla="*/ 949369 h 967593"/>
                <a:gd name="connsiteX5-195" fmla="*/ 845388 w 1035524"/>
                <a:gd name="connsiteY5-196" fmla="*/ 863105 h 967593"/>
                <a:gd name="connsiteX6-197" fmla="*/ 1035169 w 1035524"/>
                <a:gd name="connsiteY6-198" fmla="*/ 518048 h 967593"/>
                <a:gd name="connsiteX7-199" fmla="*/ 983411 w 1035524"/>
                <a:gd name="connsiteY7-200" fmla="*/ 293761 h 967593"/>
                <a:gd name="connsiteX8-201" fmla="*/ 879894 w 1035524"/>
                <a:gd name="connsiteY8-202" fmla="*/ 121233 h 967593"/>
                <a:gd name="connsiteX9-203" fmla="*/ 672860 w 1035524"/>
                <a:gd name="connsiteY9-204" fmla="*/ 463 h 967593"/>
                <a:gd name="connsiteX10-205" fmla="*/ 345056 w 1035524"/>
                <a:gd name="connsiteY10-206" fmla="*/ 86727 h 967593"/>
                <a:gd name="connsiteX11-207" fmla="*/ 69011 w 1035524"/>
                <a:gd name="connsiteY11-208" fmla="*/ 259256 h 967593"/>
                <a:gd name="connsiteX12-209" fmla="*/ 17252 w 1035524"/>
                <a:gd name="connsiteY12-210" fmla="*/ 397278 h 967593"/>
                <a:gd name="connsiteX0-211" fmla="*/ 7067 w 1042591"/>
                <a:gd name="connsiteY0-212" fmla="*/ 621565 h 967593"/>
                <a:gd name="connsiteX1-213" fmla="*/ 93331 w 1042591"/>
                <a:gd name="connsiteY1-214" fmla="*/ 811346 h 967593"/>
                <a:gd name="connsiteX2-215" fmla="*/ 231353 w 1042591"/>
                <a:gd name="connsiteY2-216" fmla="*/ 932116 h 967593"/>
                <a:gd name="connsiteX3-217" fmla="*/ 369376 w 1042591"/>
                <a:gd name="connsiteY3-218" fmla="*/ 966622 h 967593"/>
                <a:gd name="connsiteX4-219" fmla="*/ 662674 w 1042591"/>
                <a:gd name="connsiteY4-220" fmla="*/ 949369 h 967593"/>
                <a:gd name="connsiteX5-221" fmla="*/ 852455 w 1042591"/>
                <a:gd name="connsiteY5-222" fmla="*/ 863105 h 967593"/>
                <a:gd name="connsiteX6-223" fmla="*/ 1042236 w 1042591"/>
                <a:gd name="connsiteY6-224" fmla="*/ 518048 h 967593"/>
                <a:gd name="connsiteX7-225" fmla="*/ 990478 w 1042591"/>
                <a:gd name="connsiteY7-226" fmla="*/ 293761 h 967593"/>
                <a:gd name="connsiteX8-227" fmla="*/ 886961 w 1042591"/>
                <a:gd name="connsiteY8-228" fmla="*/ 121233 h 967593"/>
                <a:gd name="connsiteX9-229" fmla="*/ 679927 w 1042591"/>
                <a:gd name="connsiteY9-230" fmla="*/ 463 h 967593"/>
                <a:gd name="connsiteX10-231" fmla="*/ 352123 w 1042591"/>
                <a:gd name="connsiteY10-232" fmla="*/ 86727 h 967593"/>
                <a:gd name="connsiteX11-233" fmla="*/ 76078 w 1042591"/>
                <a:gd name="connsiteY11-234" fmla="*/ 259256 h 967593"/>
                <a:gd name="connsiteX12-235" fmla="*/ 0 w 1042591"/>
                <a:gd name="connsiteY12-236" fmla="*/ 465371 h 967593"/>
                <a:gd name="connsiteX0-237" fmla="*/ 7067 w 1042591"/>
                <a:gd name="connsiteY0-238" fmla="*/ 621565 h 967593"/>
                <a:gd name="connsiteX1-239" fmla="*/ 93331 w 1042591"/>
                <a:gd name="connsiteY1-240" fmla="*/ 811346 h 967593"/>
                <a:gd name="connsiteX2-241" fmla="*/ 231353 w 1042591"/>
                <a:gd name="connsiteY2-242" fmla="*/ 932116 h 967593"/>
                <a:gd name="connsiteX3-243" fmla="*/ 369376 w 1042591"/>
                <a:gd name="connsiteY3-244" fmla="*/ 966622 h 967593"/>
                <a:gd name="connsiteX4-245" fmla="*/ 662674 w 1042591"/>
                <a:gd name="connsiteY4-246" fmla="*/ 949369 h 967593"/>
                <a:gd name="connsiteX5-247" fmla="*/ 852455 w 1042591"/>
                <a:gd name="connsiteY5-248" fmla="*/ 863105 h 967593"/>
                <a:gd name="connsiteX6-249" fmla="*/ 1042236 w 1042591"/>
                <a:gd name="connsiteY6-250" fmla="*/ 518048 h 967593"/>
                <a:gd name="connsiteX7-251" fmla="*/ 990478 w 1042591"/>
                <a:gd name="connsiteY7-252" fmla="*/ 293761 h 967593"/>
                <a:gd name="connsiteX8-253" fmla="*/ 886961 w 1042591"/>
                <a:gd name="connsiteY8-254" fmla="*/ 121233 h 967593"/>
                <a:gd name="connsiteX9-255" fmla="*/ 679927 w 1042591"/>
                <a:gd name="connsiteY9-256" fmla="*/ 463 h 967593"/>
                <a:gd name="connsiteX10-257" fmla="*/ 352123 w 1042591"/>
                <a:gd name="connsiteY10-258" fmla="*/ 86727 h 967593"/>
                <a:gd name="connsiteX11-259" fmla="*/ 76078 w 1042591"/>
                <a:gd name="connsiteY11-260" fmla="*/ 259256 h 967593"/>
                <a:gd name="connsiteX12-261" fmla="*/ 0 w 1042591"/>
                <a:gd name="connsiteY12-262" fmla="*/ 465371 h 967593"/>
                <a:gd name="connsiteX0-263" fmla="*/ 26522 w 1042591"/>
                <a:gd name="connsiteY0-264" fmla="*/ 616701 h 967593"/>
                <a:gd name="connsiteX1-265" fmla="*/ 93331 w 1042591"/>
                <a:gd name="connsiteY1-266" fmla="*/ 811346 h 967593"/>
                <a:gd name="connsiteX2-267" fmla="*/ 231353 w 1042591"/>
                <a:gd name="connsiteY2-268" fmla="*/ 932116 h 967593"/>
                <a:gd name="connsiteX3-269" fmla="*/ 369376 w 1042591"/>
                <a:gd name="connsiteY3-270" fmla="*/ 966622 h 967593"/>
                <a:gd name="connsiteX4-271" fmla="*/ 662674 w 1042591"/>
                <a:gd name="connsiteY4-272" fmla="*/ 949369 h 967593"/>
                <a:gd name="connsiteX5-273" fmla="*/ 852455 w 1042591"/>
                <a:gd name="connsiteY5-274" fmla="*/ 863105 h 967593"/>
                <a:gd name="connsiteX6-275" fmla="*/ 1042236 w 1042591"/>
                <a:gd name="connsiteY6-276" fmla="*/ 518048 h 967593"/>
                <a:gd name="connsiteX7-277" fmla="*/ 990478 w 1042591"/>
                <a:gd name="connsiteY7-278" fmla="*/ 293761 h 967593"/>
                <a:gd name="connsiteX8-279" fmla="*/ 886961 w 1042591"/>
                <a:gd name="connsiteY8-280" fmla="*/ 121233 h 967593"/>
                <a:gd name="connsiteX9-281" fmla="*/ 679927 w 1042591"/>
                <a:gd name="connsiteY9-282" fmla="*/ 463 h 967593"/>
                <a:gd name="connsiteX10-283" fmla="*/ 352123 w 1042591"/>
                <a:gd name="connsiteY10-284" fmla="*/ 86727 h 967593"/>
                <a:gd name="connsiteX11-285" fmla="*/ 76078 w 1042591"/>
                <a:gd name="connsiteY11-286" fmla="*/ 259256 h 967593"/>
                <a:gd name="connsiteX12-287" fmla="*/ 0 w 1042591"/>
                <a:gd name="connsiteY12-288" fmla="*/ 465371 h 967593"/>
                <a:gd name="connsiteX0-289" fmla="*/ 26522 w 1042591"/>
                <a:gd name="connsiteY0-290" fmla="*/ 616701 h 967593"/>
                <a:gd name="connsiteX1-291" fmla="*/ 93331 w 1042591"/>
                <a:gd name="connsiteY1-292" fmla="*/ 811346 h 967593"/>
                <a:gd name="connsiteX2-293" fmla="*/ 231353 w 1042591"/>
                <a:gd name="connsiteY2-294" fmla="*/ 932116 h 967593"/>
                <a:gd name="connsiteX3-295" fmla="*/ 369376 w 1042591"/>
                <a:gd name="connsiteY3-296" fmla="*/ 966622 h 967593"/>
                <a:gd name="connsiteX4-297" fmla="*/ 662674 w 1042591"/>
                <a:gd name="connsiteY4-298" fmla="*/ 949369 h 967593"/>
                <a:gd name="connsiteX5-299" fmla="*/ 852455 w 1042591"/>
                <a:gd name="connsiteY5-300" fmla="*/ 863105 h 967593"/>
                <a:gd name="connsiteX6-301" fmla="*/ 1042236 w 1042591"/>
                <a:gd name="connsiteY6-302" fmla="*/ 518048 h 967593"/>
                <a:gd name="connsiteX7-303" fmla="*/ 990478 w 1042591"/>
                <a:gd name="connsiteY7-304" fmla="*/ 293761 h 967593"/>
                <a:gd name="connsiteX8-305" fmla="*/ 886961 w 1042591"/>
                <a:gd name="connsiteY8-306" fmla="*/ 121233 h 967593"/>
                <a:gd name="connsiteX9-307" fmla="*/ 679927 w 1042591"/>
                <a:gd name="connsiteY9-308" fmla="*/ 463 h 967593"/>
                <a:gd name="connsiteX10-309" fmla="*/ 352123 w 1042591"/>
                <a:gd name="connsiteY10-310" fmla="*/ 86727 h 967593"/>
                <a:gd name="connsiteX11-311" fmla="*/ 76078 w 1042591"/>
                <a:gd name="connsiteY11-312" fmla="*/ 259256 h 967593"/>
                <a:gd name="connsiteX12-313" fmla="*/ 0 w 1042591"/>
                <a:gd name="connsiteY12-314" fmla="*/ 465371 h 967593"/>
                <a:gd name="connsiteX0-315" fmla="*/ 26522 w 1042591"/>
                <a:gd name="connsiteY0-316" fmla="*/ 616701 h 967593"/>
                <a:gd name="connsiteX1-317" fmla="*/ 93331 w 1042591"/>
                <a:gd name="connsiteY1-318" fmla="*/ 811346 h 967593"/>
                <a:gd name="connsiteX2-319" fmla="*/ 231353 w 1042591"/>
                <a:gd name="connsiteY2-320" fmla="*/ 932116 h 967593"/>
                <a:gd name="connsiteX3-321" fmla="*/ 369376 w 1042591"/>
                <a:gd name="connsiteY3-322" fmla="*/ 966622 h 967593"/>
                <a:gd name="connsiteX4-323" fmla="*/ 662674 w 1042591"/>
                <a:gd name="connsiteY4-324" fmla="*/ 949369 h 967593"/>
                <a:gd name="connsiteX5-325" fmla="*/ 852455 w 1042591"/>
                <a:gd name="connsiteY5-326" fmla="*/ 863105 h 967593"/>
                <a:gd name="connsiteX6-327" fmla="*/ 1042236 w 1042591"/>
                <a:gd name="connsiteY6-328" fmla="*/ 518048 h 967593"/>
                <a:gd name="connsiteX7-329" fmla="*/ 990478 w 1042591"/>
                <a:gd name="connsiteY7-330" fmla="*/ 293761 h 967593"/>
                <a:gd name="connsiteX8-331" fmla="*/ 886961 w 1042591"/>
                <a:gd name="connsiteY8-332" fmla="*/ 121233 h 967593"/>
                <a:gd name="connsiteX9-333" fmla="*/ 679927 w 1042591"/>
                <a:gd name="connsiteY9-334" fmla="*/ 463 h 967593"/>
                <a:gd name="connsiteX10-335" fmla="*/ 352123 w 1042591"/>
                <a:gd name="connsiteY10-336" fmla="*/ 86727 h 967593"/>
                <a:gd name="connsiteX11-337" fmla="*/ 129580 w 1042591"/>
                <a:gd name="connsiteY11-338" fmla="*/ 220345 h 967593"/>
                <a:gd name="connsiteX12-339" fmla="*/ 0 w 1042591"/>
                <a:gd name="connsiteY12-340" fmla="*/ 465371 h 967593"/>
                <a:gd name="connsiteX0-341" fmla="*/ 26522 w 1042591"/>
                <a:gd name="connsiteY0-342" fmla="*/ 616860 h 967752"/>
                <a:gd name="connsiteX1-343" fmla="*/ 93331 w 1042591"/>
                <a:gd name="connsiteY1-344" fmla="*/ 811505 h 967752"/>
                <a:gd name="connsiteX2-345" fmla="*/ 231353 w 1042591"/>
                <a:gd name="connsiteY2-346" fmla="*/ 932275 h 967752"/>
                <a:gd name="connsiteX3-347" fmla="*/ 369376 w 1042591"/>
                <a:gd name="connsiteY3-348" fmla="*/ 966781 h 967752"/>
                <a:gd name="connsiteX4-349" fmla="*/ 662674 w 1042591"/>
                <a:gd name="connsiteY4-350" fmla="*/ 949528 h 967752"/>
                <a:gd name="connsiteX5-351" fmla="*/ 852455 w 1042591"/>
                <a:gd name="connsiteY5-352" fmla="*/ 863264 h 967752"/>
                <a:gd name="connsiteX6-353" fmla="*/ 1042236 w 1042591"/>
                <a:gd name="connsiteY6-354" fmla="*/ 518207 h 967752"/>
                <a:gd name="connsiteX7-355" fmla="*/ 990478 w 1042591"/>
                <a:gd name="connsiteY7-356" fmla="*/ 293920 h 967752"/>
                <a:gd name="connsiteX8-357" fmla="*/ 886961 w 1042591"/>
                <a:gd name="connsiteY8-358" fmla="*/ 121392 h 967752"/>
                <a:gd name="connsiteX9-359" fmla="*/ 679927 w 1042591"/>
                <a:gd name="connsiteY9-360" fmla="*/ 622 h 967752"/>
                <a:gd name="connsiteX10-361" fmla="*/ 352123 w 1042591"/>
                <a:gd name="connsiteY10-362" fmla="*/ 86886 h 967752"/>
                <a:gd name="connsiteX11-363" fmla="*/ 129580 w 1042591"/>
                <a:gd name="connsiteY11-364" fmla="*/ 220504 h 967752"/>
                <a:gd name="connsiteX12-365" fmla="*/ 0 w 1042591"/>
                <a:gd name="connsiteY12-366" fmla="*/ 465530 h 967752"/>
                <a:gd name="connsiteX0-367" fmla="*/ 26522 w 1042591"/>
                <a:gd name="connsiteY0-368" fmla="*/ 617117 h 968009"/>
                <a:gd name="connsiteX1-369" fmla="*/ 93331 w 1042591"/>
                <a:gd name="connsiteY1-370" fmla="*/ 811762 h 968009"/>
                <a:gd name="connsiteX2-371" fmla="*/ 231353 w 1042591"/>
                <a:gd name="connsiteY2-372" fmla="*/ 932532 h 968009"/>
                <a:gd name="connsiteX3-373" fmla="*/ 369376 w 1042591"/>
                <a:gd name="connsiteY3-374" fmla="*/ 967038 h 968009"/>
                <a:gd name="connsiteX4-375" fmla="*/ 662674 w 1042591"/>
                <a:gd name="connsiteY4-376" fmla="*/ 949785 h 968009"/>
                <a:gd name="connsiteX5-377" fmla="*/ 852455 w 1042591"/>
                <a:gd name="connsiteY5-378" fmla="*/ 863521 h 968009"/>
                <a:gd name="connsiteX6-379" fmla="*/ 1042236 w 1042591"/>
                <a:gd name="connsiteY6-380" fmla="*/ 518464 h 968009"/>
                <a:gd name="connsiteX7-381" fmla="*/ 990478 w 1042591"/>
                <a:gd name="connsiteY7-382" fmla="*/ 294177 h 968009"/>
                <a:gd name="connsiteX8-383" fmla="*/ 886961 w 1042591"/>
                <a:gd name="connsiteY8-384" fmla="*/ 121649 h 968009"/>
                <a:gd name="connsiteX9-385" fmla="*/ 679927 w 1042591"/>
                <a:gd name="connsiteY9-386" fmla="*/ 879 h 968009"/>
                <a:gd name="connsiteX10-387" fmla="*/ 337531 w 1042591"/>
                <a:gd name="connsiteY10-388" fmla="*/ 82279 h 968009"/>
                <a:gd name="connsiteX11-389" fmla="*/ 129580 w 1042591"/>
                <a:gd name="connsiteY11-390" fmla="*/ 220761 h 968009"/>
                <a:gd name="connsiteX12-391" fmla="*/ 0 w 1042591"/>
                <a:gd name="connsiteY12-392" fmla="*/ 465787 h 968009"/>
                <a:gd name="connsiteX0-393" fmla="*/ 26522 w 1042591"/>
                <a:gd name="connsiteY0-394" fmla="*/ 617022 h 967914"/>
                <a:gd name="connsiteX1-395" fmla="*/ 93331 w 1042591"/>
                <a:gd name="connsiteY1-396" fmla="*/ 811667 h 967914"/>
                <a:gd name="connsiteX2-397" fmla="*/ 231353 w 1042591"/>
                <a:gd name="connsiteY2-398" fmla="*/ 932437 h 967914"/>
                <a:gd name="connsiteX3-399" fmla="*/ 369376 w 1042591"/>
                <a:gd name="connsiteY3-400" fmla="*/ 966943 h 967914"/>
                <a:gd name="connsiteX4-401" fmla="*/ 662674 w 1042591"/>
                <a:gd name="connsiteY4-402" fmla="*/ 949690 h 967914"/>
                <a:gd name="connsiteX5-403" fmla="*/ 852455 w 1042591"/>
                <a:gd name="connsiteY5-404" fmla="*/ 863426 h 967914"/>
                <a:gd name="connsiteX6-405" fmla="*/ 1042236 w 1042591"/>
                <a:gd name="connsiteY6-406" fmla="*/ 518369 h 967914"/>
                <a:gd name="connsiteX7-407" fmla="*/ 990478 w 1042591"/>
                <a:gd name="connsiteY7-408" fmla="*/ 294082 h 967914"/>
                <a:gd name="connsiteX8-409" fmla="*/ 886961 w 1042591"/>
                <a:gd name="connsiteY8-410" fmla="*/ 121554 h 967914"/>
                <a:gd name="connsiteX9-411" fmla="*/ 679927 w 1042591"/>
                <a:gd name="connsiteY9-412" fmla="*/ 784 h 967914"/>
                <a:gd name="connsiteX10-413" fmla="*/ 337531 w 1042591"/>
                <a:gd name="connsiteY10-414" fmla="*/ 82184 h 967914"/>
                <a:gd name="connsiteX11-415" fmla="*/ 129580 w 1042591"/>
                <a:gd name="connsiteY11-416" fmla="*/ 220666 h 967914"/>
                <a:gd name="connsiteX12-417" fmla="*/ 0 w 1042591"/>
                <a:gd name="connsiteY12-418" fmla="*/ 465692 h 967914"/>
                <a:gd name="connsiteX0-419" fmla="*/ 26522 w 1042591"/>
                <a:gd name="connsiteY0-420" fmla="*/ 617022 h 967914"/>
                <a:gd name="connsiteX1-421" fmla="*/ 93331 w 1042591"/>
                <a:gd name="connsiteY1-422" fmla="*/ 811667 h 967914"/>
                <a:gd name="connsiteX2-423" fmla="*/ 231353 w 1042591"/>
                <a:gd name="connsiteY2-424" fmla="*/ 932437 h 967914"/>
                <a:gd name="connsiteX3-425" fmla="*/ 369376 w 1042591"/>
                <a:gd name="connsiteY3-426" fmla="*/ 966943 h 967914"/>
                <a:gd name="connsiteX4-427" fmla="*/ 662674 w 1042591"/>
                <a:gd name="connsiteY4-428" fmla="*/ 949690 h 967914"/>
                <a:gd name="connsiteX5-429" fmla="*/ 852455 w 1042591"/>
                <a:gd name="connsiteY5-430" fmla="*/ 863426 h 967914"/>
                <a:gd name="connsiteX6-431" fmla="*/ 1042236 w 1042591"/>
                <a:gd name="connsiteY6-432" fmla="*/ 518369 h 967914"/>
                <a:gd name="connsiteX7-433" fmla="*/ 990478 w 1042591"/>
                <a:gd name="connsiteY7-434" fmla="*/ 294082 h 967914"/>
                <a:gd name="connsiteX8-435" fmla="*/ 886961 w 1042591"/>
                <a:gd name="connsiteY8-436" fmla="*/ 121554 h 967914"/>
                <a:gd name="connsiteX9-437" fmla="*/ 679927 w 1042591"/>
                <a:gd name="connsiteY9-438" fmla="*/ 784 h 967914"/>
                <a:gd name="connsiteX10-439" fmla="*/ 337531 w 1042591"/>
                <a:gd name="connsiteY10-440" fmla="*/ 82184 h 967914"/>
                <a:gd name="connsiteX11-441" fmla="*/ 129580 w 1042591"/>
                <a:gd name="connsiteY11-442" fmla="*/ 220666 h 967914"/>
                <a:gd name="connsiteX12-443" fmla="*/ 0 w 1042591"/>
                <a:gd name="connsiteY12-444" fmla="*/ 465692 h 967914"/>
                <a:gd name="connsiteX0-445" fmla="*/ 26522 w 1042591"/>
                <a:gd name="connsiteY0-446" fmla="*/ 617022 h 967914"/>
                <a:gd name="connsiteX1-447" fmla="*/ 93331 w 1042591"/>
                <a:gd name="connsiteY1-448" fmla="*/ 811667 h 967914"/>
                <a:gd name="connsiteX2-449" fmla="*/ 231353 w 1042591"/>
                <a:gd name="connsiteY2-450" fmla="*/ 932437 h 967914"/>
                <a:gd name="connsiteX3-451" fmla="*/ 369376 w 1042591"/>
                <a:gd name="connsiteY3-452" fmla="*/ 966943 h 967914"/>
                <a:gd name="connsiteX4-453" fmla="*/ 662674 w 1042591"/>
                <a:gd name="connsiteY4-454" fmla="*/ 949690 h 967914"/>
                <a:gd name="connsiteX5-455" fmla="*/ 852455 w 1042591"/>
                <a:gd name="connsiteY5-456" fmla="*/ 863426 h 967914"/>
                <a:gd name="connsiteX6-457" fmla="*/ 1042236 w 1042591"/>
                <a:gd name="connsiteY6-458" fmla="*/ 518369 h 967914"/>
                <a:gd name="connsiteX7-459" fmla="*/ 990478 w 1042591"/>
                <a:gd name="connsiteY7-460" fmla="*/ 294082 h 967914"/>
                <a:gd name="connsiteX8-461" fmla="*/ 886961 w 1042591"/>
                <a:gd name="connsiteY8-462" fmla="*/ 121554 h 967914"/>
                <a:gd name="connsiteX9-463" fmla="*/ 679927 w 1042591"/>
                <a:gd name="connsiteY9-464" fmla="*/ 784 h 967914"/>
                <a:gd name="connsiteX10-465" fmla="*/ 337531 w 1042591"/>
                <a:gd name="connsiteY10-466" fmla="*/ 82184 h 967914"/>
                <a:gd name="connsiteX11-467" fmla="*/ 129580 w 1042591"/>
                <a:gd name="connsiteY11-468" fmla="*/ 220666 h 967914"/>
                <a:gd name="connsiteX12-469" fmla="*/ 0 w 1042591"/>
                <a:gd name="connsiteY12-470" fmla="*/ 465692 h 967914"/>
                <a:gd name="connsiteX0-471" fmla="*/ 21658 w 1042591"/>
                <a:gd name="connsiteY0-472" fmla="*/ 631613 h 967914"/>
                <a:gd name="connsiteX1-473" fmla="*/ 93331 w 1042591"/>
                <a:gd name="connsiteY1-474" fmla="*/ 811667 h 967914"/>
                <a:gd name="connsiteX2-475" fmla="*/ 231353 w 1042591"/>
                <a:gd name="connsiteY2-476" fmla="*/ 932437 h 967914"/>
                <a:gd name="connsiteX3-477" fmla="*/ 369376 w 1042591"/>
                <a:gd name="connsiteY3-478" fmla="*/ 966943 h 967914"/>
                <a:gd name="connsiteX4-479" fmla="*/ 662674 w 1042591"/>
                <a:gd name="connsiteY4-480" fmla="*/ 949690 h 967914"/>
                <a:gd name="connsiteX5-481" fmla="*/ 852455 w 1042591"/>
                <a:gd name="connsiteY5-482" fmla="*/ 863426 h 967914"/>
                <a:gd name="connsiteX6-483" fmla="*/ 1042236 w 1042591"/>
                <a:gd name="connsiteY6-484" fmla="*/ 518369 h 967914"/>
                <a:gd name="connsiteX7-485" fmla="*/ 990478 w 1042591"/>
                <a:gd name="connsiteY7-486" fmla="*/ 294082 h 967914"/>
                <a:gd name="connsiteX8-487" fmla="*/ 886961 w 1042591"/>
                <a:gd name="connsiteY8-488" fmla="*/ 121554 h 967914"/>
                <a:gd name="connsiteX9-489" fmla="*/ 679927 w 1042591"/>
                <a:gd name="connsiteY9-490" fmla="*/ 784 h 967914"/>
                <a:gd name="connsiteX10-491" fmla="*/ 337531 w 1042591"/>
                <a:gd name="connsiteY10-492" fmla="*/ 82184 h 967914"/>
                <a:gd name="connsiteX11-493" fmla="*/ 129580 w 1042591"/>
                <a:gd name="connsiteY11-494" fmla="*/ 220666 h 967914"/>
                <a:gd name="connsiteX12-495" fmla="*/ 0 w 1042591"/>
                <a:gd name="connsiteY12-496" fmla="*/ 465692 h 967914"/>
                <a:gd name="connsiteX0-497" fmla="*/ 21658 w 1042591"/>
                <a:gd name="connsiteY0-498" fmla="*/ 631613 h 967914"/>
                <a:gd name="connsiteX1-499" fmla="*/ 93331 w 1042591"/>
                <a:gd name="connsiteY1-500" fmla="*/ 811667 h 967914"/>
                <a:gd name="connsiteX2-501" fmla="*/ 231353 w 1042591"/>
                <a:gd name="connsiteY2-502" fmla="*/ 932437 h 967914"/>
                <a:gd name="connsiteX3-503" fmla="*/ 369376 w 1042591"/>
                <a:gd name="connsiteY3-504" fmla="*/ 966943 h 967914"/>
                <a:gd name="connsiteX4-505" fmla="*/ 662674 w 1042591"/>
                <a:gd name="connsiteY4-506" fmla="*/ 949690 h 967914"/>
                <a:gd name="connsiteX5-507" fmla="*/ 852455 w 1042591"/>
                <a:gd name="connsiteY5-508" fmla="*/ 863426 h 967914"/>
                <a:gd name="connsiteX6-509" fmla="*/ 1042236 w 1042591"/>
                <a:gd name="connsiteY6-510" fmla="*/ 518369 h 967914"/>
                <a:gd name="connsiteX7-511" fmla="*/ 990478 w 1042591"/>
                <a:gd name="connsiteY7-512" fmla="*/ 294082 h 967914"/>
                <a:gd name="connsiteX8-513" fmla="*/ 886961 w 1042591"/>
                <a:gd name="connsiteY8-514" fmla="*/ 121554 h 967914"/>
                <a:gd name="connsiteX9-515" fmla="*/ 679927 w 1042591"/>
                <a:gd name="connsiteY9-516" fmla="*/ 784 h 967914"/>
                <a:gd name="connsiteX10-517" fmla="*/ 337531 w 1042591"/>
                <a:gd name="connsiteY10-518" fmla="*/ 82184 h 967914"/>
                <a:gd name="connsiteX11-519" fmla="*/ 129580 w 1042591"/>
                <a:gd name="connsiteY11-520" fmla="*/ 220666 h 967914"/>
                <a:gd name="connsiteX12-521" fmla="*/ 0 w 1042591"/>
                <a:gd name="connsiteY12-522" fmla="*/ 465692 h 967914"/>
                <a:gd name="connsiteX0-523" fmla="*/ 21658 w 1042591"/>
                <a:gd name="connsiteY0-524" fmla="*/ 631613 h 967914"/>
                <a:gd name="connsiteX1-525" fmla="*/ 93331 w 1042591"/>
                <a:gd name="connsiteY1-526" fmla="*/ 811667 h 967914"/>
                <a:gd name="connsiteX2-527" fmla="*/ 231353 w 1042591"/>
                <a:gd name="connsiteY2-528" fmla="*/ 932437 h 967914"/>
                <a:gd name="connsiteX3-529" fmla="*/ 369376 w 1042591"/>
                <a:gd name="connsiteY3-530" fmla="*/ 966943 h 967914"/>
                <a:gd name="connsiteX4-531" fmla="*/ 662674 w 1042591"/>
                <a:gd name="connsiteY4-532" fmla="*/ 949690 h 967914"/>
                <a:gd name="connsiteX5-533" fmla="*/ 852455 w 1042591"/>
                <a:gd name="connsiteY5-534" fmla="*/ 863426 h 967914"/>
                <a:gd name="connsiteX6-535" fmla="*/ 1042236 w 1042591"/>
                <a:gd name="connsiteY6-536" fmla="*/ 518369 h 967914"/>
                <a:gd name="connsiteX7-537" fmla="*/ 990478 w 1042591"/>
                <a:gd name="connsiteY7-538" fmla="*/ 294082 h 967914"/>
                <a:gd name="connsiteX8-539" fmla="*/ 886961 w 1042591"/>
                <a:gd name="connsiteY8-540" fmla="*/ 121554 h 967914"/>
                <a:gd name="connsiteX9-541" fmla="*/ 679927 w 1042591"/>
                <a:gd name="connsiteY9-542" fmla="*/ 784 h 967914"/>
                <a:gd name="connsiteX10-543" fmla="*/ 337531 w 1042591"/>
                <a:gd name="connsiteY10-544" fmla="*/ 82184 h 967914"/>
                <a:gd name="connsiteX11-545" fmla="*/ 129580 w 1042591"/>
                <a:gd name="connsiteY11-546" fmla="*/ 220666 h 967914"/>
                <a:gd name="connsiteX12-547" fmla="*/ 0 w 1042591"/>
                <a:gd name="connsiteY12-548" fmla="*/ 465692 h 967914"/>
                <a:gd name="connsiteX0-549" fmla="*/ 21658 w 1042591"/>
                <a:gd name="connsiteY0-550" fmla="*/ 631613 h 967914"/>
                <a:gd name="connsiteX1-551" fmla="*/ 93331 w 1042591"/>
                <a:gd name="connsiteY1-552" fmla="*/ 811667 h 967914"/>
                <a:gd name="connsiteX2-553" fmla="*/ 231353 w 1042591"/>
                <a:gd name="connsiteY2-554" fmla="*/ 932437 h 967914"/>
                <a:gd name="connsiteX3-555" fmla="*/ 369376 w 1042591"/>
                <a:gd name="connsiteY3-556" fmla="*/ 966943 h 967914"/>
                <a:gd name="connsiteX4-557" fmla="*/ 662674 w 1042591"/>
                <a:gd name="connsiteY4-558" fmla="*/ 949690 h 967914"/>
                <a:gd name="connsiteX5-559" fmla="*/ 852455 w 1042591"/>
                <a:gd name="connsiteY5-560" fmla="*/ 863426 h 967914"/>
                <a:gd name="connsiteX6-561" fmla="*/ 1042236 w 1042591"/>
                <a:gd name="connsiteY6-562" fmla="*/ 518369 h 967914"/>
                <a:gd name="connsiteX7-563" fmla="*/ 990478 w 1042591"/>
                <a:gd name="connsiteY7-564" fmla="*/ 294082 h 967914"/>
                <a:gd name="connsiteX8-565" fmla="*/ 886961 w 1042591"/>
                <a:gd name="connsiteY8-566" fmla="*/ 121554 h 967914"/>
                <a:gd name="connsiteX9-567" fmla="*/ 679927 w 1042591"/>
                <a:gd name="connsiteY9-568" fmla="*/ 784 h 967914"/>
                <a:gd name="connsiteX10-569" fmla="*/ 337531 w 1042591"/>
                <a:gd name="connsiteY10-570" fmla="*/ 82184 h 967914"/>
                <a:gd name="connsiteX11-571" fmla="*/ 129580 w 1042591"/>
                <a:gd name="connsiteY11-572" fmla="*/ 220666 h 967914"/>
                <a:gd name="connsiteX12-573" fmla="*/ 0 w 1042591"/>
                <a:gd name="connsiteY12-574" fmla="*/ 465692 h 967914"/>
                <a:gd name="connsiteX0-575" fmla="*/ 21658 w 1042591"/>
                <a:gd name="connsiteY0-576" fmla="*/ 631613 h 967914"/>
                <a:gd name="connsiteX1-577" fmla="*/ 93331 w 1042591"/>
                <a:gd name="connsiteY1-578" fmla="*/ 811667 h 967914"/>
                <a:gd name="connsiteX2-579" fmla="*/ 231353 w 1042591"/>
                <a:gd name="connsiteY2-580" fmla="*/ 932437 h 967914"/>
                <a:gd name="connsiteX3-581" fmla="*/ 369376 w 1042591"/>
                <a:gd name="connsiteY3-582" fmla="*/ 966943 h 967914"/>
                <a:gd name="connsiteX4-583" fmla="*/ 662674 w 1042591"/>
                <a:gd name="connsiteY4-584" fmla="*/ 949690 h 967914"/>
                <a:gd name="connsiteX5-585" fmla="*/ 852455 w 1042591"/>
                <a:gd name="connsiteY5-586" fmla="*/ 863426 h 967914"/>
                <a:gd name="connsiteX6-587" fmla="*/ 1042236 w 1042591"/>
                <a:gd name="connsiteY6-588" fmla="*/ 518369 h 967914"/>
                <a:gd name="connsiteX7-589" fmla="*/ 990478 w 1042591"/>
                <a:gd name="connsiteY7-590" fmla="*/ 294082 h 967914"/>
                <a:gd name="connsiteX8-591" fmla="*/ 886961 w 1042591"/>
                <a:gd name="connsiteY8-592" fmla="*/ 121554 h 967914"/>
                <a:gd name="connsiteX9-593" fmla="*/ 679927 w 1042591"/>
                <a:gd name="connsiteY9-594" fmla="*/ 784 h 967914"/>
                <a:gd name="connsiteX10-595" fmla="*/ 337531 w 1042591"/>
                <a:gd name="connsiteY10-596" fmla="*/ 82184 h 967914"/>
                <a:gd name="connsiteX11-597" fmla="*/ 129580 w 1042591"/>
                <a:gd name="connsiteY11-598" fmla="*/ 220666 h 967914"/>
                <a:gd name="connsiteX12-599" fmla="*/ 0 w 1042591"/>
                <a:gd name="connsiteY12-600" fmla="*/ 465692 h 9679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042591" h="967914">
                  <a:moveTo>
                    <a:pt x="21658" y="631613"/>
                  </a:moveTo>
                  <a:cubicBezTo>
                    <a:pt x="77975" y="769453"/>
                    <a:pt x="71061" y="746785"/>
                    <a:pt x="93331" y="811667"/>
                  </a:cubicBezTo>
                  <a:cubicBezTo>
                    <a:pt x="173385" y="920018"/>
                    <a:pt x="185346" y="892180"/>
                    <a:pt x="231353" y="932437"/>
                  </a:cubicBezTo>
                  <a:lnTo>
                    <a:pt x="369376" y="966943"/>
                  </a:lnTo>
                  <a:cubicBezTo>
                    <a:pt x="441263" y="969818"/>
                    <a:pt x="582161" y="966943"/>
                    <a:pt x="662674" y="949690"/>
                  </a:cubicBezTo>
                  <a:cubicBezTo>
                    <a:pt x="743187" y="932437"/>
                    <a:pt x="769740" y="935313"/>
                    <a:pt x="852455" y="863426"/>
                  </a:cubicBezTo>
                  <a:cubicBezTo>
                    <a:pt x="935170" y="791539"/>
                    <a:pt x="1038282" y="651360"/>
                    <a:pt x="1042236" y="518369"/>
                  </a:cubicBezTo>
                  <a:cubicBezTo>
                    <a:pt x="1046190" y="385378"/>
                    <a:pt x="1016357" y="360218"/>
                    <a:pt x="990478" y="294082"/>
                  </a:cubicBezTo>
                  <a:lnTo>
                    <a:pt x="886961" y="121554"/>
                  </a:lnTo>
                  <a:cubicBezTo>
                    <a:pt x="835203" y="72671"/>
                    <a:pt x="771499" y="7346"/>
                    <a:pt x="679927" y="784"/>
                  </a:cubicBezTo>
                  <a:cubicBezTo>
                    <a:pt x="588355" y="-5778"/>
                    <a:pt x="453865" y="29538"/>
                    <a:pt x="337531" y="82184"/>
                  </a:cubicBezTo>
                  <a:cubicBezTo>
                    <a:pt x="221197" y="134830"/>
                    <a:pt x="185835" y="156748"/>
                    <a:pt x="129580" y="220666"/>
                  </a:cubicBezTo>
                  <a:cubicBezTo>
                    <a:pt x="73325" y="284584"/>
                    <a:pt x="36708" y="332136"/>
                    <a:pt x="0" y="465692"/>
                  </a:cubicBezTo>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rot="1376137">
            <a:off x="8257382" y="586228"/>
            <a:ext cx="823642" cy="780614"/>
            <a:chOff x="1012368" y="2003285"/>
            <a:chExt cx="1678443" cy="1657703"/>
          </a:xfrm>
          <a:solidFill>
            <a:srgbClr val="96CD49">
              <a:alpha val="68000"/>
            </a:srgbClr>
          </a:solidFill>
        </p:grpSpPr>
        <p:sp>
          <p:nvSpPr>
            <p:cNvPr id="21" name="任意多边形 20"/>
            <p:cNvSpPr/>
            <p:nvPr/>
          </p:nvSpPr>
          <p:spPr>
            <a:xfrm>
              <a:off x="1648220" y="2693074"/>
              <a:ext cx="1042591" cy="967914"/>
            </a:xfrm>
            <a:custGeom>
              <a:avLst/>
              <a:gdLst>
                <a:gd name="connsiteX0" fmla="*/ 17252 w 1035169"/>
                <a:gd name="connsiteY0" fmla="*/ 276045 h 966159"/>
                <a:gd name="connsiteX1" fmla="*/ 0 w 1035169"/>
                <a:gd name="connsiteY1" fmla="*/ 621102 h 966159"/>
                <a:gd name="connsiteX2" fmla="*/ 86264 w 1035169"/>
                <a:gd name="connsiteY2" fmla="*/ 810883 h 966159"/>
                <a:gd name="connsiteX3" fmla="*/ 224286 w 1035169"/>
                <a:gd name="connsiteY3" fmla="*/ 931653 h 966159"/>
                <a:gd name="connsiteX4" fmla="*/ 362309 w 1035169"/>
                <a:gd name="connsiteY4" fmla="*/ 966159 h 966159"/>
                <a:gd name="connsiteX5" fmla="*/ 655607 w 1035169"/>
                <a:gd name="connsiteY5" fmla="*/ 948906 h 966159"/>
                <a:gd name="connsiteX6" fmla="*/ 845388 w 1035169"/>
                <a:gd name="connsiteY6" fmla="*/ 862642 h 966159"/>
                <a:gd name="connsiteX7" fmla="*/ 1035169 w 1035169"/>
                <a:gd name="connsiteY7" fmla="*/ 517585 h 966159"/>
                <a:gd name="connsiteX8" fmla="*/ 983411 w 1035169"/>
                <a:gd name="connsiteY8" fmla="*/ 293298 h 966159"/>
                <a:gd name="connsiteX9" fmla="*/ 879894 w 1035169"/>
                <a:gd name="connsiteY9" fmla="*/ 120770 h 966159"/>
                <a:gd name="connsiteX10" fmla="*/ 672860 w 1035169"/>
                <a:gd name="connsiteY10" fmla="*/ 0 h 966159"/>
                <a:gd name="connsiteX11" fmla="*/ 345056 w 1035169"/>
                <a:gd name="connsiteY11" fmla="*/ 86264 h 966159"/>
                <a:gd name="connsiteX12" fmla="*/ 69011 w 1035169"/>
                <a:gd name="connsiteY12" fmla="*/ 258793 h 966159"/>
                <a:gd name="connsiteX13" fmla="*/ 17252 w 1035169"/>
                <a:gd name="connsiteY13" fmla="*/ 345057 h 966159"/>
                <a:gd name="connsiteX14" fmla="*/ 17252 w 1035169"/>
                <a:gd name="connsiteY14" fmla="*/ 396815 h 966159"/>
                <a:gd name="connsiteX0-1" fmla="*/ 0 w 1035169"/>
                <a:gd name="connsiteY0-2" fmla="*/ 621102 h 966159"/>
                <a:gd name="connsiteX1-3" fmla="*/ 86264 w 1035169"/>
                <a:gd name="connsiteY1-4" fmla="*/ 810883 h 966159"/>
                <a:gd name="connsiteX2-5" fmla="*/ 224286 w 1035169"/>
                <a:gd name="connsiteY2-6" fmla="*/ 931653 h 966159"/>
                <a:gd name="connsiteX3-7" fmla="*/ 362309 w 1035169"/>
                <a:gd name="connsiteY3-8" fmla="*/ 966159 h 966159"/>
                <a:gd name="connsiteX4-9" fmla="*/ 655607 w 1035169"/>
                <a:gd name="connsiteY4-10" fmla="*/ 948906 h 966159"/>
                <a:gd name="connsiteX5-11" fmla="*/ 845388 w 1035169"/>
                <a:gd name="connsiteY5-12" fmla="*/ 862642 h 966159"/>
                <a:gd name="connsiteX6-13" fmla="*/ 1035169 w 1035169"/>
                <a:gd name="connsiteY6-14" fmla="*/ 517585 h 966159"/>
                <a:gd name="connsiteX7-15" fmla="*/ 983411 w 1035169"/>
                <a:gd name="connsiteY7-16" fmla="*/ 293298 h 966159"/>
                <a:gd name="connsiteX8-17" fmla="*/ 879894 w 1035169"/>
                <a:gd name="connsiteY8-18" fmla="*/ 120770 h 966159"/>
                <a:gd name="connsiteX9-19" fmla="*/ 672860 w 1035169"/>
                <a:gd name="connsiteY9-20" fmla="*/ 0 h 966159"/>
                <a:gd name="connsiteX10-21" fmla="*/ 345056 w 1035169"/>
                <a:gd name="connsiteY10-22" fmla="*/ 86264 h 966159"/>
                <a:gd name="connsiteX11-23" fmla="*/ 69011 w 1035169"/>
                <a:gd name="connsiteY11-24" fmla="*/ 258793 h 966159"/>
                <a:gd name="connsiteX12-25" fmla="*/ 17252 w 1035169"/>
                <a:gd name="connsiteY12-26" fmla="*/ 345057 h 966159"/>
                <a:gd name="connsiteX13-27" fmla="*/ 17252 w 1035169"/>
                <a:gd name="connsiteY13-28" fmla="*/ 396815 h 966159"/>
                <a:gd name="connsiteX0-29" fmla="*/ 0 w 1035169"/>
                <a:gd name="connsiteY0-30" fmla="*/ 621102 h 966159"/>
                <a:gd name="connsiteX1-31" fmla="*/ 86264 w 1035169"/>
                <a:gd name="connsiteY1-32" fmla="*/ 810883 h 966159"/>
                <a:gd name="connsiteX2-33" fmla="*/ 224286 w 1035169"/>
                <a:gd name="connsiteY2-34" fmla="*/ 931653 h 966159"/>
                <a:gd name="connsiteX3-35" fmla="*/ 362309 w 1035169"/>
                <a:gd name="connsiteY3-36" fmla="*/ 966159 h 966159"/>
                <a:gd name="connsiteX4-37" fmla="*/ 655607 w 1035169"/>
                <a:gd name="connsiteY4-38" fmla="*/ 948906 h 966159"/>
                <a:gd name="connsiteX5-39" fmla="*/ 845388 w 1035169"/>
                <a:gd name="connsiteY5-40" fmla="*/ 862642 h 966159"/>
                <a:gd name="connsiteX6-41" fmla="*/ 1035169 w 1035169"/>
                <a:gd name="connsiteY6-42" fmla="*/ 517585 h 966159"/>
                <a:gd name="connsiteX7-43" fmla="*/ 983411 w 1035169"/>
                <a:gd name="connsiteY7-44" fmla="*/ 293298 h 966159"/>
                <a:gd name="connsiteX8-45" fmla="*/ 879894 w 1035169"/>
                <a:gd name="connsiteY8-46" fmla="*/ 120770 h 966159"/>
                <a:gd name="connsiteX9-47" fmla="*/ 672860 w 1035169"/>
                <a:gd name="connsiteY9-48" fmla="*/ 0 h 966159"/>
                <a:gd name="connsiteX10-49" fmla="*/ 345056 w 1035169"/>
                <a:gd name="connsiteY10-50" fmla="*/ 86264 h 966159"/>
                <a:gd name="connsiteX11-51" fmla="*/ 69011 w 1035169"/>
                <a:gd name="connsiteY11-52" fmla="*/ 258793 h 966159"/>
                <a:gd name="connsiteX12-53" fmla="*/ 17252 w 1035169"/>
                <a:gd name="connsiteY12-54" fmla="*/ 396815 h 966159"/>
                <a:gd name="connsiteX0-55" fmla="*/ 0 w 1035169"/>
                <a:gd name="connsiteY0-56" fmla="*/ 621565 h 966622"/>
                <a:gd name="connsiteX1-57" fmla="*/ 86264 w 1035169"/>
                <a:gd name="connsiteY1-58" fmla="*/ 811346 h 966622"/>
                <a:gd name="connsiteX2-59" fmla="*/ 224286 w 1035169"/>
                <a:gd name="connsiteY2-60" fmla="*/ 932116 h 966622"/>
                <a:gd name="connsiteX3-61" fmla="*/ 362309 w 1035169"/>
                <a:gd name="connsiteY3-62" fmla="*/ 966622 h 966622"/>
                <a:gd name="connsiteX4-63" fmla="*/ 655607 w 1035169"/>
                <a:gd name="connsiteY4-64" fmla="*/ 949369 h 966622"/>
                <a:gd name="connsiteX5-65" fmla="*/ 845388 w 1035169"/>
                <a:gd name="connsiteY5-66" fmla="*/ 863105 h 966622"/>
                <a:gd name="connsiteX6-67" fmla="*/ 1035169 w 1035169"/>
                <a:gd name="connsiteY6-68" fmla="*/ 518048 h 966622"/>
                <a:gd name="connsiteX7-69" fmla="*/ 983411 w 1035169"/>
                <a:gd name="connsiteY7-70" fmla="*/ 293761 h 966622"/>
                <a:gd name="connsiteX8-71" fmla="*/ 879894 w 1035169"/>
                <a:gd name="connsiteY8-72" fmla="*/ 121233 h 966622"/>
                <a:gd name="connsiteX9-73" fmla="*/ 672860 w 1035169"/>
                <a:gd name="connsiteY9-74" fmla="*/ 463 h 966622"/>
                <a:gd name="connsiteX10-75" fmla="*/ 345056 w 1035169"/>
                <a:gd name="connsiteY10-76" fmla="*/ 86727 h 966622"/>
                <a:gd name="connsiteX11-77" fmla="*/ 69011 w 1035169"/>
                <a:gd name="connsiteY11-78" fmla="*/ 259256 h 966622"/>
                <a:gd name="connsiteX12-79" fmla="*/ 17252 w 1035169"/>
                <a:gd name="connsiteY12-80" fmla="*/ 397278 h 966622"/>
                <a:gd name="connsiteX0-81" fmla="*/ 0 w 1041157"/>
                <a:gd name="connsiteY0-82" fmla="*/ 621565 h 966622"/>
                <a:gd name="connsiteX1-83" fmla="*/ 86264 w 1041157"/>
                <a:gd name="connsiteY1-84" fmla="*/ 811346 h 966622"/>
                <a:gd name="connsiteX2-85" fmla="*/ 224286 w 1041157"/>
                <a:gd name="connsiteY2-86" fmla="*/ 932116 h 966622"/>
                <a:gd name="connsiteX3-87" fmla="*/ 362309 w 1041157"/>
                <a:gd name="connsiteY3-88" fmla="*/ 966622 h 966622"/>
                <a:gd name="connsiteX4-89" fmla="*/ 655607 w 1041157"/>
                <a:gd name="connsiteY4-90" fmla="*/ 949369 h 966622"/>
                <a:gd name="connsiteX5-91" fmla="*/ 845388 w 1041157"/>
                <a:gd name="connsiteY5-92" fmla="*/ 863105 h 966622"/>
                <a:gd name="connsiteX6-93" fmla="*/ 1035169 w 1041157"/>
                <a:gd name="connsiteY6-94" fmla="*/ 518048 h 966622"/>
                <a:gd name="connsiteX7-95" fmla="*/ 983411 w 1041157"/>
                <a:gd name="connsiteY7-96" fmla="*/ 293761 h 966622"/>
                <a:gd name="connsiteX8-97" fmla="*/ 879894 w 1041157"/>
                <a:gd name="connsiteY8-98" fmla="*/ 121233 h 966622"/>
                <a:gd name="connsiteX9-99" fmla="*/ 672860 w 1041157"/>
                <a:gd name="connsiteY9-100" fmla="*/ 463 h 966622"/>
                <a:gd name="connsiteX10-101" fmla="*/ 345056 w 1041157"/>
                <a:gd name="connsiteY10-102" fmla="*/ 86727 h 966622"/>
                <a:gd name="connsiteX11-103" fmla="*/ 69011 w 1041157"/>
                <a:gd name="connsiteY11-104" fmla="*/ 259256 h 966622"/>
                <a:gd name="connsiteX12-105" fmla="*/ 17252 w 1041157"/>
                <a:gd name="connsiteY12-106" fmla="*/ 397278 h 966622"/>
                <a:gd name="connsiteX0-107" fmla="*/ 0 w 1035524"/>
                <a:gd name="connsiteY0-108" fmla="*/ 621565 h 966622"/>
                <a:gd name="connsiteX1-109" fmla="*/ 86264 w 1035524"/>
                <a:gd name="connsiteY1-110" fmla="*/ 811346 h 966622"/>
                <a:gd name="connsiteX2-111" fmla="*/ 224286 w 1035524"/>
                <a:gd name="connsiteY2-112" fmla="*/ 932116 h 966622"/>
                <a:gd name="connsiteX3-113" fmla="*/ 362309 w 1035524"/>
                <a:gd name="connsiteY3-114" fmla="*/ 966622 h 966622"/>
                <a:gd name="connsiteX4-115" fmla="*/ 655607 w 1035524"/>
                <a:gd name="connsiteY4-116" fmla="*/ 949369 h 966622"/>
                <a:gd name="connsiteX5-117" fmla="*/ 845388 w 1035524"/>
                <a:gd name="connsiteY5-118" fmla="*/ 863105 h 966622"/>
                <a:gd name="connsiteX6-119" fmla="*/ 1035169 w 1035524"/>
                <a:gd name="connsiteY6-120" fmla="*/ 518048 h 966622"/>
                <a:gd name="connsiteX7-121" fmla="*/ 983411 w 1035524"/>
                <a:gd name="connsiteY7-122" fmla="*/ 293761 h 966622"/>
                <a:gd name="connsiteX8-123" fmla="*/ 879894 w 1035524"/>
                <a:gd name="connsiteY8-124" fmla="*/ 121233 h 966622"/>
                <a:gd name="connsiteX9-125" fmla="*/ 672860 w 1035524"/>
                <a:gd name="connsiteY9-126" fmla="*/ 463 h 966622"/>
                <a:gd name="connsiteX10-127" fmla="*/ 345056 w 1035524"/>
                <a:gd name="connsiteY10-128" fmla="*/ 86727 h 966622"/>
                <a:gd name="connsiteX11-129" fmla="*/ 69011 w 1035524"/>
                <a:gd name="connsiteY11-130" fmla="*/ 259256 h 966622"/>
                <a:gd name="connsiteX12-131" fmla="*/ 17252 w 1035524"/>
                <a:gd name="connsiteY12-132" fmla="*/ 397278 h 966622"/>
                <a:gd name="connsiteX0-133" fmla="*/ 0 w 1035524"/>
                <a:gd name="connsiteY0-134" fmla="*/ 621565 h 967593"/>
                <a:gd name="connsiteX1-135" fmla="*/ 86264 w 1035524"/>
                <a:gd name="connsiteY1-136" fmla="*/ 811346 h 967593"/>
                <a:gd name="connsiteX2-137" fmla="*/ 224286 w 1035524"/>
                <a:gd name="connsiteY2-138" fmla="*/ 932116 h 967593"/>
                <a:gd name="connsiteX3-139" fmla="*/ 362309 w 1035524"/>
                <a:gd name="connsiteY3-140" fmla="*/ 966622 h 967593"/>
                <a:gd name="connsiteX4-141" fmla="*/ 655607 w 1035524"/>
                <a:gd name="connsiteY4-142" fmla="*/ 949369 h 967593"/>
                <a:gd name="connsiteX5-143" fmla="*/ 845388 w 1035524"/>
                <a:gd name="connsiteY5-144" fmla="*/ 863105 h 967593"/>
                <a:gd name="connsiteX6-145" fmla="*/ 1035169 w 1035524"/>
                <a:gd name="connsiteY6-146" fmla="*/ 518048 h 967593"/>
                <a:gd name="connsiteX7-147" fmla="*/ 983411 w 1035524"/>
                <a:gd name="connsiteY7-148" fmla="*/ 293761 h 967593"/>
                <a:gd name="connsiteX8-149" fmla="*/ 879894 w 1035524"/>
                <a:gd name="connsiteY8-150" fmla="*/ 121233 h 967593"/>
                <a:gd name="connsiteX9-151" fmla="*/ 672860 w 1035524"/>
                <a:gd name="connsiteY9-152" fmla="*/ 463 h 967593"/>
                <a:gd name="connsiteX10-153" fmla="*/ 345056 w 1035524"/>
                <a:gd name="connsiteY10-154" fmla="*/ 86727 h 967593"/>
                <a:gd name="connsiteX11-155" fmla="*/ 69011 w 1035524"/>
                <a:gd name="connsiteY11-156" fmla="*/ 259256 h 967593"/>
                <a:gd name="connsiteX12-157" fmla="*/ 17252 w 1035524"/>
                <a:gd name="connsiteY12-158" fmla="*/ 397278 h 967593"/>
                <a:gd name="connsiteX0-159" fmla="*/ 0 w 1035524"/>
                <a:gd name="connsiteY0-160" fmla="*/ 621565 h 967593"/>
                <a:gd name="connsiteX1-161" fmla="*/ 86264 w 1035524"/>
                <a:gd name="connsiteY1-162" fmla="*/ 811346 h 967593"/>
                <a:gd name="connsiteX2-163" fmla="*/ 224286 w 1035524"/>
                <a:gd name="connsiteY2-164" fmla="*/ 932116 h 967593"/>
                <a:gd name="connsiteX3-165" fmla="*/ 362309 w 1035524"/>
                <a:gd name="connsiteY3-166" fmla="*/ 966622 h 967593"/>
                <a:gd name="connsiteX4-167" fmla="*/ 655607 w 1035524"/>
                <a:gd name="connsiteY4-168" fmla="*/ 949369 h 967593"/>
                <a:gd name="connsiteX5-169" fmla="*/ 845388 w 1035524"/>
                <a:gd name="connsiteY5-170" fmla="*/ 863105 h 967593"/>
                <a:gd name="connsiteX6-171" fmla="*/ 1035169 w 1035524"/>
                <a:gd name="connsiteY6-172" fmla="*/ 518048 h 967593"/>
                <a:gd name="connsiteX7-173" fmla="*/ 983411 w 1035524"/>
                <a:gd name="connsiteY7-174" fmla="*/ 293761 h 967593"/>
                <a:gd name="connsiteX8-175" fmla="*/ 879894 w 1035524"/>
                <a:gd name="connsiteY8-176" fmla="*/ 121233 h 967593"/>
                <a:gd name="connsiteX9-177" fmla="*/ 672860 w 1035524"/>
                <a:gd name="connsiteY9-178" fmla="*/ 463 h 967593"/>
                <a:gd name="connsiteX10-179" fmla="*/ 345056 w 1035524"/>
                <a:gd name="connsiteY10-180" fmla="*/ 86727 h 967593"/>
                <a:gd name="connsiteX11-181" fmla="*/ 69011 w 1035524"/>
                <a:gd name="connsiteY11-182" fmla="*/ 259256 h 967593"/>
                <a:gd name="connsiteX12-183" fmla="*/ 17252 w 1035524"/>
                <a:gd name="connsiteY12-184" fmla="*/ 397278 h 967593"/>
                <a:gd name="connsiteX0-185" fmla="*/ 0 w 1035524"/>
                <a:gd name="connsiteY0-186" fmla="*/ 621565 h 967593"/>
                <a:gd name="connsiteX1-187" fmla="*/ 86264 w 1035524"/>
                <a:gd name="connsiteY1-188" fmla="*/ 811346 h 967593"/>
                <a:gd name="connsiteX2-189" fmla="*/ 224286 w 1035524"/>
                <a:gd name="connsiteY2-190" fmla="*/ 932116 h 967593"/>
                <a:gd name="connsiteX3-191" fmla="*/ 362309 w 1035524"/>
                <a:gd name="connsiteY3-192" fmla="*/ 966622 h 967593"/>
                <a:gd name="connsiteX4-193" fmla="*/ 655607 w 1035524"/>
                <a:gd name="connsiteY4-194" fmla="*/ 949369 h 967593"/>
                <a:gd name="connsiteX5-195" fmla="*/ 845388 w 1035524"/>
                <a:gd name="connsiteY5-196" fmla="*/ 863105 h 967593"/>
                <a:gd name="connsiteX6-197" fmla="*/ 1035169 w 1035524"/>
                <a:gd name="connsiteY6-198" fmla="*/ 518048 h 967593"/>
                <a:gd name="connsiteX7-199" fmla="*/ 983411 w 1035524"/>
                <a:gd name="connsiteY7-200" fmla="*/ 293761 h 967593"/>
                <a:gd name="connsiteX8-201" fmla="*/ 879894 w 1035524"/>
                <a:gd name="connsiteY8-202" fmla="*/ 121233 h 967593"/>
                <a:gd name="connsiteX9-203" fmla="*/ 672860 w 1035524"/>
                <a:gd name="connsiteY9-204" fmla="*/ 463 h 967593"/>
                <a:gd name="connsiteX10-205" fmla="*/ 345056 w 1035524"/>
                <a:gd name="connsiteY10-206" fmla="*/ 86727 h 967593"/>
                <a:gd name="connsiteX11-207" fmla="*/ 69011 w 1035524"/>
                <a:gd name="connsiteY11-208" fmla="*/ 259256 h 967593"/>
                <a:gd name="connsiteX12-209" fmla="*/ 17252 w 1035524"/>
                <a:gd name="connsiteY12-210" fmla="*/ 397278 h 967593"/>
                <a:gd name="connsiteX0-211" fmla="*/ 7067 w 1042591"/>
                <a:gd name="connsiteY0-212" fmla="*/ 621565 h 967593"/>
                <a:gd name="connsiteX1-213" fmla="*/ 93331 w 1042591"/>
                <a:gd name="connsiteY1-214" fmla="*/ 811346 h 967593"/>
                <a:gd name="connsiteX2-215" fmla="*/ 231353 w 1042591"/>
                <a:gd name="connsiteY2-216" fmla="*/ 932116 h 967593"/>
                <a:gd name="connsiteX3-217" fmla="*/ 369376 w 1042591"/>
                <a:gd name="connsiteY3-218" fmla="*/ 966622 h 967593"/>
                <a:gd name="connsiteX4-219" fmla="*/ 662674 w 1042591"/>
                <a:gd name="connsiteY4-220" fmla="*/ 949369 h 967593"/>
                <a:gd name="connsiteX5-221" fmla="*/ 852455 w 1042591"/>
                <a:gd name="connsiteY5-222" fmla="*/ 863105 h 967593"/>
                <a:gd name="connsiteX6-223" fmla="*/ 1042236 w 1042591"/>
                <a:gd name="connsiteY6-224" fmla="*/ 518048 h 967593"/>
                <a:gd name="connsiteX7-225" fmla="*/ 990478 w 1042591"/>
                <a:gd name="connsiteY7-226" fmla="*/ 293761 h 967593"/>
                <a:gd name="connsiteX8-227" fmla="*/ 886961 w 1042591"/>
                <a:gd name="connsiteY8-228" fmla="*/ 121233 h 967593"/>
                <a:gd name="connsiteX9-229" fmla="*/ 679927 w 1042591"/>
                <a:gd name="connsiteY9-230" fmla="*/ 463 h 967593"/>
                <a:gd name="connsiteX10-231" fmla="*/ 352123 w 1042591"/>
                <a:gd name="connsiteY10-232" fmla="*/ 86727 h 967593"/>
                <a:gd name="connsiteX11-233" fmla="*/ 76078 w 1042591"/>
                <a:gd name="connsiteY11-234" fmla="*/ 259256 h 967593"/>
                <a:gd name="connsiteX12-235" fmla="*/ 0 w 1042591"/>
                <a:gd name="connsiteY12-236" fmla="*/ 465371 h 967593"/>
                <a:gd name="connsiteX0-237" fmla="*/ 7067 w 1042591"/>
                <a:gd name="connsiteY0-238" fmla="*/ 621565 h 967593"/>
                <a:gd name="connsiteX1-239" fmla="*/ 93331 w 1042591"/>
                <a:gd name="connsiteY1-240" fmla="*/ 811346 h 967593"/>
                <a:gd name="connsiteX2-241" fmla="*/ 231353 w 1042591"/>
                <a:gd name="connsiteY2-242" fmla="*/ 932116 h 967593"/>
                <a:gd name="connsiteX3-243" fmla="*/ 369376 w 1042591"/>
                <a:gd name="connsiteY3-244" fmla="*/ 966622 h 967593"/>
                <a:gd name="connsiteX4-245" fmla="*/ 662674 w 1042591"/>
                <a:gd name="connsiteY4-246" fmla="*/ 949369 h 967593"/>
                <a:gd name="connsiteX5-247" fmla="*/ 852455 w 1042591"/>
                <a:gd name="connsiteY5-248" fmla="*/ 863105 h 967593"/>
                <a:gd name="connsiteX6-249" fmla="*/ 1042236 w 1042591"/>
                <a:gd name="connsiteY6-250" fmla="*/ 518048 h 967593"/>
                <a:gd name="connsiteX7-251" fmla="*/ 990478 w 1042591"/>
                <a:gd name="connsiteY7-252" fmla="*/ 293761 h 967593"/>
                <a:gd name="connsiteX8-253" fmla="*/ 886961 w 1042591"/>
                <a:gd name="connsiteY8-254" fmla="*/ 121233 h 967593"/>
                <a:gd name="connsiteX9-255" fmla="*/ 679927 w 1042591"/>
                <a:gd name="connsiteY9-256" fmla="*/ 463 h 967593"/>
                <a:gd name="connsiteX10-257" fmla="*/ 352123 w 1042591"/>
                <a:gd name="connsiteY10-258" fmla="*/ 86727 h 967593"/>
                <a:gd name="connsiteX11-259" fmla="*/ 76078 w 1042591"/>
                <a:gd name="connsiteY11-260" fmla="*/ 259256 h 967593"/>
                <a:gd name="connsiteX12-261" fmla="*/ 0 w 1042591"/>
                <a:gd name="connsiteY12-262" fmla="*/ 465371 h 967593"/>
                <a:gd name="connsiteX0-263" fmla="*/ 26522 w 1042591"/>
                <a:gd name="connsiteY0-264" fmla="*/ 616701 h 967593"/>
                <a:gd name="connsiteX1-265" fmla="*/ 93331 w 1042591"/>
                <a:gd name="connsiteY1-266" fmla="*/ 811346 h 967593"/>
                <a:gd name="connsiteX2-267" fmla="*/ 231353 w 1042591"/>
                <a:gd name="connsiteY2-268" fmla="*/ 932116 h 967593"/>
                <a:gd name="connsiteX3-269" fmla="*/ 369376 w 1042591"/>
                <a:gd name="connsiteY3-270" fmla="*/ 966622 h 967593"/>
                <a:gd name="connsiteX4-271" fmla="*/ 662674 w 1042591"/>
                <a:gd name="connsiteY4-272" fmla="*/ 949369 h 967593"/>
                <a:gd name="connsiteX5-273" fmla="*/ 852455 w 1042591"/>
                <a:gd name="connsiteY5-274" fmla="*/ 863105 h 967593"/>
                <a:gd name="connsiteX6-275" fmla="*/ 1042236 w 1042591"/>
                <a:gd name="connsiteY6-276" fmla="*/ 518048 h 967593"/>
                <a:gd name="connsiteX7-277" fmla="*/ 990478 w 1042591"/>
                <a:gd name="connsiteY7-278" fmla="*/ 293761 h 967593"/>
                <a:gd name="connsiteX8-279" fmla="*/ 886961 w 1042591"/>
                <a:gd name="connsiteY8-280" fmla="*/ 121233 h 967593"/>
                <a:gd name="connsiteX9-281" fmla="*/ 679927 w 1042591"/>
                <a:gd name="connsiteY9-282" fmla="*/ 463 h 967593"/>
                <a:gd name="connsiteX10-283" fmla="*/ 352123 w 1042591"/>
                <a:gd name="connsiteY10-284" fmla="*/ 86727 h 967593"/>
                <a:gd name="connsiteX11-285" fmla="*/ 76078 w 1042591"/>
                <a:gd name="connsiteY11-286" fmla="*/ 259256 h 967593"/>
                <a:gd name="connsiteX12-287" fmla="*/ 0 w 1042591"/>
                <a:gd name="connsiteY12-288" fmla="*/ 465371 h 967593"/>
                <a:gd name="connsiteX0-289" fmla="*/ 26522 w 1042591"/>
                <a:gd name="connsiteY0-290" fmla="*/ 616701 h 967593"/>
                <a:gd name="connsiteX1-291" fmla="*/ 93331 w 1042591"/>
                <a:gd name="connsiteY1-292" fmla="*/ 811346 h 967593"/>
                <a:gd name="connsiteX2-293" fmla="*/ 231353 w 1042591"/>
                <a:gd name="connsiteY2-294" fmla="*/ 932116 h 967593"/>
                <a:gd name="connsiteX3-295" fmla="*/ 369376 w 1042591"/>
                <a:gd name="connsiteY3-296" fmla="*/ 966622 h 967593"/>
                <a:gd name="connsiteX4-297" fmla="*/ 662674 w 1042591"/>
                <a:gd name="connsiteY4-298" fmla="*/ 949369 h 967593"/>
                <a:gd name="connsiteX5-299" fmla="*/ 852455 w 1042591"/>
                <a:gd name="connsiteY5-300" fmla="*/ 863105 h 967593"/>
                <a:gd name="connsiteX6-301" fmla="*/ 1042236 w 1042591"/>
                <a:gd name="connsiteY6-302" fmla="*/ 518048 h 967593"/>
                <a:gd name="connsiteX7-303" fmla="*/ 990478 w 1042591"/>
                <a:gd name="connsiteY7-304" fmla="*/ 293761 h 967593"/>
                <a:gd name="connsiteX8-305" fmla="*/ 886961 w 1042591"/>
                <a:gd name="connsiteY8-306" fmla="*/ 121233 h 967593"/>
                <a:gd name="connsiteX9-307" fmla="*/ 679927 w 1042591"/>
                <a:gd name="connsiteY9-308" fmla="*/ 463 h 967593"/>
                <a:gd name="connsiteX10-309" fmla="*/ 352123 w 1042591"/>
                <a:gd name="connsiteY10-310" fmla="*/ 86727 h 967593"/>
                <a:gd name="connsiteX11-311" fmla="*/ 76078 w 1042591"/>
                <a:gd name="connsiteY11-312" fmla="*/ 259256 h 967593"/>
                <a:gd name="connsiteX12-313" fmla="*/ 0 w 1042591"/>
                <a:gd name="connsiteY12-314" fmla="*/ 465371 h 967593"/>
                <a:gd name="connsiteX0-315" fmla="*/ 26522 w 1042591"/>
                <a:gd name="connsiteY0-316" fmla="*/ 616701 h 967593"/>
                <a:gd name="connsiteX1-317" fmla="*/ 93331 w 1042591"/>
                <a:gd name="connsiteY1-318" fmla="*/ 811346 h 967593"/>
                <a:gd name="connsiteX2-319" fmla="*/ 231353 w 1042591"/>
                <a:gd name="connsiteY2-320" fmla="*/ 932116 h 967593"/>
                <a:gd name="connsiteX3-321" fmla="*/ 369376 w 1042591"/>
                <a:gd name="connsiteY3-322" fmla="*/ 966622 h 967593"/>
                <a:gd name="connsiteX4-323" fmla="*/ 662674 w 1042591"/>
                <a:gd name="connsiteY4-324" fmla="*/ 949369 h 967593"/>
                <a:gd name="connsiteX5-325" fmla="*/ 852455 w 1042591"/>
                <a:gd name="connsiteY5-326" fmla="*/ 863105 h 967593"/>
                <a:gd name="connsiteX6-327" fmla="*/ 1042236 w 1042591"/>
                <a:gd name="connsiteY6-328" fmla="*/ 518048 h 967593"/>
                <a:gd name="connsiteX7-329" fmla="*/ 990478 w 1042591"/>
                <a:gd name="connsiteY7-330" fmla="*/ 293761 h 967593"/>
                <a:gd name="connsiteX8-331" fmla="*/ 886961 w 1042591"/>
                <a:gd name="connsiteY8-332" fmla="*/ 121233 h 967593"/>
                <a:gd name="connsiteX9-333" fmla="*/ 679927 w 1042591"/>
                <a:gd name="connsiteY9-334" fmla="*/ 463 h 967593"/>
                <a:gd name="connsiteX10-335" fmla="*/ 352123 w 1042591"/>
                <a:gd name="connsiteY10-336" fmla="*/ 86727 h 967593"/>
                <a:gd name="connsiteX11-337" fmla="*/ 129580 w 1042591"/>
                <a:gd name="connsiteY11-338" fmla="*/ 220345 h 967593"/>
                <a:gd name="connsiteX12-339" fmla="*/ 0 w 1042591"/>
                <a:gd name="connsiteY12-340" fmla="*/ 465371 h 967593"/>
                <a:gd name="connsiteX0-341" fmla="*/ 26522 w 1042591"/>
                <a:gd name="connsiteY0-342" fmla="*/ 616860 h 967752"/>
                <a:gd name="connsiteX1-343" fmla="*/ 93331 w 1042591"/>
                <a:gd name="connsiteY1-344" fmla="*/ 811505 h 967752"/>
                <a:gd name="connsiteX2-345" fmla="*/ 231353 w 1042591"/>
                <a:gd name="connsiteY2-346" fmla="*/ 932275 h 967752"/>
                <a:gd name="connsiteX3-347" fmla="*/ 369376 w 1042591"/>
                <a:gd name="connsiteY3-348" fmla="*/ 966781 h 967752"/>
                <a:gd name="connsiteX4-349" fmla="*/ 662674 w 1042591"/>
                <a:gd name="connsiteY4-350" fmla="*/ 949528 h 967752"/>
                <a:gd name="connsiteX5-351" fmla="*/ 852455 w 1042591"/>
                <a:gd name="connsiteY5-352" fmla="*/ 863264 h 967752"/>
                <a:gd name="connsiteX6-353" fmla="*/ 1042236 w 1042591"/>
                <a:gd name="connsiteY6-354" fmla="*/ 518207 h 967752"/>
                <a:gd name="connsiteX7-355" fmla="*/ 990478 w 1042591"/>
                <a:gd name="connsiteY7-356" fmla="*/ 293920 h 967752"/>
                <a:gd name="connsiteX8-357" fmla="*/ 886961 w 1042591"/>
                <a:gd name="connsiteY8-358" fmla="*/ 121392 h 967752"/>
                <a:gd name="connsiteX9-359" fmla="*/ 679927 w 1042591"/>
                <a:gd name="connsiteY9-360" fmla="*/ 622 h 967752"/>
                <a:gd name="connsiteX10-361" fmla="*/ 352123 w 1042591"/>
                <a:gd name="connsiteY10-362" fmla="*/ 86886 h 967752"/>
                <a:gd name="connsiteX11-363" fmla="*/ 129580 w 1042591"/>
                <a:gd name="connsiteY11-364" fmla="*/ 220504 h 967752"/>
                <a:gd name="connsiteX12-365" fmla="*/ 0 w 1042591"/>
                <a:gd name="connsiteY12-366" fmla="*/ 465530 h 967752"/>
                <a:gd name="connsiteX0-367" fmla="*/ 26522 w 1042591"/>
                <a:gd name="connsiteY0-368" fmla="*/ 617117 h 968009"/>
                <a:gd name="connsiteX1-369" fmla="*/ 93331 w 1042591"/>
                <a:gd name="connsiteY1-370" fmla="*/ 811762 h 968009"/>
                <a:gd name="connsiteX2-371" fmla="*/ 231353 w 1042591"/>
                <a:gd name="connsiteY2-372" fmla="*/ 932532 h 968009"/>
                <a:gd name="connsiteX3-373" fmla="*/ 369376 w 1042591"/>
                <a:gd name="connsiteY3-374" fmla="*/ 967038 h 968009"/>
                <a:gd name="connsiteX4-375" fmla="*/ 662674 w 1042591"/>
                <a:gd name="connsiteY4-376" fmla="*/ 949785 h 968009"/>
                <a:gd name="connsiteX5-377" fmla="*/ 852455 w 1042591"/>
                <a:gd name="connsiteY5-378" fmla="*/ 863521 h 968009"/>
                <a:gd name="connsiteX6-379" fmla="*/ 1042236 w 1042591"/>
                <a:gd name="connsiteY6-380" fmla="*/ 518464 h 968009"/>
                <a:gd name="connsiteX7-381" fmla="*/ 990478 w 1042591"/>
                <a:gd name="connsiteY7-382" fmla="*/ 294177 h 968009"/>
                <a:gd name="connsiteX8-383" fmla="*/ 886961 w 1042591"/>
                <a:gd name="connsiteY8-384" fmla="*/ 121649 h 968009"/>
                <a:gd name="connsiteX9-385" fmla="*/ 679927 w 1042591"/>
                <a:gd name="connsiteY9-386" fmla="*/ 879 h 968009"/>
                <a:gd name="connsiteX10-387" fmla="*/ 337531 w 1042591"/>
                <a:gd name="connsiteY10-388" fmla="*/ 82279 h 968009"/>
                <a:gd name="connsiteX11-389" fmla="*/ 129580 w 1042591"/>
                <a:gd name="connsiteY11-390" fmla="*/ 220761 h 968009"/>
                <a:gd name="connsiteX12-391" fmla="*/ 0 w 1042591"/>
                <a:gd name="connsiteY12-392" fmla="*/ 465787 h 968009"/>
                <a:gd name="connsiteX0-393" fmla="*/ 26522 w 1042591"/>
                <a:gd name="connsiteY0-394" fmla="*/ 617022 h 967914"/>
                <a:gd name="connsiteX1-395" fmla="*/ 93331 w 1042591"/>
                <a:gd name="connsiteY1-396" fmla="*/ 811667 h 967914"/>
                <a:gd name="connsiteX2-397" fmla="*/ 231353 w 1042591"/>
                <a:gd name="connsiteY2-398" fmla="*/ 932437 h 967914"/>
                <a:gd name="connsiteX3-399" fmla="*/ 369376 w 1042591"/>
                <a:gd name="connsiteY3-400" fmla="*/ 966943 h 967914"/>
                <a:gd name="connsiteX4-401" fmla="*/ 662674 w 1042591"/>
                <a:gd name="connsiteY4-402" fmla="*/ 949690 h 967914"/>
                <a:gd name="connsiteX5-403" fmla="*/ 852455 w 1042591"/>
                <a:gd name="connsiteY5-404" fmla="*/ 863426 h 967914"/>
                <a:gd name="connsiteX6-405" fmla="*/ 1042236 w 1042591"/>
                <a:gd name="connsiteY6-406" fmla="*/ 518369 h 967914"/>
                <a:gd name="connsiteX7-407" fmla="*/ 990478 w 1042591"/>
                <a:gd name="connsiteY7-408" fmla="*/ 294082 h 967914"/>
                <a:gd name="connsiteX8-409" fmla="*/ 886961 w 1042591"/>
                <a:gd name="connsiteY8-410" fmla="*/ 121554 h 967914"/>
                <a:gd name="connsiteX9-411" fmla="*/ 679927 w 1042591"/>
                <a:gd name="connsiteY9-412" fmla="*/ 784 h 967914"/>
                <a:gd name="connsiteX10-413" fmla="*/ 337531 w 1042591"/>
                <a:gd name="connsiteY10-414" fmla="*/ 82184 h 967914"/>
                <a:gd name="connsiteX11-415" fmla="*/ 129580 w 1042591"/>
                <a:gd name="connsiteY11-416" fmla="*/ 220666 h 967914"/>
                <a:gd name="connsiteX12-417" fmla="*/ 0 w 1042591"/>
                <a:gd name="connsiteY12-418" fmla="*/ 465692 h 967914"/>
                <a:gd name="connsiteX0-419" fmla="*/ 26522 w 1042591"/>
                <a:gd name="connsiteY0-420" fmla="*/ 617022 h 967914"/>
                <a:gd name="connsiteX1-421" fmla="*/ 93331 w 1042591"/>
                <a:gd name="connsiteY1-422" fmla="*/ 811667 h 967914"/>
                <a:gd name="connsiteX2-423" fmla="*/ 231353 w 1042591"/>
                <a:gd name="connsiteY2-424" fmla="*/ 932437 h 967914"/>
                <a:gd name="connsiteX3-425" fmla="*/ 369376 w 1042591"/>
                <a:gd name="connsiteY3-426" fmla="*/ 966943 h 967914"/>
                <a:gd name="connsiteX4-427" fmla="*/ 662674 w 1042591"/>
                <a:gd name="connsiteY4-428" fmla="*/ 949690 h 967914"/>
                <a:gd name="connsiteX5-429" fmla="*/ 852455 w 1042591"/>
                <a:gd name="connsiteY5-430" fmla="*/ 863426 h 967914"/>
                <a:gd name="connsiteX6-431" fmla="*/ 1042236 w 1042591"/>
                <a:gd name="connsiteY6-432" fmla="*/ 518369 h 967914"/>
                <a:gd name="connsiteX7-433" fmla="*/ 990478 w 1042591"/>
                <a:gd name="connsiteY7-434" fmla="*/ 294082 h 967914"/>
                <a:gd name="connsiteX8-435" fmla="*/ 886961 w 1042591"/>
                <a:gd name="connsiteY8-436" fmla="*/ 121554 h 967914"/>
                <a:gd name="connsiteX9-437" fmla="*/ 679927 w 1042591"/>
                <a:gd name="connsiteY9-438" fmla="*/ 784 h 967914"/>
                <a:gd name="connsiteX10-439" fmla="*/ 337531 w 1042591"/>
                <a:gd name="connsiteY10-440" fmla="*/ 82184 h 967914"/>
                <a:gd name="connsiteX11-441" fmla="*/ 129580 w 1042591"/>
                <a:gd name="connsiteY11-442" fmla="*/ 220666 h 967914"/>
                <a:gd name="connsiteX12-443" fmla="*/ 0 w 1042591"/>
                <a:gd name="connsiteY12-444" fmla="*/ 465692 h 967914"/>
                <a:gd name="connsiteX0-445" fmla="*/ 26522 w 1042591"/>
                <a:gd name="connsiteY0-446" fmla="*/ 617022 h 967914"/>
                <a:gd name="connsiteX1-447" fmla="*/ 93331 w 1042591"/>
                <a:gd name="connsiteY1-448" fmla="*/ 811667 h 967914"/>
                <a:gd name="connsiteX2-449" fmla="*/ 231353 w 1042591"/>
                <a:gd name="connsiteY2-450" fmla="*/ 932437 h 967914"/>
                <a:gd name="connsiteX3-451" fmla="*/ 369376 w 1042591"/>
                <a:gd name="connsiteY3-452" fmla="*/ 966943 h 967914"/>
                <a:gd name="connsiteX4-453" fmla="*/ 662674 w 1042591"/>
                <a:gd name="connsiteY4-454" fmla="*/ 949690 h 967914"/>
                <a:gd name="connsiteX5-455" fmla="*/ 852455 w 1042591"/>
                <a:gd name="connsiteY5-456" fmla="*/ 863426 h 967914"/>
                <a:gd name="connsiteX6-457" fmla="*/ 1042236 w 1042591"/>
                <a:gd name="connsiteY6-458" fmla="*/ 518369 h 967914"/>
                <a:gd name="connsiteX7-459" fmla="*/ 990478 w 1042591"/>
                <a:gd name="connsiteY7-460" fmla="*/ 294082 h 967914"/>
                <a:gd name="connsiteX8-461" fmla="*/ 886961 w 1042591"/>
                <a:gd name="connsiteY8-462" fmla="*/ 121554 h 967914"/>
                <a:gd name="connsiteX9-463" fmla="*/ 679927 w 1042591"/>
                <a:gd name="connsiteY9-464" fmla="*/ 784 h 967914"/>
                <a:gd name="connsiteX10-465" fmla="*/ 337531 w 1042591"/>
                <a:gd name="connsiteY10-466" fmla="*/ 82184 h 967914"/>
                <a:gd name="connsiteX11-467" fmla="*/ 129580 w 1042591"/>
                <a:gd name="connsiteY11-468" fmla="*/ 220666 h 967914"/>
                <a:gd name="connsiteX12-469" fmla="*/ 0 w 1042591"/>
                <a:gd name="connsiteY12-470" fmla="*/ 465692 h 967914"/>
                <a:gd name="connsiteX0-471" fmla="*/ 21658 w 1042591"/>
                <a:gd name="connsiteY0-472" fmla="*/ 631613 h 967914"/>
                <a:gd name="connsiteX1-473" fmla="*/ 93331 w 1042591"/>
                <a:gd name="connsiteY1-474" fmla="*/ 811667 h 967914"/>
                <a:gd name="connsiteX2-475" fmla="*/ 231353 w 1042591"/>
                <a:gd name="connsiteY2-476" fmla="*/ 932437 h 967914"/>
                <a:gd name="connsiteX3-477" fmla="*/ 369376 w 1042591"/>
                <a:gd name="connsiteY3-478" fmla="*/ 966943 h 967914"/>
                <a:gd name="connsiteX4-479" fmla="*/ 662674 w 1042591"/>
                <a:gd name="connsiteY4-480" fmla="*/ 949690 h 967914"/>
                <a:gd name="connsiteX5-481" fmla="*/ 852455 w 1042591"/>
                <a:gd name="connsiteY5-482" fmla="*/ 863426 h 967914"/>
                <a:gd name="connsiteX6-483" fmla="*/ 1042236 w 1042591"/>
                <a:gd name="connsiteY6-484" fmla="*/ 518369 h 967914"/>
                <a:gd name="connsiteX7-485" fmla="*/ 990478 w 1042591"/>
                <a:gd name="connsiteY7-486" fmla="*/ 294082 h 967914"/>
                <a:gd name="connsiteX8-487" fmla="*/ 886961 w 1042591"/>
                <a:gd name="connsiteY8-488" fmla="*/ 121554 h 967914"/>
                <a:gd name="connsiteX9-489" fmla="*/ 679927 w 1042591"/>
                <a:gd name="connsiteY9-490" fmla="*/ 784 h 967914"/>
                <a:gd name="connsiteX10-491" fmla="*/ 337531 w 1042591"/>
                <a:gd name="connsiteY10-492" fmla="*/ 82184 h 967914"/>
                <a:gd name="connsiteX11-493" fmla="*/ 129580 w 1042591"/>
                <a:gd name="connsiteY11-494" fmla="*/ 220666 h 967914"/>
                <a:gd name="connsiteX12-495" fmla="*/ 0 w 1042591"/>
                <a:gd name="connsiteY12-496" fmla="*/ 465692 h 967914"/>
                <a:gd name="connsiteX0-497" fmla="*/ 21658 w 1042591"/>
                <a:gd name="connsiteY0-498" fmla="*/ 631613 h 967914"/>
                <a:gd name="connsiteX1-499" fmla="*/ 93331 w 1042591"/>
                <a:gd name="connsiteY1-500" fmla="*/ 811667 h 967914"/>
                <a:gd name="connsiteX2-501" fmla="*/ 231353 w 1042591"/>
                <a:gd name="connsiteY2-502" fmla="*/ 932437 h 967914"/>
                <a:gd name="connsiteX3-503" fmla="*/ 369376 w 1042591"/>
                <a:gd name="connsiteY3-504" fmla="*/ 966943 h 967914"/>
                <a:gd name="connsiteX4-505" fmla="*/ 662674 w 1042591"/>
                <a:gd name="connsiteY4-506" fmla="*/ 949690 h 967914"/>
                <a:gd name="connsiteX5-507" fmla="*/ 852455 w 1042591"/>
                <a:gd name="connsiteY5-508" fmla="*/ 863426 h 967914"/>
                <a:gd name="connsiteX6-509" fmla="*/ 1042236 w 1042591"/>
                <a:gd name="connsiteY6-510" fmla="*/ 518369 h 967914"/>
                <a:gd name="connsiteX7-511" fmla="*/ 990478 w 1042591"/>
                <a:gd name="connsiteY7-512" fmla="*/ 294082 h 967914"/>
                <a:gd name="connsiteX8-513" fmla="*/ 886961 w 1042591"/>
                <a:gd name="connsiteY8-514" fmla="*/ 121554 h 967914"/>
                <a:gd name="connsiteX9-515" fmla="*/ 679927 w 1042591"/>
                <a:gd name="connsiteY9-516" fmla="*/ 784 h 967914"/>
                <a:gd name="connsiteX10-517" fmla="*/ 337531 w 1042591"/>
                <a:gd name="connsiteY10-518" fmla="*/ 82184 h 967914"/>
                <a:gd name="connsiteX11-519" fmla="*/ 129580 w 1042591"/>
                <a:gd name="connsiteY11-520" fmla="*/ 220666 h 967914"/>
                <a:gd name="connsiteX12-521" fmla="*/ 0 w 1042591"/>
                <a:gd name="connsiteY12-522" fmla="*/ 465692 h 967914"/>
                <a:gd name="connsiteX0-523" fmla="*/ 21658 w 1042591"/>
                <a:gd name="connsiteY0-524" fmla="*/ 631613 h 967914"/>
                <a:gd name="connsiteX1-525" fmla="*/ 93331 w 1042591"/>
                <a:gd name="connsiteY1-526" fmla="*/ 811667 h 967914"/>
                <a:gd name="connsiteX2-527" fmla="*/ 231353 w 1042591"/>
                <a:gd name="connsiteY2-528" fmla="*/ 932437 h 967914"/>
                <a:gd name="connsiteX3-529" fmla="*/ 369376 w 1042591"/>
                <a:gd name="connsiteY3-530" fmla="*/ 966943 h 967914"/>
                <a:gd name="connsiteX4-531" fmla="*/ 662674 w 1042591"/>
                <a:gd name="connsiteY4-532" fmla="*/ 949690 h 967914"/>
                <a:gd name="connsiteX5-533" fmla="*/ 852455 w 1042591"/>
                <a:gd name="connsiteY5-534" fmla="*/ 863426 h 967914"/>
                <a:gd name="connsiteX6-535" fmla="*/ 1042236 w 1042591"/>
                <a:gd name="connsiteY6-536" fmla="*/ 518369 h 967914"/>
                <a:gd name="connsiteX7-537" fmla="*/ 990478 w 1042591"/>
                <a:gd name="connsiteY7-538" fmla="*/ 294082 h 967914"/>
                <a:gd name="connsiteX8-539" fmla="*/ 886961 w 1042591"/>
                <a:gd name="connsiteY8-540" fmla="*/ 121554 h 967914"/>
                <a:gd name="connsiteX9-541" fmla="*/ 679927 w 1042591"/>
                <a:gd name="connsiteY9-542" fmla="*/ 784 h 967914"/>
                <a:gd name="connsiteX10-543" fmla="*/ 337531 w 1042591"/>
                <a:gd name="connsiteY10-544" fmla="*/ 82184 h 967914"/>
                <a:gd name="connsiteX11-545" fmla="*/ 129580 w 1042591"/>
                <a:gd name="connsiteY11-546" fmla="*/ 220666 h 967914"/>
                <a:gd name="connsiteX12-547" fmla="*/ 0 w 1042591"/>
                <a:gd name="connsiteY12-548" fmla="*/ 465692 h 967914"/>
                <a:gd name="connsiteX0-549" fmla="*/ 21658 w 1042591"/>
                <a:gd name="connsiteY0-550" fmla="*/ 631613 h 967914"/>
                <a:gd name="connsiteX1-551" fmla="*/ 93331 w 1042591"/>
                <a:gd name="connsiteY1-552" fmla="*/ 811667 h 967914"/>
                <a:gd name="connsiteX2-553" fmla="*/ 231353 w 1042591"/>
                <a:gd name="connsiteY2-554" fmla="*/ 932437 h 967914"/>
                <a:gd name="connsiteX3-555" fmla="*/ 369376 w 1042591"/>
                <a:gd name="connsiteY3-556" fmla="*/ 966943 h 967914"/>
                <a:gd name="connsiteX4-557" fmla="*/ 662674 w 1042591"/>
                <a:gd name="connsiteY4-558" fmla="*/ 949690 h 967914"/>
                <a:gd name="connsiteX5-559" fmla="*/ 852455 w 1042591"/>
                <a:gd name="connsiteY5-560" fmla="*/ 863426 h 967914"/>
                <a:gd name="connsiteX6-561" fmla="*/ 1042236 w 1042591"/>
                <a:gd name="connsiteY6-562" fmla="*/ 518369 h 967914"/>
                <a:gd name="connsiteX7-563" fmla="*/ 990478 w 1042591"/>
                <a:gd name="connsiteY7-564" fmla="*/ 294082 h 967914"/>
                <a:gd name="connsiteX8-565" fmla="*/ 886961 w 1042591"/>
                <a:gd name="connsiteY8-566" fmla="*/ 121554 h 967914"/>
                <a:gd name="connsiteX9-567" fmla="*/ 679927 w 1042591"/>
                <a:gd name="connsiteY9-568" fmla="*/ 784 h 967914"/>
                <a:gd name="connsiteX10-569" fmla="*/ 337531 w 1042591"/>
                <a:gd name="connsiteY10-570" fmla="*/ 82184 h 967914"/>
                <a:gd name="connsiteX11-571" fmla="*/ 129580 w 1042591"/>
                <a:gd name="connsiteY11-572" fmla="*/ 220666 h 967914"/>
                <a:gd name="connsiteX12-573" fmla="*/ 0 w 1042591"/>
                <a:gd name="connsiteY12-574" fmla="*/ 465692 h 967914"/>
                <a:gd name="connsiteX0-575" fmla="*/ 21658 w 1042591"/>
                <a:gd name="connsiteY0-576" fmla="*/ 631613 h 967914"/>
                <a:gd name="connsiteX1-577" fmla="*/ 93331 w 1042591"/>
                <a:gd name="connsiteY1-578" fmla="*/ 811667 h 967914"/>
                <a:gd name="connsiteX2-579" fmla="*/ 231353 w 1042591"/>
                <a:gd name="connsiteY2-580" fmla="*/ 932437 h 967914"/>
                <a:gd name="connsiteX3-581" fmla="*/ 369376 w 1042591"/>
                <a:gd name="connsiteY3-582" fmla="*/ 966943 h 967914"/>
                <a:gd name="connsiteX4-583" fmla="*/ 662674 w 1042591"/>
                <a:gd name="connsiteY4-584" fmla="*/ 949690 h 967914"/>
                <a:gd name="connsiteX5-585" fmla="*/ 852455 w 1042591"/>
                <a:gd name="connsiteY5-586" fmla="*/ 863426 h 967914"/>
                <a:gd name="connsiteX6-587" fmla="*/ 1042236 w 1042591"/>
                <a:gd name="connsiteY6-588" fmla="*/ 518369 h 967914"/>
                <a:gd name="connsiteX7-589" fmla="*/ 990478 w 1042591"/>
                <a:gd name="connsiteY7-590" fmla="*/ 294082 h 967914"/>
                <a:gd name="connsiteX8-591" fmla="*/ 886961 w 1042591"/>
                <a:gd name="connsiteY8-592" fmla="*/ 121554 h 967914"/>
                <a:gd name="connsiteX9-593" fmla="*/ 679927 w 1042591"/>
                <a:gd name="connsiteY9-594" fmla="*/ 784 h 967914"/>
                <a:gd name="connsiteX10-595" fmla="*/ 337531 w 1042591"/>
                <a:gd name="connsiteY10-596" fmla="*/ 82184 h 967914"/>
                <a:gd name="connsiteX11-597" fmla="*/ 129580 w 1042591"/>
                <a:gd name="connsiteY11-598" fmla="*/ 220666 h 967914"/>
                <a:gd name="connsiteX12-599" fmla="*/ 0 w 1042591"/>
                <a:gd name="connsiteY12-600" fmla="*/ 465692 h 9679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042591" h="967914">
                  <a:moveTo>
                    <a:pt x="21658" y="631613"/>
                  </a:moveTo>
                  <a:cubicBezTo>
                    <a:pt x="77975" y="769453"/>
                    <a:pt x="71061" y="746785"/>
                    <a:pt x="93331" y="811667"/>
                  </a:cubicBezTo>
                  <a:cubicBezTo>
                    <a:pt x="173385" y="920018"/>
                    <a:pt x="185346" y="892180"/>
                    <a:pt x="231353" y="932437"/>
                  </a:cubicBezTo>
                  <a:lnTo>
                    <a:pt x="369376" y="966943"/>
                  </a:lnTo>
                  <a:cubicBezTo>
                    <a:pt x="441263" y="969818"/>
                    <a:pt x="582161" y="966943"/>
                    <a:pt x="662674" y="949690"/>
                  </a:cubicBezTo>
                  <a:cubicBezTo>
                    <a:pt x="743187" y="932437"/>
                    <a:pt x="769740" y="935313"/>
                    <a:pt x="852455" y="863426"/>
                  </a:cubicBezTo>
                  <a:cubicBezTo>
                    <a:pt x="935170" y="791539"/>
                    <a:pt x="1038282" y="651360"/>
                    <a:pt x="1042236" y="518369"/>
                  </a:cubicBezTo>
                  <a:cubicBezTo>
                    <a:pt x="1046190" y="385378"/>
                    <a:pt x="1016357" y="360218"/>
                    <a:pt x="990478" y="294082"/>
                  </a:cubicBezTo>
                  <a:lnTo>
                    <a:pt x="886961" y="121554"/>
                  </a:lnTo>
                  <a:cubicBezTo>
                    <a:pt x="835203" y="72671"/>
                    <a:pt x="771499" y="7346"/>
                    <a:pt x="679927" y="784"/>
                  </a:cubicBezTo>
                  <a:cubicBezTo>
                    <a:pt x="588355" y="-5778"/>
                    <a:pt x="453865" y="29538"/>
                    <a:pt x="337531" y="82184"/>
                  </a:cubicBezTo>
                  <a:cubicBezTo>
                    <a:pt x="221197" y="134830"/>
                    <a:pt x="185835" y="156748"/>
                    <a:pt x="129580" y="220666"/>
                  </a:cubicBezTo>
                  <a:cubicBezTo>
                    <a:pt x="73325" y="284584"/>
                    <a:pt x="36708" y="332136"/>
                    <a:pt x="0" y="465692"/>
                  </a:cubicBezTo>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1012368" y="2883852"/>
              <a:ext cx="480246" cy="445848"/>
            </a:xfrm>
            <a:custGeom>
              <a:avLst/>
              <a:gdLst>
                <a:gd name="connsiteX0" fmla="*/ 17252 w 1035169"/>
                <a:gd name="connsiteY0" fmla="*/ 276045 h 966159"/>
                <a:gd name="connsiteX1" fmla="*/ 0 w 1035169"/>
                <a:gd name="connsiteY1" fmla="*/ 621102 h 966159"/>
                <a:gd name="connsiteX2" fmla="*/ 86264 w 1035169"/>
                <a:gd name="connsiteY2" fmla="*/ 810883 h 966159"/>
                <a:gd name="connsiteX3" fmla="*/ 224286 w 1035169"/>
                <a:gd name="connsiteY3" fmla="*/ 931653 h 966159"/>
                <a:gd name="connsiteX4" fmla="*/ 362309 w 1035169"/>
                <a:gd name="connsiteY4" fmla="*/ 966159 h 966159"/>
                <a:gd name="connsiteX5" fmla="*/ 655607 w 1035169"/>
                <a:gd name="connsiteY5" fmla="*/ 948906 h 966159"/>
                <a:gd name="connsiteX6" fmla="*/ 845388 w 1035169"/>
                <a:gd name="connsiteY6" fmla="*/ 862642 h 966159"/>
                <a:gd name="connsiteX7" fmla="*/ 1035169 w 1035169"/>
                <a:gd name="connsiteY7" fmla="*/ 517585 h 966159"/>
                <a:gd name="connsiteX8" fmla="*/ 983411 w 1035169"/>
                <a:gd name="connsiteY8" fmla="*/ 293298 h 966159"/>
                <a:gd name="connsiteX9" fmla="*/ 879894 w 1035169"/>
                <a:gd name="connsiteY9" fmla="*/ 120770 h 966159"/>
                <a:gd name="connsiteX10" fmla="*/ 672860 w 1035169"/>
                <a:gd name="connsiteY10" fmla="*/ 0 h 966159"/>
                <a:gd name="connsiteX11" fmla="*/ 345056 w 1035169"/>
                <a:gd name="connsiteY11" fmla="*/ 86264 h 966159"/>
                <a:gd name="connsiteX12" fmla="*/ 69011 w 1035169"/>
                <a:gd name="connsiteY12" fmla="*/ 258793 h 966159"/>
                <a:gd name="connsiteX13" fmla="*/ 17252 w 1035169"/>
                <a:gd name="connsiteY13" fmla="*/ 345057 h 966159"/>
                <a:gd name="connsiteX14" fmla="*/ 17252 w 1035169"/>
                <a:gd name="connsiteY14" fmla="*/ 396815 h 966159"/>
                <a:gd name="connsiteX0-1" fmla="*/ 0 w 1035169"/>
                <a:gd name="connsiteY0-2" fmla="*/ 621102 h 966159"/>
                <a:gd name="connsiteX1-3" fmla="*/ 86264 w 1035169"/>
                <a:gd name="connsiteY1-4" fmla="*/ 810883 h 966159"/>
                <a:gd name="connsiteX2-5" fmla="*/ 224286 w 1035169"/>
                <a:gd name="connsiteY2-6" fmla="*/ 931653 h 966159"/>
                <a:gd name="connsiteX3-7" fmla="*/ 362309 w 1035169"/>
                <a:gd name="connsiteY3-8" fmla="*/ 966159 h 966159"/>
                <a:gd name="connsiteX4-9" fmla="*/ 655607 w 1035169"/>
                <a:gd name="connsiteY4-10" fmla="*/ 948906 h 966159"/>
                <a:gd name="connsiteX5-11" fmla="*/ 845388 w 1035169"/>
                <a:gd name="connsiteY5-12" fmla="*/ 862642 h 966159"/>
                <a:gd name="connsiteX6-13" fmla="*/ 1035169 w 1035169"/>
                <a:gd name="connsiteY6-14" fmla="*/ 517585 h 966159"/>
                <a:gd name="connsiteX7-15" fmla="*/ 983411 w 1035169"/>
                <a:gd name="connsiteY7-16" fmla="*/ 293298 h 966159"/>
                <a:gd name="connsiteX8-17" fmla="*/ 879894 w 1035169"/>
                <a:gd name="connsiteY8-18" fmla="*/ 120770 h 966159"/>
                <a:gd name="connsiteX9-19" fmla="*/ 672860 w 1035169"/>
                <a:gd name="connsiteY9-20" fmla="*/ 0 h 966159"/>
                <a:gd name="connsiteX10-21" fmla="*/ 345056 w 1035169"/>
                <a:gd name="connsiteY10-22" fmla="*/ 86264 h 966159"/>
                <a:gd name="connsiteX11-23" fmla="*/ 69011 w 1035169"/>
                <a:gd name="connsiteY11-24" fmla="*/ 258793 h 966159"/>
                <a:gd name="connsiteX12-25" fmla="*/ 17252 w 1035169"/>
                <a:gd name="connsiteY12-26" fmla="*/ 345057 h 966159"/>
                <a:gd name="connsiteX13-27" fmla="*/ 17252 w 1035169"/>
                <a:gd name="connsiteY13-28" fmla="*/ 396815 h 966159"/>
                <a:gd name="connsiteX0-29" fmla="*/ 0 w 1035169"/>
                <a:gd name="connsiteY0-30" fmla="*/ 621102 h 966159"/>
                <a:gd name="connsiteX1-31" fmla="*/ 86264 w 1035169"/>
                <a:gd name="connsiteY1-32" fmla="*/ 810883 h 966159"/>
                <a:gd name="connsiteX2-33" fmla="*/ 224286 w 1035169"/>
                <a:gd name="connsiteY2-34" fmla="*/ 931653 h 966159"/>
                <a:gd name="connsiteX3-35" fmla="*/ 362309 w 1035169"/>
                <a:gd name="connsiteY3-36" fmla="*/ 966159 h 966159"/>
                <a:gd name="connsiteX4-37" fmla="*/ 655607 w 1035169"/>
                <a:gd name="connsiteY4-38" fmla="*/ 948906 h 966159"/>
                <a:gd name="connsiteX5-39" fmla="*/ 845388 w 1035169"/>
                <a:gd name="connsiteY5-40" fmla="*/ 862642 h 966159"/>
                <a:gd name="connsiteX6-41" fmla="*/ 1035169 w 1035169"/>
                <a:gd name="connsiteY6-42" fmla="*/ 517585 h 966159"/>
                <a:gd name="connsiteX7-43" fmla="*/ 983411 w 1035169"/>
                <a:gd name="connsiteY7-44" fmla="*/ 293298 h 966159"/>
                <a:gd name="connsiteX8-45" fmla="*/ 879894 w 1035169"/>
                <a:gd name="connsiteY8-46" fmla="*/ 120770 h 966159"/>
                <a:gd name="connsiteX9-47" fmla="*/ 672860 w 1035169"/>
                <a:gd name="connsiteY9-48" fmla="*/ 0 h 966159"/>
                <a:gd name="connsiteX10-49" fmla="*/ 345056 w 1035169"/>
                <a:gd name="connsiteY10-50" fmla="*/ 86264 h 966159"/>
                <a:gd name="connsiteX11-51" fmla="*/ 69011 w 1035169"/>
                <a:gd name="connsiteY11-52" fmla="*/ 258793 h 966159"/>
                <a:gd name="connsiteX12-53" fmla="*/ 17252 w 1035169"/>
                <a:gd name="connsiteY12-54" fmla="*/ 396815 h 966159"/>
                <a:gd name="connsiteX0-55" fmla="*/ 0 w 1035169"/>
                <a:gd name="connsiteY0-56" fmla="*/ 621565 h 966622"/>
                <a:gd name="connsiteX1-57" fmla="*/ 86264 w 1035169"/>
                <a:gd name="connsiteY1-58" fmla="*/ 811346 h 966622"/>
                <a:gd name="connsiteX2-59" fmla="*/ 224286 w 1035169"/>
                <a:gd name="connsiteY2-60" fmla="*/ 932116 h 966622"/>
                <a:gd name="connsiteX3-61" fmla="*/ 362309 w 1035169"/>
                <a:gd name="connsiteY3-62" fmla="*/ 966622 h 966622"/>
                <a:gd name="connsiteX4-63" fmla="*/ 655607 w 1035169"/>
                <a:gd name="connsiteY4-64" fmla="*/ 949369 h 966622"/>
                <a:gd name="connsiteX5-65" fmla="*/ 845388 w 1035169"/>
                <a:gd name="connsiteY5-66" fmla="*/ 863105 h 966622"/>
                <a:gd name="connsiteX6-67" fmla="*/ 1035169 w 1035169"/>
                <a:gd name="connsiteY6-68" fmla="*/ 518048 h 966622"/>
                <a:gd name="connsiteX7-69" fmla="*/ 983411 w 1035169"/>
                <a:gd name="connsiteY7-70" fmla="*/ 293761 h 966622"/>
                <a:gd name="connsiteX8-71" fmla="*/ 879894 w 1035169"/>
                <a:gd name="connsiteY8-72" fmla="*/ 121233 h 966622"/>
                <a:gd name="connsiteX9-73" fmla="*/ 672860 w 1035169"/>
                <a:gd name="connsiteY9-74" fmla="*/ 463 h 966622"/>
                <a:gd name="connsiteX10-75" fmla="*/ 345056 w 1035169"/>
                <a:gd name="connsiteY10-76" fmla="*/ 86727 h 966622"/>
                <a:gd name="connsiteX11-77" fmla="*/ 69011 w 1035169"/>
                <a:gd name="connsiteY11-78" fmla="*/ 259256 h 966622"/>
                <a:gd name="connsiteX12-79" fmla="*/ 17252 w 1035169"/>
                <a:gd name="connsiteY12-80" fmla="*/ 397278 h 966622"/>
                <a:gd name="connsiteX0-81" fmla="*/ 0 w 1041157"/>
                <a:gd name="connsiteY0-82" fmla="*/ 621565 h 966622"/>
                <a:gd name="connsiteX1-83" fmla="*/ 86264 w 1041157"/>
                <a:gd name="connsiteY1-84" fmla="*/ 811346 h 966622"/>
                <a:gd name="connsiteX2-85" fmla="*/ 224286 w 1041157"/>
                <a:gd name="connsiteY2-86" fmla="*/ 932116 h 966622"/>
                <a:gd name="connsiteX3-87" fmla="*/ 362309 w 1041157"/>
                <a:gd name="connsiteY3-88" fmla="*/ 966622 h 966622"/>
                <a:gd name="connsiteX4-89" fmla="*/ 655607 w 1041157"/>
                <a:gd name="connsiteY4-90" fmla="*/ 949369 h 966622"/>
                <a:gd name="connsiteX5-91" fmla="*/ 845388 w 1041157"/>
                <a:gd name="connsiteY5-92" fmla="*/ 863105 h 966622"/>
                <a:gd name="connsiteX6-93" fmla="*/ 1035169 w 1041157"/>
                <a:gd name="connsiteY6-94" fmla="*/ 518048 h 966622"/>
                <a:gd name="connsiteX7-95" fmla="*/ 983411 w 1041157"/>
                <a:gd name="connsiteY7-96" fmla="*/ 293761 h 966622"/>
                <a:gd name="connsiteX8-97" fmla="*/ 879894 w 1041157"/>
                <a:gd name="connsiteY8-98" fmla="*/ 121233 h 966622"/>
                <a:gd name="connsiteX9-99" fmla="*/ 672860 w 1041157"/>
                <a:gd name="connsiteY9-100" fmla="*/ 463 h 966622"/>
                <a:gd name="connsiteX10-101" fmla="*/ 345056 w 1041157"/>
                <a:gd name="connsiteY10-102" fmla="*/ 86727 h 966622"/>
                <a:gd name="connsiteX11-103" fmla="*/ 69011 w 1041157"/>
                <a:gd name="connsiteY11-104" fmla="*/ 259256 h 966622"/>
                <a:gd name="connsiteX12-105" fmla="*/ 17252 w 1041157"/>
                <a:gd name="connsiteY12-106" fmla="*/ 397278 h 966622"/>
                <a:gd name="connsiteX0-107" fmla="*/ 0 w 1035524"/>
                <a:gd name="connsiteY0-108" fmla="*/ 621565 h 966622"/>
                <a:gd name="connsiteX1-109" fmla="*/ 86264 w 1035524"/>
                <a:gd name="connsiteY1-110" fmla="*/ 811346 h 966622"/>
                <a:gd name="connsiteX2-111" fmla="*/ 224286 w 1035524"/>
                <a:gd name="connsiteY2-112" fmla="*/ 932116 h 966622"/>
                <a:gd name="connsiteX3-113" fmla="*/ 362309 w 1035524"/>
                <a:gd name="connsiteY3-114" fmla="*/ 966622 h 966622"/>
                <a:gd name="connsiteX4-115" fmla="*/ 655607 w 1035524"/>
                <a:gd name="connsiteY4-116" fmla="*/ 949369 h 966622"/>
                <a:gd name="connsiteX5-117" fmla="*/ 845388 w 1035524"/>
                <a:gd name="connsiteY5-118" fmla="*/ 863105 h 966622"/>
                <a:gd name="connsiteX6-119" fmla="*/ 1035169 w 1035524"/>
                <a:gd name="connsiteY6-120" fmla="*/ 518048 h 966622"/>
                <a:gd name="connsiteX7-121" fmla="*/ 983411 w 1035524"/>
                <a:gd name="connsiteY7-122" fmla="*/ 293761 h 966622"/>
                <a:gd name="connsiteX8-123" fmla="*/ 879894 w 1035524"/>
                <a:gd name="connsiteY8-124" fmla="*/ 121233 h 966622"/>
                <a:gd name="connsiteX9-125" fmla="*/ 672860 w 1035524"/>
                <a:gd name="connsiteY9-126" fmla="*/ 463 h 966622"/>
                <a:gd name="connsiteX10-127" fmla="*/ 345056 w 1035524"/>
                <a:gd name="connsiteY10-128" fmla="*/ 86727 h 966622"/>
                <a:gd name="connsiteX11-129" fmla="*/ 69011 w 1035524"/>
                <a:gd name="connsiteY11-130" fmla="*/ 259256 h 966622"/>
                <a:gd name="connsiteX12-131" fmla="*/ 17252 w 1035524"/>
                <a:gd name="connsiteY12-132" fmla="*/ 397278 h 966622"/>
                <a:gd name="connsiteX0-133" fmla="*/ 0 w 1035524"/>
                <a:gd name="connsiteY0-134" fmla="*/ 621565 h 967593"/>
                <a:gd name="connsiteX1-135" fmla="*/ 86264 w 1035524"/>
                <a:gd name="connsiteY1-136" fmla="*/ 811346 h 967593"/>
                <a:gd name="connsiteX2-137" fmla="*/ 224286 w 1035524"/>
                <a:gd name="connsiteY2-138" fmla="*/ 932116 h 967593"/>
                <a:gd name="connsiteX3-139" fmla="*/ 362309 w 1035524"/>
                <a:gd name="connsiteY3-140" fmla="*/ 966622 h 967593"/>
                <a:gd name="connsiteX4-141" fmla="*/ 655607 w 1035524"/>
                <a:gd name="connsiteY4-142" fmla="*/ 949369 h 967593"/>
                <a:gd name="connsiteX5-143" fmla="*/ 845388 w 1035524"/>
                <a:gd name="connsiteY5-144" fmla="*/ 863105 h 967593"/>
                <a:gd name="connsiteX6-145" fmla="*/ 1035169 w 1035524"/>
                <a:gd name="connsiteY6-146" fmla="*/ 518048 h 967593"/>
                <a:gd name="connsiteX7-147" fmla="*/ 983411 w 1035524"/>
                <a:gd name="connsiteY7-148" fmla="*/ 293761 h 967593"/>
                <a:gd name="connsiteX8-149" fmla="*/ 879894 w 1035524"/>
                <a:gd name="connsiteY8-150" fmla="*/ 121233 h 967593"/>
                <a:gd name="connsiteX9-151" fmla="*/ 672860 w 1035524"/>
                <a:gd name="connsiteY9-152" fmla="*/ 463 h 967593"/>
                <a:gd name="connsiteX10-153" fmla="*/ 345056 w 1035524"/>
                <a:gd name="connsiteY10-154" fmla="*/ 86727 h 967593"/>
                <a:gd name="connsiteX11-155" fmla="*/ 69011 w 1035524"/>
                <a:gd name="connsiteY11-156" fmla="*/ 259256 h 967593"/>
                <a:gd name="connsiteX12-157" fmla="*/ 17252 w 1035524"/>
                <a:gd name="connsiteY12-158" fmla="*/ 397278 h 967593"/>
                <a:gd name="connsiteX0-159" fmla="*/ 0 w 1035524"/>
                <a:gd name="connsiteY0-160" fmla="*/ 621565 h 967593"/>
                <a:gd name="connsiteX1-161" fmla="*/ 86264 w 1035524"/>
                <a:gd name="connsiteY1-162" fmla="*/ 811346 h 967593"/>
                <a:gd name="connsiteX2-163" fmla="*/ 224286 w 1035524"/>
                <a:gd name="connsiteY2-164" fmla="*/ 932116 h 967593"/>
                <a:gd name="connsiteX3-165" fmla="*/ 362309 w 1035524"/>
                <a:gd name="connsiteY3-166" fmla="*/ 966622 h 967593"/>
                <a:gd name="connsiteX4-167" fmla="*/ 655607 w 1035524"/>
                <a:gd name="connsiteY4-168" fmla="*/ 949369 h 967593"/>
                <a:gd name="connsiteX5-169" fmla="*/ 845388 w 1035524"/>
                <a:gd name="connsiteY5-170" fmla="*/ 863105 h 967593"/>
                <a:gd name="connsiteX6-171" fmla="*/ 1035169 w 1035524"/>
                <a:gd name="connsiteY6-172" fmla="*/ 518048 h 967593"/>
                <a:gd name="connsiteX7-173" fmla="*/ 983411 w 1035524"/>
                <a:gd name="connsiteY7-174" fmla="*/ 293761 h 967593"/>
                <a:gd name="connsiteX8-175" fmla="*/ 879894 w 1035524"/>
                <a:gd name="connsiteY8-176" fmla="*/ 121233 h 967593"/>
                <a:gd name="connsiteX9-177" fmla="*/ 672860 w 1035524"/>
                <a:gd name="connsiteY9-178" fmla="*/ 463 h 967593"/>
                <a:gd name="connsiteX10-179" fmla="*/ 345056 w 1035524"/>
                <a:gd name="connsiteY10-180" fmla="*/ 86727 h 967593"/>
                <a:gd name="connsiteX11-181" fmla="*/ 69011 w 1035524"/>
                <a:gd name="connsiteY11-182" fmla="*/ 259256 h 967593"/>
                <a:gd name="connsiteX12-183" fmla="*/ 17252 w 1035524"/>
                <a:gd name="connsiteY12-184" fmla="*/ 397278 h 967593"/>
                <a:gd name="connsiteX0-185" fmla="*/ 0 w 1035524"/>
                <a:gd name="connsiteY0-186" fmla="*/ 621565 h 967593"/>
                <a:gd name="connsiteX1-187" fmla="*/ 86264 w 1035524"/>
                <a:gd name="connsiteY1-188" fmla="*/ 811346 h 967593"/>
                <a:gd name="connsiteX2-189" fmla="*/ 224286 w 1035524"/>
                <a:gd name="connsiteY2-190" fmla="*/ 932116 h 967593"/>
                <a:gd name="connsiteX3-191" fmla="*/ 362309 w 1035524"/>
                <a:gd name="connsiteY3-192" fmla="*/ 966622 h 967593"/>
                <a:gd name="connsiteX4-193" fmla="*/ 655607 w 1035524"/>
                <a:gd name="connsiteY4-194" fmla="*/ 949369 h 967593"/>
                <a:gd name="connsiteX5-195" fmla="*/ 845388 w 1035524"/>
                <a:gd name="connsiteY5-196" fmla="*/ 863105 h 967593"/>
                <a:gd name="connsiteX6-197" fmla="*/ 1035169 w 1035524"/>
                <a:gd name="connsiteY6-198" fmla="*/ 518048 h 967593"/>
                <a:gd name="connsiteX7-199" fmla="*/ 983411 w 1035524"/>
                <a:gd name="connsiteY7-200" fmla="*/ 293761 h 967593"/>
                <a:gd name="connsiteX8-201" fmla="*/ 879894 w 1035524"/>
                <a:gd name="connsiteY8-202" fmla="*/ 121233 h 967593"/>
                <a:gd name="connsiteX9-203" fmla="*/ 672860 w 1035524"/>
                <a:gd name="connsiteY9-204" fmla="*/ 463 h 967593"/>
                <a:gd name="connsiteX10-205" fmla="*/ 345056 w 1035524"/>
                <a:gd name="connsiteY10-206" fmla="*/ 86727 h 967593"/>
                <a:gd name="connsiteX11-207" fmla="*/ 69011 w 1035524"/>
                <a:gd name="connsiteY11-208" fmla="*/ 259256 h 967593"/>
                <a:gd name="connsiteX12-209" fmla="*/ 17252 w 1035524"/>
                <a:gd name="connsiteY12-210" fmla="*/ 397278 h 967593"/>
                <a:gd name="connsiteX0-211" fmla="*/ 7067 w 1042591"/>
                <a:gd name="connsiteY0-212" fmla="*/ 621565 h 967593"/>
                <a:gd name="connsiteX1-213" fmla="*/ 93331 w 1042591"/>
                <a:gd name="connsiteY1-214" fmla="*/ 811346 h 967593"/>
                <a:gd name="connsiteX2-215" fmla="*/ 231353 w 1042591"/>
                <a:gd name="connsiteY2-216" fmla="*/ 932116 h 967593"/>
                <a:gd name="connsiteX3-217" fmla="*/ 369376 w 1042591"/>
                <a:gd name="connsiteY3-218" fmla="*/ 966622 h 967593"/>
                <a:gd name="connsiteX4-219" fmla="*/ 662674 w 1042591"/>
                <a:gd name="connsiteY4-220" fmla="*/ 949369 h 967593"/>
                <a:gd name="connsiteX5-221" fmla="*/ 852455 w 1042591"/>
                <a:gd name="connsiteY5-222" fmla="*/ 863105 h 967593"/>
                <a:gd name="connsiteX6-223" fmla="*/ 1042236 w 1042591"/>
                <a:gd name="connsiteY6-224" fmla="*/ 518048 h 967593"/>
                <a:gd name="connsiteX7-225" fmla="*/ 990478 w 1042591"/>
                <a:gd name="connsiteY7-226" fmla="*/ 293761 h 967593"/>
                <a:gd name="connsiteX8-227" fmla="*/ 886961 w 1042591"/>
                <a:gd name="connsiteY8-228" fmla="*/ 121233 h 967593"/>
                <a:gd name="connsiteX9-229" fmla="*/ 679927 w 1042591"/>
                <a:gd name="connsiteY9-230" fmla="*/ 463 h 967593"/>
                <a:gd name="connsiteX10-231" fmla="*/ 352123 w 1042591"/>
                <a:gd name="connsiteY10-232" fmla="*/ 86727 h 967593"/>
                <a:gd name="connsiteX11-233" fmla="*/ 76078 w 1042591"/>
                <a:gd name="connsiteY11-234" fmla="*/ 259256 h 967593"/>
                <a:gd name="connsiteX12-235" fmla="*/ 0 w 1042591"/>
                <a:gd name="connsiteY12-236" fmla="*/ 465371 h 967593"/>
                <a:gd name="connsiteX0-237" fmla="*/ 7067 w 1042591"/>
                <a:gd name="connsiteY0-238" fmla="*/ 621565 h 967593"/>
                <a:gd name="connsiteX1-239" fmla="*/ 93331 w 1042591"/>
                <a:gd name="connsiteY1-240" fmla="*/ 811346 h 967593"/>
                <a:gd name="connsiteX2-241" fmla="*/ 231353 w 1042591"/>
                <a:gd name="connsiteY2-242" fmla="*/ 932116 h 967593"/>
                <a:gd name="connsiteX3-243" fmla="*/ 369376 w 1042591"/>
                <a:gd name="connsiteY3-244" fmla="*/ 966622 h 967593"/>
                <a:gd name="connsiteX4-245" fmla="*/ 662674 w 1042591"/>
                <a:gd name="connsiteY4-246" fmla="*/ 949369 h 967593"/>
                <a:gd name="connsiteX5-247" fmla="*/ 852455 w 1042591"/>
                <a:gd name="connsiteY5-248" fmla="*/ 863105 h 967593"/>
                <a:gd name="connsiteX6-249" fmla="*/ 1042236 w 1042591"/>
                <a:gd name="connsiteY6-250" fmla="*/ 518048 h 967593"/>
                <a:gd name="connsiteX7-251" fmla="*/ 990478 w 1042591"/>
                <a:gd name="connsiteY7-252" fmla="*/ 293761 h 967593"/>
                <a:gd name="connsiteX8-253" fmla="*/ 886961 w 1042591"/>
                <a:gd name="connsiteY8-254" fmla="*/ 121233 h 967593"/>
                <a:gd name="connsiteX9-255" fmla="*/ 679927 w 1042591"/>
                <a:gd name="connsiteY9-256" fmla="*/ 463 h 967593"/>
                <a:gd name="connsiteX10-257" fmla="*/ 352123 w 1042591"/>
                <a:gd name="connsiteY10-258" fmla="*/ 86727 h 967593"/>
                <a:gd name="connsiteX11-259" fmla="*/ 76078 w 1042591"/>
                <a:gd name="connsiteY11-260" fmla="*/ 259256 h 967593"/>
                <a:gd name="connsiteX12-261" fmla="*/ 0 w 1042591"/>
                <a:gd name="connsiteY12-262" fmla="*/ 465371 h 967593"/>
                <a:gd name="connsiteX0-263" fmla="*/ 26522 w 1042591"/>
                <a:gd name="connsiteY0-264" fmla="*/ 616701 h 967593"/>
                <a:gd name="connsiteX1-265" fmla="*/ 93331 w 1042591"/>
                <a:gd name="connsiteY1-266" fmla="*/ 811346 h 967593"/>
                <a:gd name="connsiteX2-267" fmla="*/ 231353 w 1042591"/>
                <a:gd name="connsiteY2-268" fmla="*/ 932116 h 967593"/>
                <a:gd name="connsiteX3-269" fmla="*/ 369376 w 1042591"/>
                <a:gd name="connsiteY3-270" fmla="*/ 966622 h 967593"/>
                <a:gd name="connsiteX4-271" fmla="*/ 662674 w 1042591"/>
                <a:gd name="connsiteY4-272" fmla="*/ 949369 h 967593"/>
                <a:gd name="connsiteX5-273" fmla="*/ 852455 w 1042591"/>
                <a:gd name="connsiteY5-274" fmla="*/ 863105 h 967593"/>
                <a:gd name="connsiteX6-275" fmla="*/ 1042236 w 1042591"/>
                <a:gd name="connsiteY6-276" fmla="*/ 518048 h 967593"/>
                <a:gd name="connsiteX7-277" fmla="*/ 990478 w 1042591"/>
                <a:gd name="connsiteY7-278" fmla="*/ 293761 h 967593"/>
                <a:gd name="connsiteX8-279" fmla="*/ 886961 w 1042591"/>
                <a:gd name="connsiteY8-280" fmla="*/ 121233 h 967593"/>
                <a:gd name="connsiteX9-281" fmla="*/ 679927 w 1042591"/>
                <a:gd name="connsiteY9-282" fmla="*/ 463 h 967593"/>
                <a:gd name="connsiteX10-283" fmla="*/ 352123 w 1042591"/>
                <a:gd name="connsiteY10-284" fmla="*/ 86727 h 967593"/>
                <a:gd name="connsiteX11-285" fmla="*/ 76078 w 1042591"/>
                <a:gd name="connsiteY11-286" fmla="*/ 259256 h 967593"/>
                <a:gd name="connsiteX12-287" fmla="*/ 0 w 1042591"/>
                <a:gd name="connsiteY12-288" fmla="*/ 465371 h 967593"/>
                <a:gd name="connsiteX0-289" fmla="*/ 26522 w 1042591"/>
                <a:gd name="connsiteY0-290" fmla="*/ 616701 h 967593"/>
                <a:gd name="connsiteX1-291" fmla="*/ 93331 w 1042591"/>
                <a:gd name="connsiteY1-292" fmla="*/ 811346 h 967593"/>
                <a:gd name="connsiteX2-293" fmla="*/ 231353 w 1042591"/>
                <a:gd name="connsiteY2-294" fmla="*/ 932116 h 967593"/>
                <a:gd name="connsiteX3-295" fmla="*/ 369376 w 1042591"/>
                <a:gd name="connsiteY3-296" fmla="*/ 966622 h 967593"/>
                <a:gd name="connsiteX4-297" fmla="*/ 662674 w 1042591"/>
                <a:gd name="connsiteY4-298" fmla="*/ 949369 h 967593"/>
                <a:gd name="connsiteX5-299" fmla="*/ 852455 w 1042591"/>
                <a:gd name="connsiteY5-300" fmla="*/ 863105 h 967593"/>
                <a:gd name="connsiteX6-301" fmla="*/ 1042236 w 1042591"/>
                <a:gd name="connsiteY6-302" fmla="*/ 518048 h 967593"/>
                <a:gd name="connsiteX7-303" fmla="*/ 990478 w 1042591"/>
                <a:gd name="connsiteY7-304" fmla="*/ 293761 h 967593"/>
                <a:gd name="connsiteX8-305" fmla="*/ 886961 w 1042591"/>
                <a:gd name="connsiteY8-306" fmla="*/ 121233 h 967593"/>
                <a:gd name="connsiteX9-307" fmla="*/ 679927 w 1042591"/>
                <a:gd name="connsiteY9-308" fmla="*/ 463 h 967593"/>
                <a:gd name="connsiteX10-309" fmla="*/ 352123 w 1042591"/>
                <a:gd name="connsiteY10-310" fmla="*/ 86727 h 967593"/>
                <a:gd name="connsiteX11-311" fmla="*/ 76078 w 1042591"/>
                <a:gd name="connsiteY11-312" fmla="*/ 259256 h 967593"/>
                <a:gd name="connsiteX12-313" fmla="*/ 0 w 1042591"/>
                <a:gd name="connsiteY12-314" fmla="*/ 465371 h 967593"/>
                <a:gd name="connsiteX0-315" fmla="*/ 26522 w 1042591"/>
                <a:gd name="connsiteY0-316" fmla="*/ 616701 h 967593"/>
                <a:gd name="connsiteX1-317" fmla="*/ 93331 w 1042591"/>
                <a:gd name="connsiteY1-318" fmla="*/ 811346 h 967593"/>
                <a:gd name="connsiteX2-319" fmla="*/ 231353 w 1042591"/>
                <a:gd name="connsiteY2-320" fmla="*/ 932116 h 967593"/>
                <a:gd name="connsiteX3-321" fmla="*/ 369376 w 1042591"/>
                <a:gd name="connsiteY3-322" fmla="*/ 966622 h 967593"/>
                <a:gd name="connsiteX4-323" fmla="*/ 662674 w 1042591"/>
                <a:gd name="connsiteY4-324" fmla="*/ 949369 h 967593"/>
                <a:gd name="connsiteX5-325" fmla="*/ 852455 w 1042591"/>
                <a:gd name="connsiteY5-326" fmla="*/ 863105 h 967593"/>
                <a:gd name="connsiteX6-327" fmla="*/ 1042236 w 1042591"/>
                <a:gd name="connsiteY6-328" fmla="*/ 518048 h 967593"/>
                <a:gd name="connsiteX7-329" fmla="*/ 990478 w 1042591"/>
                <a:gd name="connsiteY7-330" fmla="*/ 293761 h 967593"/>
                <a:gd name="connsiteX8-331" fmla="*/ 886961 w 1042591"/>
                <a:gd name="connsiteY8-332" fmla="*/ 121233 h 967593"/>
                <a:gd name="connsiteX9-333" fmla="*/ 679927 w 1042591"/>
                <a:gd name="connsiteY9-334" fmla="*/ 463 h 967593"/>
                <a:gd name="connsiteX10-335" fmla="*/ 352123 w 1042591"/>
                <a:gd name="connsiteY10-336" fmla="*/ 86727 h 967593"/>
                <a:gd name="connsiteX11-337" fmla="*/ 129580 w 1042591"/>
                <a:gd name="connsiteY11-338" fmla="*/ 220345 h 967593"/>
                <a:gd name="connsiteX12-339" fmla="*/ 0 w 1042591"/>
                <a:gd name="connsiteY12-340" fmla="*/ 465371 h 967593"/>
                <a:gd name="connsiteX0-341" fmla="*/ 26522 w 1042591"/>
                <a:gd name="connsiteY0-342" fmla="*/ 616860 h 967752"/>
                <a:gd name="connsiteX1-343" fmla="*/ 93331 w 1042591"/>
                <a:gd name="connsiteY1-344" fmla="*/ 811505 h 967752"/>
                <a:gd name="connsiteX2-345" fmla="*/ 231353 w 1042591"/>
                <a:gd name="connsiteY2-346" fmla="*/ 932275 h 967752"/>
                <a:gd name="connsiteX3-347" fmla="*/ 369376 w 1042591"/>
                <a:gd name="connsiteY3-348" fmla="*/ 966781 h 967752"/>
                <a:gd name="connsiteX4-349" fmla="*/ 662674 w 1042591"/>
                <a:gd name="connsiteY4-350" fmla="*/ 949528 h 967752"/>
                <a:gd name="connsiteX5-351" fmla="*/ 852455 w 1042591"/>
                <a:gd name="connsiteY5-352" fmla="*/ 863264 h 967752"/>
                <a:gd name="connsiteX6-353" fmla="*/ 1042236 w 1042591"/>
                <a:gd name="connsiteY6-354" fmla="*/ 518207 h 967752"/>
                <a:gd name="connsiteX7-355" fmla="*/ 990478 w 1042591"/>
                <a:gd name="connsiteY7-356" fmla="*/ 293920 h 967752"/>
                <a:gd name="connsiteX8-357" fmla="*/ 886961 w 1042591"/>
                <a:gd name="connsiteY8-358" fmla="*/ 121392 h 967752"/>
                <a:gd name="connsiteX9-359" fmla="*/ 679927 w 1042591"/>
                <a:gd name="connsiteY9-360" fmla="*/ 622 h 967752"/>
                <a:gd name="connsiteX10-361" fmla="*/ 352123 w 1042591"/>
                <a:gd name="connsiteY10-362" fmla="*/ 86886 h 967752"/>
                <a:gd name="connsiteX11-363" fmla="*/ 129580 w 1042591"/>
                <a:gd name="connsiteY11-364" fmla="*/ 220504 h 967752"/>
                <a:gd name="connsiteX12-365" fmla="*/ 0 w 1042591"/>
                <a:gd name="connsiteY12-366" fmla="*/ 465530 h 967752"/>
                <a:gd name="connsiteX0-367" fmla="*/ 26522 w 1042591"/>
                <a:gd name="connsiteY0-368" fmla="*/ 617117 h 968009"/>
                <a:gd name="connsiteX1-369" fmla="*/ 93331 w 1042591"/>
                <a:gd name="connsiteY1-370" fmla="*/ 811762 h 968009"/>
                <a:gd name="connsiteX2-371" fmla="*/ 231353 w 1042591"/>
                <a:gd name="connsiteY2-372" fmla="*/ 932532 h 968009"/>
                <a:gd name="connsiteX3-373" fmla="*/ 369376 w 1042591"/>
                <a:gd name="connsiteY3-374" fmla="*/ 967038 h 968009"/>
                <a:gd name="connsiteX4-375" fmla="*/ 662674 w 1042591"/>
                <a:gd name="connsiteY4-376" fmla="*/ 949785 h 968009"/>
                <a:gd name="connsiteX5-377" fmla="*/ 852455 w 1042591"/>
                <a:gd name="connsiteY5-378" fmla="*/ 863521 h 968009"/>
                <a:gd name="connsiteX6-379" fmla="*/ 1042236 w 1042591"/>
                <a:gd name="connsiteY6-380" fmla="*/ 518464 h 968009"/>
                <a:gd name="connsiteX7-381" fmla="*/ 990478 w 1042591"/>
                <a:gd name="connsiteY7-382" fmla="*/ 294177 h 968009"/>
                <a:gd name="connsiteX8-383" fmla="*/ 886961 w 1042591"/>
                <a:gd name="connsiteY8-384" fmla="*/ 121649 h 968009"/>
                <a:gd name="connsiteX9-385" fmla="*/ 679927 w 1042591"/>
                <a:gd name="connsiteY9-386" fmla="*/ 879 h 968009"/>
                <a:gd name="connsiteX10-387" fmla="*/ 337531 w 1042591"/>
                <a:gd name="connsiteY10-388" fmla="*/ 82279 h 968009"/>
                <a:gd name="connsiteX11-389" fmla="*/ 129580 w 1042591"/>
                <a:gd name="connsiteY11-390" fmla="*/ 220761 h 968009"/>
                <a:gd name="connsiteX12-391" fmla="*/ 0 w 1042591"/>
                <a:gd name="connsiteY12-392" fmla="*/ 465787 h 968009"/>
                <a:gd name="connsiteX0-393" fmla="*/ 26522 w 1042591"/>
                <a:gd name="connsiteY0-394" fmla="*/ 617022 h 967914"/>
                <a:gd name="connsiteX1-395" fmla="*/ 93331 w 1042591"/>
                <a:gd name="connsiteY1-396" fmla="*/ 811667 h 967914"/>
                <a:gd name="connsiteX2-397" fmla="*/ 231353 w 1042591"/>
                <a:gd name="connsiteY2-398" fmla="*/ 932437 h 967914"/>
                <a:gd name="connsiteX3-399" fmla="*/ 369376 w 1042591"/>
                <a:gd name="connsiteY3-400" fmla="*/ 966943 h 967914"/>
                <a:gd name="connsiteX4-401" fmla="*/ 662674 w 1042591"/>
                <a:gd name="connsiteY4-402" fmla="*/ 949690 h 967914"/>
                <a:gd name="connsiteX5-403" fmla="*/ 852455 w 1042591"/>
                <a:gd name="connsiteY5-404" fmla="*/ 863426 h 967914"/>
                <a:gd name="connsiteX6-405" fmla="*/ 1042236 w 1042591"/>
                <a:gd name="connsiteY6-406" fmla="*/ 518369 h 967914"/>
                <a:gd name="connsiteX7-407" fmla="*/ 990478 w 1042591"/>
                <a:gd name="connsiteY7-408" fmla="*/ 294082 h 967914"/>
                <a:gd name="connsiteX8-409" fmla="*/ 886961 w 1042591"/>
                <a:gd name="connsiteY8-410" fmla="*/ 121554 h 967914"/>
                <a:gd name="connsiteX9-411" fmla="*/ 679927 w 1042591"/>
                <a:gd name="connsiteY9-412" fmla="*/ 784 h 967914"/>
                <a:gd name="connsiteX10-413" fmla="*/ 337531 w 1042591"/>
                <a:gd name="connsiteY10-414" fmla="*/ 82184 h 967914"/>
                <a:gd name="connsiteX11-415" fmla="*/ 129580 w 1042591"/>
                <a:gd name="connsiteY11-416" fmla="*/ 220666 h 967914"/>
                <a:gd name="connsiteX12-417" fmla="*/ 0 w 1042591"/>
                <a:gd name="connsiteY12-418" fmla="*/ 465692 h 967914"/>
                <a:gd name="connsiteX0-419" fmla="*/ 26522 w 1042591"/>
                <a:gd name="connsiteY0-420" fmla="*/ 617022 h 967914"/>
                <a:gd name="connsiteX1-421" fmla="*/ 93331 w 1042591"/>
                <a:gd name="connsiteY1-422" fmla="*/ 811667 h 967914"/>
                <a:gd name="connsiteX2-423" fmla="*/ 231353 w 1042591"/>
                <a:gd name="connsiteY2-424" fmla="*/ 932437 h 967914"/>
                <a:gd name="connsiteX3-425" fmla="*/ 369376 w 1042591"/>
                <a:gd name="connsiteY3-426" fmla="*/ 966943 h 967914"/>
                <a:gd name="connsiteX4-427" fmla="*/ 662674 w 1042591"/>
                <a:gd name="connsiteY4-428" fmla="*/ 949690 h 967914"/>
                <a:gd name="connsiteX5-429" fmla="*/ 852455 w 1042591"/>
                <a:gd name="connsiteY5-430" fmla="*/ 863426 h 967914"/>
                <a:gd name="connsiteX6-431" fmla="*/ 1042236 w 1042591"/>
                <a:gd name="connsiteY6-432" fmla="*/ 518369 h 967914"/>
                <a:gd name="connsiteX7-433" fmla="*/ 990478 w 1042591"/>
                <a:gd name="connsiteY7-434" fmla="*/ 294082 h 967914"/>
                <a:gd name="connsiteX8-435" fmla="*/ 886961 w 1042591"/>
                <a:gd name="connsiteY8-436" fmla="*/ 121554 h 967914"/>
                <a:gd name="connsiteX9-437" fmla="*/ 679927 w 1042591"/>
                <a:gd name="connsiteY9-438" fmla="*/ 784 h 967914"/>
                <a:gd name="connsiteX10-439" fmla="*/ 337531 w 1042591"/>
                <a:gd name="connsiteY10-440" fmla="*/ 82184 h 967914"/>
                <a:gd name="connsiteX11-441" fmla="*/ 129580 w 1042591"/>
                <a:gd name="connsiteY11-442" fmla="*/ 220666 h 967914"/>
                <a:gd name="connsiteX12-443" fmla="*/ 0 w 1042591"/>
                <a:gd name="connsiteY12-444" fmla="*/ 465692 h 967914"/>
                <a:gd name="connsiteX0-445" fmla="*/ 26522 w 1042591"/>
                <a:gd name="connsiteY0-446" fmla="*/ 617022 h 967914"/>
                <a:gd name="connsiteX1-447" fmla="*/ 93331 w 1042591"/>
                <a:gd name="connsiteY1-448" fmla="*/ 811667 h 967914"/>
                <a:gd name="connsiteX2-449" fmla="*/ 231353 w 1042591"/>
                <a:gd name="connsiteY2-450" fmla="*/ 932437 h 967914"/>
                <a:gd name="connsiteX3-451" fmla="*/ 369376 w 1042591"/>
                <a:gd name="connsiteY3-452" fmla="*/ 966943 h 967914"/>
                <a:gd name="connsiteX4-453" fmla="*/ 662674 w 1042591"/>
                <a:gd name="connsiteY4-454" fmla="*/ 949690 h 967914"/>
                <a:gd name="connsiteX5-455" fmla="*/ 852455 w 1042591"/>
                <a:gd name="connsiteY5-456" fmla="*/ 863426 h 967914"/>
                <a:gd name="connsiteX6-457" fmla="*/ 1042236 w 1042591"/>
                <a:gd name="connsiteY6-458" fmla="*/ 518369 h 967914"/>
                <a:gd name="connsiteX7-459" fmla="*/ 990478 w 1042591"/>
                <a:gd name="connsiteY7-460" fmla="*/ 294082 h 967914"/>
                <a:gd name="connsiteX8-461" fmla="*/ 886961 w 1042591"/>
                <a:gd name="connsiteY8-462" fmla="*/ 121554 h 967914"/>
                <a:gd name="connsiteX9-463" fmla="*/ 679927 w 1042591"/>
                <a:gd name="connsiteY9-464" fmla="*/ 784 h 967914"/>
                <a:gd name="connsiteX10-465" fmla="*/ 337531 w 1042591"/>
                <a:gd name="connsiteY10-466" fmla="*/ 82184 h 967914"/>
                <a:gd name="connsiteX11-467" fmla="*/ 129580 w 1042591"/>
                <a:gd name="connsiteY11-468" fmla="*/ 220666 h 967914"/>
                <a:gd name="connsiteX12-469" fmla="*/ 0 w 1042591"/>
                <a:gd name="connsiteY12-470" fmla="*/ 465692 h 967914"/>
                <a:gd name="connsiteX0-471" fmla="*/ 21658 w 1042591"/>
                <a:gd name="connsiteY0-472" fmla="*/ 631613 h 967914"/>
                <a:gd name="connsiteX1-473" fmla="*/ 93331 w 1042591"/>
                <a:gd name="connsiteY1-474" fmla="*/ 811667 h 967914"/>
                <a:gd name="connsiteX2-475" fmla="*/ 231353 w 1042591"/>
                <a:gd name="connsiteY2-476" fmla="*/ 932437 h 967914"/>
                <a:gd name="connsiteX3-477" fmla="*/ 369376 w 1042591"/>
                <a:gd name="connsiteY3-478" fmla="*/ 966943 h 967914"/>
                <a:gd name="connsiteX4-479" fmla="*/ 662674 w 1042591"/>
                <a:gd name="connsiteY4-480" fmla="*/ 949690 h 967914"/>
                <a:gd name="connsiteX5-481" fmla="*/ 852455 w 1042591"/>
                <a:gd name="connsiteY5-482" fmla="*/ 863426 h 967914"/>
                <a:gd name="connsiteX6-483" fmla="*/ 1042236 w 1042591"/>
                <a:gd name="connsiteY6-484" fmla="*/ 518369 h 967914"/>
                <a:gd name="connsiteX7-485" fmla="*/ 990478 w 1042591"/>
                <a:gd name="connsiteY7-486" fmla="*/ 294082 h 967914"/>
                <a:gd name="connsiteX8-487" fmla="*/ 886961 w 1042591"/>
                <a:gd name="connsiteY8-488" fmla="*/ 121554 h 967914"/>
                <a:gd name="connsiteX9-489" fmla="*/ 679927 w 1042591"/>
                <a:gd name="connsiteY9-490" fmla="*/ 784 h 967914"/>
                <a:gd name="connsiteX10-491" fmla="*/ 337531 w 1042591"/>
                <a:gd name="connsiteY10-492" fmla="*/ 82184 h 967914"/>
                <a:gd name="connsiteX11-493" fmla="*/ 129580 w 1042591"/>
                <a:gd name="connsiteY11-494" fmla="*/ 220666 h 967914"/>
                <a:gd name="connsiteX12-495" fmla="*/ 0 w 1042591"/>
                <a:gd name="connsiteY12-496" fmla="*/ 465692 h 967914"/>
                <a:gd name="connsiteX0-497" fmla="*/ 21658 w 1042591"/>
                <a:gd name="connsiteY0-498" fmla="*/ 631613 h 967914"/>
                <a:gd name="connsiteX1-499" fmla="*/ 93331 w 1042591"/>
                <a:gd name="connsiteY1-500" fmla="*/ 811667 h 967914"/>
                <a:gd name="connsiteX2-501" fmla="*/ 231353 w 1042591"/>
                <a:gd name="connsiteY2-502" fmla="*/ 932437 h 967914"/>
                <a:gd name="connsiteX3-503" fmla="*/ 369376 w 1042591"/>
                <a:gd name="connsiteY3-504" fmla="*/ 966943 h 967914"/>
                <a:gd name="connsiteX4-505" fmla="*/ 662674 w 1042591"/>
                <a:gd name="connsiteY4-506" fmla="*/ 949690 h 967914"/>
                <a:gd name="connsiteX5-507" fmla="*/ 852455 w 1042591"/>
                <a:gd name="connsiteY5-508" fmla="*/ 863426 h 967914"/>
                <a:gd name="connsiteX6-509" fmla="*/ 1042236 w 1042591"/>
                <a:gd name="connsiteY6-510" fmla="*/ 518369 h 967914"/>
                <a:gd name="connsiteX7-511" fmla="*/ 990478 w 1042591"/>
                <a:gd name="connsiteY7-512" fmla="*/ 294082 h 967914"/>
                <a:gd name="connsiteX8-513" fmla="*/ 886961 w 1042591"/>
                <a:gd name="connsiteY8-514" fmla="*/ 121554 h 967914"/>
                <a:gd name="connsiteX9-515" fmla="*/ 679927 w 1042591"/>
                <a:gd name="connsiteY9-516" fmla="*/ 784 h 967914"/>
                <a:gd name="connsiteX10-517" fmla="*/ 337531 w 1042591"/>
                <a:gd name="connsiteY10-518" fmla="*/ 82184 h 967914"/>
                <a:gd name="connsiteX11-519" fmla="*/ 129580 w 1042591"/>
                <a:gd name="connsiteY11-520" fmla="*/ 220666 h 967914"/>
                <a:gd name="connsiteX12-521" fmla="*/ 0 w 1042591"/>
                <a:gd name="connsiteY12-522" fmla="*/ 465692 h 967914"/>
                <a:gd name="connsiteX0-523" fmla="*/ 21658 w 1042591"/>
                <a:gd name="connsiteY0-524" fmla="*/ 631613 h 967914"/>
                <a:gd name="connsiteX1-525" fmla="*/ 93331 w 1042591"/>
                <a:gd name="connsiteY1-526" fmla="*/ 811667 h 967914"/>
                <a:gd name="connsiteX2-527" fmla="*/ 231353 w 1042591"/>
                <a:gd name="connsiteY2-528" fmla="*/ 932437 h 967914"/>
                <a:gd name="connsiteX3-529" fmla="*/ 369376 w 1042591"/>
                <a:gd name="connsiteY3-530" fmla="*/ 966943 h 967914"/>
                <a:gd name="connsiteX4-531" fmla="*/ 662674 w 1042591"/>
                <a:gd name="connsiteY4-532" fmla="*/ 949690 h 967914"/>
                <a:gd name="connsiteX5-533" fmla="*/ 852455 w 1042591"/>
                <a:gd name="connsiteY5-534" fmla="*/ 863426 h 967914"/>
                <a:gd name="connsiteX6-535" fmla="*/ 1042236 w 1042591"/>
                <a:gd name="connsiteY6-536" fmla="*/ 518369 h 967914"/>
                <a:gd name="connsiteX7-537" fmla="*/ 990478 w 1042591"/>
                <a:gd name="connsiteY7-538" fmla="*/ 294082 h 967914"/>
                <a:gd name="connsiteX8-539" fmla="*/ 886961 w 1042591"/>
                <a:gd name="connsiteY8-540" fmla="*/ 121554 h 967914"/>
                <a:gd name="connsiteX9-541" fmla="*/ 679927 w 1042591"/>
                <a:gd name="connsiteY9-542" fmla="*/ 784 h 967914"/>
                <a:gd name="connsiteX10-543" fmla="*/ 337531 w 1042591"/>
                <a:gd name="connsiteY10-544" fmla="*/ 82184 h 967914"/>
                <a:gd name="connsiteX11-545" fmla="*/ 129580 w 1042591"/>
                <a:gd name="connsiteY11-546" fmla="*/ 220666 h 967914"/>
                <a:gd name="connsiteX12-547" fmla="*/ 0 w 1042591"/>
                <a:gd name="connsiteY12-548" fmla="*/ 465692 h 967914"/>
                <a:gd name="connsiteX0-549" fmla="*/ 21658 w 1042591"/>
                <a:gd name="connsiteY0-550" fmla="*/ 631613 h 967914"/>
                <a:gd name="connsiteX1-551" fmla="*/ 93331 w 1042591"/>
                <a:gd name="connsiteY1-552" fmla="*/ 811667 h 967914"/>
                <a:gd name="connsiteX2-553" fmla="*/ 231353 w 1042591"/>
                <a:gd name="connsiteY2-554" fmla="*/ 932437 h 967914"/>
                <a:gd name="connsiteX3-555" fmla="*/ 369376 w 1042591"/>
                <a:gd name="connsiteY3-556" fmla="*/ 966943 h 967914"/>
                <a:gd name="connsiteX4-557" fmla="*/ 662674 w 1042591"/>
                <a:gd name="connsiteY4-558" fmla="*/ 949690 h 967914"/>
                <a:gd name="connsiteX5-559" fmla="*/ 852455 w 1042591"/>
                <a:gd name="connsiteY5-560" fmla="*/ 863426 h 967914"/>
                <a:gd name="connsiteX6-561" fmla="*/ 1042236 w 1042591"/>
                <a:gd name="connsiteY6-562" fmla="*/ 518369 h 967914"/>
                <a:gd name="connsiteX7-563" fmla="*/ 990478 w 1042591"/>
                <a:gd name="connsiteY7-564" fmla="*/ 294082 h 967914"/>
                <a:gd name="connsiteX8-565" fmla="*/ 886961 w 1042591"/>
                <a:gd name="connsiteY8-566" fmla="*/ 121554 h 967914"/>
                <a:gd name="connsiteX9-567" fmla="*/ 679927 w 1042591"/>
                <a:gd name="connsiteY9-568" fmla="*/ 784 h 967914"/>
                <a:gd name="connsiteX10-569" fmla="*/ 337531 w 1042591"/>
                <a:gd name="connsiteY10-570" fmla="*/ 82184 h 967914"/>
                <a:gd name="connsiteX11-571" fmla="*/ 129580 w 1042591"/>
                <a:gd name="connsiteY11-572" fmla="*/ 220666 h 967914"/>
                <a:gd name="connsiteX12-573" fmla="*/ 0 w 1042591"/>
                <a:gd name="connsiteY12-574" fmla="*/ 465692 h 967914"/>
                <a:gd name="connsiteX0-575" fmla="*/ 21658 w 1042591"/>
                <a:gd name="connsiteY0-576" fmla="*/ 631613 h 967914"/>
                <a:gd name="connsiteX1-577" fmla="*/ 93331 w 1042591"/>
                <a:gd name="connsiteY1-578" fmla="*/ 811667 h 967914"/>
                <a:gd name="connsiteX2-579" fmla="*/ 231353 w 1042591"/>
                <a:gd name="connsiteY2-580" fmla="*/ 932437 h 967914"/>
                <a:gd name="connsiteX3-581" fmla="*/ 369376 w 1042591"/>
                <a:gd name="connsiteY3-582" fmla="*/ 966943 h 967914"/>
                <a:gd name="connsiteX4-583" fmla="*/ 662674 w 1042591"/>
                <a:gd name="connsiteY4-584" fmla="*/ 949690 h 967914"/>
                <a:gd name="connsiteX5-585" fmla="*/ 852455 w 1042591"/>
                <a:gd name="connsiteY5-586" fmla="*/ 863426 h 967914"/>
                <a:gd name="connsiteX6-587" fmla="*/ 1042236 w 1042591"/>
                <a:gd name="connsiteY6-588" fmla="*/ 518369 h 967914"/>
                <a:gd name="connsiteX7-589" fmla="*/ 990478 w 1042591"/>
                <a:gd name="connsiteY7-590" fmla="*/ 294082 h 967914"/>
                <a:gd name="connsiteX8-591" fmla="*/ 886961 w 1042591"/>
                <a:gd name="connsiteY8-592" fmla="*/ 121554 h 967914"/>
                <a:gd name="connsiteX9-593" fmla="*/ 679927 w 1042591"/>
                <a:gd name="connsiteY9-594" fmla="*/ 784 h 967914"/>
                <a:gd name="connsiteX10-595" fmla="*/ 337531 w 1042591"/>
                <a:gd name="connsiteY10-596" fmla="*/ 82184 h 967914"/>
                <a:gd name="connsiteX11-597" fmla="*/ 129580 w 1042591"/>
                <a:gd name="connsiteY11-598" fmla="*/ 220666 h 967914"/>
                <a:gd name="connsiteX12-599" fmla="*/ 0 w 1042591"/>
                <a:gd name="connsiteY12-600" fmla="*/ 465692 h 9679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042591" h="967914">
                  <a:moveTo>
                    <a:pt x="21658" y="631613"/>
                  </a:moveTo>
                  <a:cubicBezTo>
                    <a:pt x="77975" y="769453"/>
                    <a:pt x="71061" y="746785"/>
                    <a:pt x="93331" y="811667"/>
                  </a:cubicBezTo>
                  <a:cubicBezTo>
                    <a:pt x="173385" y="920018"/>
                    <a:pt x="185346" y="892180"/>
                    <a:pt x="231353" y="932437"/>
                  </a:cubicBezTo>
                  <a:lnTo>
                    <a:pt x="369376" y="966943"/>
                  </a:lnTo>
                  <a:cubicBezTo>
                    <a:pt x="441263" y="969818"/>
                    <a:pt x="582161" y="966943"/>
                    <a:pt x="662674" y="949690"/>
                  </a:cubicBezTo>
                  <a:cubicBezTo>
                    <a:pt x="743187" y="932437"/>
                    <a:pt x="769740" y="935313"/>
                    <a:pt x="852455" y="863426"/>
                  </a:cubicBezTo>
                  <a:cubicBezTo>
                    <a:pt x="935170" y="791539"/>
                    <a:pt x="1038282" y="651360"/>
                    <a:pt x="1042236" y="518369"/>
                  </a:cubicBezTo>
                  <a:cubicBezTo>
                    <a:pt x="1046190" y="385378"/>
                    <a:pt x="1016357" y="360218"/>
                    <a:pt x="990478" y="294082"/>
                  </a:cubicBezTo>
                  <a:lnTo>
                    <a:pt x="886961" y="121554"/>
                  </a:lnTo>
                  <a:cubicBezTo>
                    <a:pt x="835203" y="72671"/>
                    <a:pt x="771499" y="7346"/>
                    <a:pt x="679927" y="784"/>
                  </a:cubicBezTo>
                  <a:cubicBezTo>
                    <a:pt x="588355" y="-5778"/>
                    <a:pt x="453865" y="29538"/>
                    <a:pt x="337531" y="82184"/>
                  </a:cubicBezTo>
                  <a:cubicBezTo>
                    <a:pt x="221197" y="134830"/>
                    <a:pt x="185835" y="156748"/>
                    <a:pt x="129580" y="220666"/>
                  </a:cubicBezTo>
                  <a:cubicBezTo>
                    <a:pt x="73325" y="284584"/>
                    <a:pt x="36708" y="332136"/>
                    <a:pt x="0" y="465692"/>
                  </a:cubicBezTo>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941472" y="2003285"/>
              <a:ext cx="468000" cy="466210"/>
            </a:xfrm>
            <a:custGeom>
              <a:avLst/>
              <a:gdLst>
                <a:gd name="connsiteX0" fmla="*/ 17252 w 1035169"/>
                <a:gd name="connsiteY0" fmla="*/ 276045 h 966159"/>
                <a:gd name="connsiteX1" fmla="*/ 0 w 1035169"/>
                <a:gd name="connsiteY1" fmla="*/ 621102 h 966159"/>
                <a:gd name="connsiteX2" fmla="*/ 86264 w 1035169"/>
                <a:gd name="connsiteY2" fmla="*/ 810883 h 966159"/>
                <a:gd name="connsiteX3" fmla="*/ 224286 w 1035169"/>
                <a:gd name="connsiteY3" fmla="*/ 931653 h 966159"/>
                <a:gd name="connsiteX4" fmla="*/ 362309 w 1035169"/>
                <a:gd name="connsiteY4" fmla="*/ 966159 h 966159"/>
                <a:gd name="connsiteX5" fmla="*/ 655607 w 1035169"/>
                <a:gd name="connsiteY5" fmla="*/ 948906 h 966159"/>
                <a:gd name="connsiteX6" fmla="*/ 845388 w 1035169"/>
                <a:gd name="connsiteY6" fmla="*/ 862642 h 966159"/>
                <a:gd name="connsiteX7" fmla="*/ 1035169 w 1035169"/>
                <a:gd name="connsiteY7" fmla="*/ 517585 h 966159"/>
                <a:gd name="connsiteX8" fmla="*/ 983411 w 1035169"/>
                <a:gd name="connsiteY8" fmla="*/ 293298 h 966159"/>
                <a:gd name="connsiteX9" fmla="*/ 879894 w 1035169"/>
                <a:gd name="connsiteY9" fmla="*/ 120770 h 966159"/>
                <a:gd name="connsiteX10" fmla="*/ 672860 w 1035169"/>
                <a:gd name="connsiteY10" fmla="*/ 0 h 966159"/>
                <a:gd name="connsiteX11" fmla="*/ 345056 w 1035169"/>
                <a:gd name="connsiteY11" fmla="*/ 86264 h 966159"/>
                <a:gd name="connsiteX12" fmla="*/ 69011 w 1035169"/>
                <a:gd name="connsiteY12" fmla="*/ 258793 h 966159"/>
                <a:gd name="connsiteX13" fmla="*/ 17252 w 1035169"/>
                <a:gd name="connsiteY13" fmla="*/ 345057 h 966159"/>
                <a:gd name="connsiteX14" fmla="*/ 17252 w 1035169"/>
                <a:gd name="connsiteY14" fmla="*/ 396815 h 966159"/>
                <a:gd name="connsiteX0-1" fmla="*/ 0 w 1035169"/>
                <a:gd name="connsiteY0-2" fmla="*/ 621102 h 966159"/>
                <a:gd name="connsiteX1-3" fmla="*/ 86264 w 1035169"/>
                <a:gd name="connsiteY1-4" fmla="*/ 810883 h 966159"/>
                <a:gd name="connsiteX2-5" fmla="*/ 224286 w 1035169"/>
                <a:gd name="connsiteY2-6" fmla="*/ 931653 h 966159"/>
                <a:gd name="connsiteX3-7" fmla="*/ 362309 w 1035169"/>
                <a:gd name="connsiteY3-8" fmla="*/ 966159 h 966159"/>
                <a:gd name="connsiteX4-9" fmla="*/ 655607 w 1035169"/>
                <a:gd name="connsiteY4-10" fmla="*/ 948906 h 966159"/>
                <a:gd name="connsiteX5-11" fmla="*/ 845388 w 1035169"/>
                <a:gd name="connsiteY5-12" fmla="*/ 862642 h 966159"/>
                <a:gd name="connsiteX6-13" fmla="*/ 1035169 w 1035169"/>
                <a:gd name="connsiteY6-14" fmla="*/ 517585 h 966159"/>
                <a:gd name="connsiteX7-15" fmla="*/ 983411 w 1035169"/>
                <a:gd name="connsiteY7-16" fmla="*/ 293298 h 966159"/>
                <a:gd name="connsiteX8-17" fmla="*/ 879894 w 1035169"/>
                <a:gd name="connsiteY8-18" fmla="*/ 120770 h 966159"/>
                <a:gd name="connsiteX9-19" fmla="*/ 672860 w 1035169"/>
                <a:gd name="connsiteY9-20" fmla="*/ 0 h 966159"/>
                <a:gd name="connsiteX10-21" fmla="*/ 345056 w 1035169"/>
                <a:gd name="connsiteY10-22" fmla="*/ 86264 h 966159"/>
                <a:gd name="connsiteX11-23" fmla="*/ 69011 w 1035169"/>
                <a:gd name="connsiteY11-24" fmla="*/ 258793 h 966159"/>
                <a:gd name="connsiteX12-25" fmla="*/ 17252 w 1035169"/>
                <a:gd name="connsiteY12-26" fmla="*/ 345057 h 966159"/>
                <a:gd name="connsiteX13-27" fmla="*/ 17252 w 1035169"/>
                <a:gd name="connsiteY13-28" fmla="*/ 396815 h 966159"/>
                <a:gd name="connsiteX0-29" fmla="*/ 0 w 1035169"/>
                <a:gd name="connsiteY0-30" fmla="*/ 621102 h 966159"/>
                <a:gd name="connsiteX1-31" fmla="*/ 86264 w 1035169"/>
                <a:gd name="connsiteY1-32" fmla="*/ 810883 h 966159"/>
                <a:gd name="connsiteX2-33" fmla="*/ 224286 w 1035169"/>
                <a:gd name="connsiteY2-34" fmla="*/ 931653 h 966159"/>
                <a:gd name="connsiteX3-35" fmla="*/ 362309 w 1035169"/>
                <a:gd name="connsiteY3-36" fmla="*/ 966159 h 966159"/>
                <a:gd name="connsiteX4-37" fmla="*/ 655607 w 1035169"/>
                <a:gd name="connsiteY4-38" fmla="*/ 948906 h 966159"/>
                <a:gd name="connsiteX5-39" fmla="*/ 845388 w 1035169"/>
                <a:gd name="connsiteY5-40" fmla="*/ 862642 h 966159"/>
                <a:gd name="connsiteX6-41" fmla="*/ 1035169 w 1035169"/>
                <a:gd name="connsiteY6-42" fmla="*/ 517585 h 966159"/>
                <a:gd name="connsiteX7-43" fmla="*/ 983411 w 1035169"/>
                <a:gd name="connsiteY7-44" fmla="*/ 293298 h 966159"/>
                <a:gd name="connsiteX8-45" fmla="*/ 879894 w 1035169"/>
                <a:gd name="connsiteY8-46" fmla="*/ 120770 h 966159"/>
                <a:gd name="connsiteX9-47" fmla="*/ 672860 w 1035169"/>
                <a:gd name="connsiteY9-48" fmla="*/ 0 h 966159"/>
                <a:gd name="connsiteX10-49" fmla="*/ 345056 w 1035169"/>
                <a:gd name="connsiteY10-50" fmla="*/ 86264 h 966159"/>
                <a:gd name="connsiteX11-51" fmla="*/ 69011 w 1035169"/>
                <a:gd name="connsiteY11-52" fmla="*/ 258793 h 966159"/>
                <a:gd name="connsiteX12-53" fmla="*/ 17252 w 1035169"/>
                <a:gd name="connsiteY12-54" fmla="*/ 396815 h 966159"/>
                <a:gd name="connsiteX0-55" fmla="*/ 0 w 1035169"/>
                <a:gd name="connsiteY0-56" fmla="*/ 621565 h 966622"/>
                <a:gd name="connsiteX1-57" fmla="*/ 86264 w 1035169"/>
                <a:gd name="connsiteY1-58" fmla="*/ 811346 h 966622"/>
                <a:gd name="connsiteX2-59" fmla="*/ 224286 w 1035169"/>
                <a:gd name="connsiteY2-60" fmla="*/ 932116 h 966622"/>
                <a:gd name="connsiteX3-61" fmla="*/ 362309 w 1035169"/>
                <a:gd name="connsiteY3-62" fmla="*/ 966622 h 966622"/>
                <a:gd name="connsiteX4-63" fmla="*/ 655607 w 1035169"/>
                <a:gd name="connsiteY4-64" fmla="*/ 949369 h 966622"/>
                <a:gd name="connsiteX5-65" fmla="*/ 845388 w 1035169"/>
                <a:gd name="connsiteY5-66" fmla="*/ 863105 h 966622"/>
                <a:gd name="connsiteX6-67" fmla="*/ 1035169 w 1035169"/>
                <a:gd name="connsiteY6-68" fmla="*/ 518048 h 966622"/>
                <a:gd name="connsiteX7-69" fmla="*/ 983411 w 1035169"/>
                <a:gd name="connsiteY7-70" fmla="*/ 293761 h 966622"/>
                <a:gd name="connsiteX8-71" fmla="*/ 879894 w 1035169"/>
                <a:gd name="connsiteY8-72" fmla="*/ 121233 h 966622"/>
                <a:gd name="connsiteX9-73" fmla="*/ 672860 w 1035169"/>
                <a:gd name="connsiteY9-74" fmla="*/ 463 h 966622"/>
                <a:gd name="connsiteX10-75" fmla="*/ 345056 w 1035169"/>
                <a:gd name="connsiteY10-76" fmla="*/ 86727 h 966622"/>
                <a:gd name="connsiteX11-77" fmla="*/ 69011 w 1035169"/>
                <a:gd name="connsiteY11-78" fmla="*/ 259256 h 966622"/>
                <a:gd name="connsiteX12-79" fmla="*/ 17252 w 1035169"/>
                <a:gd name="connsiteY12-80" fmla="*/ 397278 h 966622"/>
                <a:gd name="connsiteX0-81" fmla="*/ 0 w 1041157"/>
                <a:gd name="connsiteY0-82" fmla="*/ 621565 h 966622"/>
                <a:gd name="connsiteX1-83" fmla="*/ 86264 w 1041157"/>
                <a:gd name="connsiteY1-84" fmla="*/ 811346 h 966622"/>
                <a:gd name="connsiteX2-85" fmla="*/ 224286 w 1041157"/>
                <a:gd name="connsiteY2-86" fmla="*/ 932116 h 966622"/>
                <a:gd name="connsiteX3-87" fmla="*/ 362309 w 1041157"/>
                <a:gd name="connsiteY3-88" fmla="*/ 966622 h 966622"/>
                <a:gd name="connsiteX4-89" fmla="*/ 655607 w 1041157"/>
                <a:gd name="connsiteY4-90" fmla="*/ 949369 h 966622"/>
                <a:gd name="connsiteX5-91" fmla="*/ 845388 w 1041157"/>
                <a:gd name="connsiteY5-92" fmla="*/ 863105 h 966622"/>
                <a:gd name="connsiteX6-93" fmla="*/ 1035169 w 1041157"/>
                <a:gd name="connsiteY6-94" fmla="*/ 518048 h 966622"/>
                <a:gd name="connsiteX7-95" fmla="*/ 983411 w 1041157"/>
                <a:gd name="connsiteY7-96" fmla="*/ 293761 h 966622"/>
                <a:gd name="connsiteX8-97" fmla="*/ 879894 w 1041157"/>
                <a:gd name="connsiteY8-98" fmla="*/ 121233 h 966622"/>
                <a:gd name="connsiteX9-99" fmla="*/ 672860 w 1041157"/>
                <a:gd name="connsiteY9-100" fmla="*/ 463 h 966622"/>
                <a:gd name="connsiteX10-101" fmla="*/ 345056 w 1041157"/>
                <a:gd name="connsiteY10-102" fmla="*/ 86727 h 966622"/>
                <a:gd name="connsiteX11-103" fmla="*/ 69011 w 1041157"/>
                <a:gd name="connsiteY11-104" fmla="*/ 259256 h 966622"/>
                <a:gd name="connsiteX12-105" fmla="*/ 17252 w 1041157"/>
                <a:gd name="connsiteY12-106" fmla="*/ 397278 h 966622"/>
                <a:gd name="connsiteX0-107" fmla="*/ 0 w 1035524"/>
                <a:gd name="connsiteY0-108" fmla="*/ 621565 h 966622"/>
                <a:gd name="connsiteX1-109" fmla="*/ 86264 w 1035524"/>
                <a:gd name="connsiteY1-110" fmla="*/ 811346 h 966622"/>
                <a:gd name="connsiteX2-111" fmla="*/ 224286 w 1035524"/>
                <a:gd name="connsiteY2-112" fmla="*/ 932116 h 966622"/>
                <a:gd name="connsiteX3-113" fmla="*/ 362309 w 1035524"/>
                <a:gd name="connsiteY3-114" fmla="*/ 966622 h 966622"/>
                <a:gd name="connsiteX4-115" fmla="*/ 655607 w 1035524"/>
                <a:gd name="connsiteY4-116" fmla="*/ 949369 h 966622"/>
                <a:gd name="connsiteX5-117" fmla="*/ 845388 w 1035524"/>
                <a:gd name="connsiteY5-118" fmla="*/ 863105 h 966622"/>
                <a:gd name="connsiteX6-119" fmla="*/ 1035169 w 1035524"/>
                <a:gd name="connsiteY6-120" fmla="*/ 518048 h 966622"/>
                <a:gd name="connsiteX7-121" fmla="*/ 983411 w 1035524"/>
                <a:gd name="connsiteY7-122" fmla="*/ 293761 h 966622"/>
                <a:gd name="connsiteX8-123" fmla="*/ 879894 w 1035524"/>
                <a:gd name="connsiteY8-124" fmla="*/ 121233 h 966622"/>
                <a:gd name="connsiteX9-125" fmla="*/ 672860 w 1035524"/>
                <a:gd name="connsiteY9-126" fmla="*/ 463 h 966622"/>
                <a:gd name="connsiteX10-127" fmla="*/ 345056 w 1035524"/>
                <a:gd name="connsiteY10-128" fmla="*/ 86727 h 966622"/>
                <a:gd name="connsiteX11-129" fmla="*/ 69011 w 1035524"/>
                <a:gd name="connsiteY11-130" fmla="*/ 259256 h 966622"/>
                <a:gd name="connsiteX12-131" fmla="*/ 17252 w 1035524"/>
                <a:gd name="connsiteY12-132" fmla="*/ 397278 h 966622"/>
                <a:gd name="connsiteX0-133" fmla="*/ 0 w 1035524"/>
                <a:gd name="connsiteY0-134" fmla="*/ 621565 h 967593"/>
                <a:gd name="connsiteX1-135" fmla="*/ 86264 w 1035524"/>
                <a:gd name="connsiteY1-136" fmla="*/ 811346 h 967593"/>
                <a:gd name="connsiteX2-137" fmla="*/ 224286 w 1035524"/>
                <a:gd name="connsiteY2-138" fmla="*/ 932116 h 967593"/>
                <a:gd name="connsiteX3-139" fmla="*/ 362309 w 1035524"/>
                <a:gd name="connsiteY3-140" fmla="*/ 966622 h 967593"/>
                <a:gd name="connsiteX4-141" fmla="*/ 655607 w 1035524"/>
                <a:gd name="connsiteY4-142" fmla="*/ 949369 h 967593"/>
                <a:gd name="connsiteX5-143" fmla="*/ 845388 w 1035524"/>
                <a:gd name="connsiteY5-144" fmla="*/ 863105 h 967593"/>
                <a:gd name="connsiteX6-145" fmla="*/ 1035169 w 1035524"/>
                <a:gd name="connsiteY6-146" fmla="*/ 518048 h 967593"/>
                <a:gd name="connsiteX7-147" fmla="*/ 983411 w 1035524"/>
                <a:gd name="connsiteY7-148" fmla="*/ 293761 h 967593"/>
                <a:gd name="connsiteX8-149" fmla="*/ 879894 w 1035524"/>
                <a:gd name="connsiteY8-150" fmla="*/ 121233 h 967593"/>
                <a:gd name="connsiteX9-151" fmla="*/ 672860 w 1035524"/>
                <a:gd name="connsiteY9-152" fmla="*/ 463 h 967593"/>
                <a:gd name="connsiteX10-153" fmla="*/ 345056 w 1035524"/>
                <a:gd name="connsiteY10-154" fmla="*/ 86727 h 967593"/>
                <a:gd name="connsiteX11-155" fmla="*/ 69011 w 1035524"/>
                <a:gd name="connsiteY11-156" fmla="*/ 259256 h 967593"/>
                <a:gd name="connsiteX12-157" fmla="*/ 17252 w 1035524"/>
                <a:gd name="connsiteY12-158" fmla="*/ 397278 h 967593"/>
                <a:gd name="connsiteX0-159" fmla="*/ 0 w 1035524"/>
                <a:gd name="connsiteY0-160" fmla="*/ 621565 h 967593"/>
                <a:gd name="connsiteX1-161" fmla="*/ 86264 w 1035524"/>
                <a:gd name="connsiteY1-162" fmla="*/ 811346 h 967593"/>
                <a:gd name="connsiteX2-163" fmla="*/ 224286 w 1035524"/>
                <a:gd name="connsiteY2-164" fmla="*/ 932116 h 967593"/>
                <a:gd name="connsiteX3-165" fmla="*/ 362309 w 1035524"/>
                <a:gd name="connsiteY3-166" fmla="*/ 966622 h 967593"/>
                <a:gd name="connsiteX4-167" fmla="*/ 655607 w 1035524"/>
                <a:gd name="connsiteY4-168" fmla="*/ 949369 h 967593"/>
                <a:gd name="connsiteX5-169" fmla="*/ 845388 w 1035524"/>
                <a:gd name="connsiteY5-170" fmla="*/ 863105 h 967593"/>
                <a:gd name="connsiteX6-171" fmla="*/ 1035169 w 1035524"/>
                <a:gd name="connsiteY6-172" fmla="*/ 518048 h 967593"/>
                <a:gd name="connsiteX7-173" fmla="*/ 983411 w 1035524"/>
                <a:gd name="connsiteY7-174" fmla="*/ 293761 h 967593"/>
                <a:gd name="connsiteX8-175" fmla="*/ 879894 w 1035524"/>
                <a:gd name="connsiteY8-176" fmla="*/ 121233 h 967593"/>
                <a:gd name="connsiteX9-177" fmla="*/ 672860 w 1035524"/>
                <a:gd name="connsiteY9-178" fmla="*/ 463 h 967593"/>
                <a:gd name="connsiteX10-179" fmla="*/ 345056 w 1035524"/>
                <a:gd name="connsiteY10-180" fmla="*/ 86727 h 967593"/>
                <a:gd name="connsiteX11-181" fmla="*/ 69011 w 1035524"/>
                <a:gd name="connsiteY11-182" fmla="*/ 259256 h 967593"/>
                <a:gd name="connsiteX12-183" fmla="*/ 17252 w 1035524"/>
                <a:gd name="connsiteY12-184" fmla="*/ 397278 h 967593"/>
                <a:gd name="connsiteX0-185" fmla="*/ 0 w 1035524"/>
                <a:gd name="connsiteY0-186" fmla="*/ 621565 h 967593"/>
                <a:gd name="connsiteX1-187" fmla="*/ 86264 w 1035524"/>
                <a:gd name="connsiteY1-188" fmla="*/ 811346 h 967593"/>
                <a:gd name="connsiteX2-189" fmla="*/ 224286 w 1035524"/>
                <a:gd name="connsiteY2-190" fmla="*/ 932116 h 967593"/>
                <a:gd name="connsiteX3-191" fmla="*/ 362309 w 1035524"/>
                <a:gd name="connsiteY3-192" fmla="*/ 966622 h 967593"/>
                <a:gd name="connsiteX4-193" fmla="*/ 655607 w 1035524"/>
                <a:gd name="connsiteY4-194" fmla="*/ 949369 h 967593"/>
                <a:gd name="connsiteX5-195" fmla="*/ 845388 w 1035524"/>
                <a:gd name="connsiteY5-196" fmla="*/ 863105 h 967593"/>
                <a:gd name="connsiteX6-197" fmla="*/ 1035169 w 1035524"/>
                <a:gd name="connsiteY6-198" fmla="*/ 518048 h 967593"/>
                <a:gd name="connsiteX7-199" fmla="*/ 983411 w 1035524"/>
                <a:gd name="connsiteY7-200" fmla="*/ 293761 h 967593"/>
                <a:gd name="connsiteX8-201" fmla="*/ 879894 w 1035524"/>
                <a:gd name="connsiteY8-202" fmla="*/ 121233 h 967593"/>
                <a:gd name="connsiteX9-203" fmla="*/ 672860 w 1035524"/>
                <a:gd name="connsiteY9-204" fmla="*/ 463 h 967593"/>
                <a:gd name="connsiteX10-205" fmla="*/ 345056 w 1035524"/>
                <a:gd name="connsiteY10-206" fmla="*/ 86727 h 967593"/>
                <a:gd name="connsiteX11-207" fmla="*/ 69011 w 1035524"/>
                <a:gd name="connsiteY11-208" fmla="*/ 259256 h 967593"/>
                <a:gd name="connsiteX12-209" fmla="*/ 17252 w 1035524"/>
                <a:gd name="connsiteY12-210" fmla="*/ 397278 h 967593"/>
                <a:gd name="connsiteX0-211" fmla="*/ 7067 w 1042591"/>
                <a:gd name="connsiteY0-212" fmla="*/ 621565 h 967593"/>
                <a:gd name="connsiteX1-213" fmla="*/ 93331 w 1042591"/>
                <a:gd name="connsiteY1-214" fmla="*/ 811346 h 967593"/>
                <a:gd name="connsiteX2-215" fmla="*/ 231353 w 1042591"/>
                <a:gd name="connsiteY2-216" fmla="*/ 932116 h 967593"/>
                <a:gd name="connsiteX3-217" fmla="*/ 369376 w 1042591"/>
                <a:gd name="connsiteY3-218" fmla="*/ 966622 h 967593"/>
                <a:gd name="connsiteX4-219" fmla="*/ 662674 w 1042591"/>
                <a:gd name="connsiteY4-220" fmla="*/ 949369 h 967593"/>
                <a:gd name="connsiteX5-221" fmla="*/ 852455 w 1042591"/>
                <a:gd name="connsiteY5-222" fmla="*/ 863105 h 967593"/>
                <a:gd name="connsiteX6-223" fmla="*/ 1042236 w 1042591"/>
                <a:gd name="connsiteY6-224" fmla="*/ 518048 h 967593"/>
                <a:gd name="connsiteX7-225" fmla="*/ 990478 w 1042591"/>
                <a:gd name="connsiteY7-226" fmla="*/ 293761 h 967593"/>
                <a:gd name="connsiteX8-227" fmla="*/ 886961 w 1042591"/>
                <a:gd name="connsiteY8-228" fmla="*/ 121233 h 967593"/>
                <a:gd name="connsiteX9-229" fmla="*/ 679927 w 1042591"/>
                <a:gd name="connsiteY9-230" fmla="*/ 463 h 967593"/>
                <a:gd name="connsiteX10-231" fmla="*/ 352123 w 1042591"/>
                <a:gd name="connsiteY10-232" fmla="*/ 86727 h 967593"/>
                <a:gd name="connsiteX11-233" fmla="*/ 76078 w 1042591"/>
                <a:gd name="connsiteY11-234" fmla="*/ 259256 h 967593"/>
                <a:gd name="connsiteX12-235" fmla="*/ 0 w 1042591"/>
                <a:gd name="connsiteY12-236" fmla="*/ 465371 h 967593"/>
                <a:gd name="connsiteX0-237" fmla="*/ 7067 w 1042591"/>
                <a:gd name="connsiteY0-238" fmla="*/ 621565 h 967593"/>
                <a:gd name="connsiteX1-239" fmla="*/ 93331 w 1042591"/>
                <a:gd name="connsiteY1-240" fmla="*/ 811346 h 967593"/>
                <a:gd name="connsiteX2-241" fmla="*/ 231353 w 1042591"/>
                <a:gd name="connsiteY2-242" fmla="*/ 932116 h 967593"/>
                <a:gd name="connsiteX3-243" fmla="*/ 369376 w 1042591"/>
                <a:gd name="connsiteY3-244" fmla="*/ 966622 h 967593"/>
                <a:gd name="connsiteX4-245" fmla="*/ 662674 w 1042591"/>
                <a:gd name="connsiteY4-246" fmla="*/ 949369 h 967593"/>
                <a:gd name="connsiteX5-247" fmla="*/ 852455 w 1042591"/>
                <a:gd name="connsiteY5-248" fmla="*/ 863105 h 967593"/>
                <a:gd name="connsiteX6-249" fmla="*/ 1042236 w 1042591"/>
                <a:gd name="connsiteY6-250" fmla="*/ 518048 h 967593"/>
                <a:gd name="connsiteX7-251" fmla="*/ 990478 w 1042591"/>
                <a:gd name="connsiteY7-252" fmla="*/ 293761 h 967593"/>
                <a:gd name="connsiteX8-253" fmla="*/ 886961 w 1042591"/>
                <a:gd name="connsiteY8-254" fmla="*/ 121233 h 967593"/>
                <a:gd name="connsiteX9-255" fmla="*/ 679927 w 1042591"/>
                <a:gd name="connsiteY9-256" fmla="*/ 463 h 967593"/>
                <a:gd name="connsiteX10-257" fmla="*/ 352123 w 1042591"/>
                <a:gd name="connsiteY10-258" fmla="*/ 86727 h 967593"/>
                <a:gd name="connsiteX11-259" fmla="*/ 76078 w 1042591"/>
                <a:gd name="connsiteY11-260" fmla="*/ 259256 h 967593"/>
                <a:gd name="connsiteX12-261" fmla="*/ 0 w 1042591"/>
                <a:gd name="connsiteY12-262" fmla="*/ 465371 h 967593"/>
                <a:gd name="connsiteX0-263" fmla="*/ 26522 w 1042591"/>
                <a:gd name="connsiteY0-264" fmla="*/ 616701 h 967593"/>
                <a:gd name="connsiteX1-265" fmla="*/ 93331 w 1042591"/>
                <a:gd name="connsiteY1-266" fmla="*/ 811346 h 967593"/>
                <a:gd name="connsiteX2-267" fmla="*/ 231353 w 1042591"/>
                <a:gd name="connsiteY2-268" fmla="*/ 932116 h 967593"/>
                <a:gd name="connsiteX3-269" fmla="*/ 369376 w 1042591"/>
                <a:gd name="connsiteY3-270" fmla="*/ 966622 h 967593"/>
                <a:gd name="connsiteX4-271" fmla="*/ 662674 w 1042591"/>
                <a:gd name="connsiteY4-272" fmla="*/ 949369 h 967593"/>
                <a:gd name="connsiteX5-273" fmla="*/ 852455 w 1042591"/>
                <a:gd name="connsiteY5-274" fmla="*/ 863105 h 967593"/>
                <a:gd name="connsiteX6-275" fmla="*/ 1042236 w 1042591"/>
                <a:gd name="connsiteY6-276" fmla="*/ 518048 h 967593"/>
                <a:gd name="connsiteX7-277" fmla="*/ 990478 w 1042591"/>
                <a:gd name="connsiteY7-278" fmla="*/ 293761 h 967593"/>
                <a:gd name="connsiteX8-279" fmla="*/ 886961 w 1042591"/>
                <a:gd name="connsiteY8-280" fmla="*/ 121233 h 967593"/>
                <a:gd name="connsiteX9-281" fmla="*/ 679927 w 1042591"/>
                <a:gd name="connsiteY9-282" fmla="*/ 463 h 967593"/>
                <a:gd name="connsiteX10-283" fmla="*/ 352123 w 1042591"/>
                <a:gd name="connsiteY10-284" fmla="*/ 86727 h 967593"/>
                <a:gd name="connsiteX11-285" fmla="*/ 76078 w 1042591"/>
                <a:gd name="connsiteY11-286" fmla="*/ 259256 h 967593"/>
                <a:gd name="connsiteX12-287" fmla="*/ 0 w 1042591"/>
                <a:gd name="connsiteY12-288" fmla="*/ 465371 h 967593"/>
                <a:gd name="connsiteX0-289" fmla="*/ 26522 w 1042591"/>
                <a:gd name="connsiteY0-290" fmla="*/ 616701 h 967593"/>
                <a:gd name="connsiteX1-291" fmla="*/ 93331 w 1042591"/>
                <a:gd name="connsiteY1-292" fmla="*/ 811346 h 967593"/>
                <a:gd name="connsiteX2-293" fmla="*/ 231353 w 1042591"/>
                <a:gd name="connsiteY2-294" fmla="*/ 932116 h 967593"/>
                <a:gd name="connsiteX3-295" fmla="*/ 369376 w 1042591"/>
                <a:gd name="connsiteY3-296" fmla="*/ 966622 h 967593"/>
                <a:gd name="connsiteX4-297" fmla="*/ 662674 w 1042591"/>
                <a:gd name="connsiteY4-298" fmla="*/ 949369 h 967593"/>
                <a:gd name="connsiteX5-299" fmla="*/ 852455 w 1042591"/>
                <a:gd name="connsiteY5-300" fmla="*/ 863105 h 967593"/>
                <a:gd name="connsiteX6-301" fmla="*/ 1042236 w 1042591"/>
                <a:gd name="connsiteY6-302" fmla="*/ 518048 h 967593"/>
                <a:gd name="connsiteX7-303" fmla="*/ 990478 w 1042591"/>
                <a:gd name="connsiteY7-304" fmla="*/ 293761 h 967593"/>
                <a:gd name="connsiteX8-305" fmla="*/ 886961 w 1042591"/>
                <a:gd name="connsiteY8-306" fmla="*/ 121233 h 967593"/>
                <a:gd name="connsiteX9-307" fmla="*/ 679927 w 1042591"/>
                <a:gd name="connsiteY9-308" fmla="*/ 463 h 967593"/>
                <a:gd name="connsiteX10-309" fmla="*/ 352123 w 1042591"/>
                <a:gd name="connsiteY10-310" fmla="*/ 86727 h 967593"/>
                <a:gd name="connsiteX11-311" fmla="*/ 76078 w 1042591"/>
                <a:gd name="connsiteY11-312" fmla="*/ 259256 h 967593"/>
                <a:gd name="connsiteX12-313" fmla="*/ 0 w 1042591"/>
                <a:gd name="connsiteY12-314" fmla="*/ 465371 h 967593"/>
                <a:gd name="connsiteX0-315" fmla="*/ 26522 w 1042591"/>
                <a:gd name="connsiteY0-316" fmla="*/ 616701 h 967593"/>
                <a:gd name="connsiteX1-317" fmla="*/ 93331 w 1042591"/>
                <a:gd name="connsiteY1-318" fmla="*/ 811346 h 967593"/>
                <a:gd name="connsiteX2-319" fmla="*/ 231353 w 1042591"/>
                <a:gd name="connsiteY2-320" fmla="*/ 932116 h 967593"/>
                <a:gd name="connsiteX3-321" fmla="*/ 369376 w 1042591"/>
                <a:gd name="connsiteY3-322" fmla="*/ 966622 h 967593"/>
                <a:gd name="connsiteX4-323" fmla="*/ 662674 w 1042591"/>
                <a:gd name="connsiteY4-324" fmla="*/ 949369 h 967593"/>
                <a:gd name="connsiteX5-325" fmla="*/ 852455 w 1042591"/>
                <a:gd name="connsiteY5-326" fmla="*/ 863105 h 967593"/>
                <a:gd name="connsiteX6-327" fmla="*/ 1042236 w 1042591"/>
                <a:gd name="connsiteY6-328" fmla="*/ 518048 h 967593"/>
                <a:gd name="connsiteX7-329" fmla="*/ 990478 w 1042591"/>
                <a:gd name="connsiteY7-330" fmla="*/ 293761 h 967593"/>
                <a:gd name="connsiteX8-331" fmla="*/ 886961 w 1042591"/>
                <a:gd name="connsiteY8-332" fmla="*/ 121233 h 967593"/>
                <a:gd name="connsiteX9-333" fmla="*/ 679927 w 1042591"/>
                <a:gd name="connsiteY9-334" fmla="*/ 463 h 967593"/>
                <a:gd name="connsiteX10-335" fmla="*/ 352123 w 1042591"/>
                <a:gd name="connsiteY10-336" fmla="*/ 86727 h 967593"/>
                <a:gd name="connsiteX11-337" fmla="*/ 129580 w 1042591"/>
                <a:gd name="connsiteY11-338" fmla="*/ 220345 h 967593"/>
                <a:gd name="connsiteX12-339" fmla="*/ 0 w 1042591"/>
                <a:gd name="connsiteY12-340" fmla="*/ 465371 h 967593"/>
                <a:gd name="connsiteX0-341" fmla="*/ 26522 w 1042591"/>
                <a:gd name="connsiteY0-342" fmla="*/ 616860 h 967752"/>
                <a:gd name="connsiteX1-343" fmla="*/ 93331 w 1042591"/>
                <a:gd name="connsiteY1-344" fmla="*/ 811505 h 967752"/>
                <a:gd name="connsiteX2-345" fmla="*/ 231353 w 1042591"/>
                <a:gd name="connsiteY2-346" fmla="*/ 932275 h 967752"/>
                <a:gd name="connsiteX3-347" fmla="*/ 369376 w 1042591"/>
                <a:gd name="connsiteY3-348" fmla="*/ 966781 h 967752"/>
                <a:gd name="connsiteX4-349" fmla="*/ 662674 w 1042591"/>
                <a:gd name="connsiteY4-350" fmla="*/ 949528 h 967752"/>
                <a:gd name="connsiteX5-351" fmla="*/ 852455 w 1042591"/>
                <a:gd name="connsiteY5-352" fmla="*/ 863264 h 967752"/>
                <a:gd name="connsiteX6-353" fmla="*/ 1042236 w 1042591"/>
                <a:gd name="connsiteY6-354" fmla="*/ 518207 h 967752"/>
                <a:gd name="connsiteX7-355" fmla="*/ 990478 w 1042591"/>
                <a:gd name="connsiteY7-356" fmla="*/ 293920 h 967752"/>
                <a:gd name="connsiteX8-357" fmla="*/ 886961 w 1042591"/>
                <a:gd name="connsiteY8-358" fmla="*/ 121392 h 967752"/>
                <a:gd name="connsiteX9-359" fmla="*/ 679927 w 1042591"/>
                <a:gd name="connsiteY9-360" fmla="*/ 622 h 967752"/>
                <a:gd name="connsiteX10-361" fmla="*/ 352123 w 1042591"/>
                <a:gd name="connsiteY10-362" fmla="*/ 86886 h 967752"/>
                <a:gd name="connsiteX11-363" fmla="*/ 129580 w 1042591"/>
                <a:gd name="connsiteY11-364" fmla="*/ 220504 h 967752"/>
                <a:gd name="connsiteX12-365" fmla="*/ 0 w 1042591"/>
                <a:gd name="connsiteY12-366" fmla="*/ 465530 h 967752"/>
                <a:gd name="connsiteX0-367" fmla="*/ 26522 w 1042591"/>
                <a:gd name="connsiteY0-368" fmla="*/ 617117 h 968009"/>
                <a:gd name="connsiteX1-369" fmla="*/ 93331 w 1042591"/>
                <a:gd name="connsiteY1-370" fmla="*/ 811762 h 968009"/>
                <a:gd name="connsiteX2-371" fmla="*/ 231353 w 1042591"/>
                <a:gd name="connsiteY2-372" fmla="*/ 932532 h 968009"/>
                <a:gd name="connsiteX3-373" fmla="*/ 369376 w 1042591"/>
                <a:gd name="connsiteY3-374" fmla="*/ 967038 h 968009"/>
                <a:gd name="connsiteX4-375" fmla="*/ 662674 w 1042591"/>
                <a:gd name="connsiteY4-376" fmla="*/ 949785 h 968009"/>
                <a:gd name="connsiteX5-377" fmla="*/ 852455 w 1042591"/>
                <a:gd name="connsiteY5-378" fmla="*/ 863521 h 968009"/>
                <a:gd name="connsiteX6-379" fmla="*/ 1042236 w 1042591"/>
                <a:gd name="connsiteY6-380" fmla="*/ 518464 h 968009"/>
                <a:gd name="connsiteX7-381" fmla="*/ 990478 w 1042591"/>
                <a:gd name="connsiteY7-382" fmla="*/ 294177 h 968009"/>
                <a:gd name="connsiteX8-383" fmla="*/ 886961 w 1042591"/>
                <a:gd name="connsiteY8-384" fmla="*/ 121649 h 968009"/>
                <a:gd name="connsiteX9-385" fmla="*/ 679927 w 1042591"/>
                <a:gd name="connsiteY9-386" fmla="*/ 879 h 968009"/>
                <a:gd name="connsiteX10-387" fmla="*/ 337531 w 1042591"/>
                <a:gd name="connsiteY10-388" fmla="*/ 82279 h 968009"/>
                <a:gd name="connsiteX11-389" fmla="*/ 129580 w 1042591"/>
                <a:gd name="connsiteY11-390" fmla="*/ 220761 h 968009"/>
                <a:gd name="connsiteX12-391" fmla="*/ 0 w 1042591"/>
                <a:gd name="connsiteY12-392" fmla="*/ 465787 h 968009"/>
                <a:gd name="connsiteX0-393" fmla="*/ 26522 w 1042591"/>
                <a:gd name="connsiteY0-394" fmla="*/ 617022 h 967914"/>
                <a:gd name="connsiteX1-395" fmla="*/ 93331 w 1042591"/>
                <a:gd name="connsiteY1-396" fmla="*/ 811667 h 967914"/>
                <a:gd name="connsiteX2-397" fmla="*/ 231353 w 1042591"/>
                <a:gd name="connsiteY2-398" fmla="*/ 932437 h 967914"/>
                <a:gd name="connsiteX3-399" fmla="*/ 369376 w 1042591"/>
                <a:gd name="connsiteY3-400" fmla="*/ 966943 h 967914"/>
                <a:gd name="connsiteX4-401" fmla="*/ 662674 w 1042591"/>
                <a:gd name="connsiteY4-402" fmla="*/ 949690 h 967914"/>
                <a:gd name="connsiteX5-403" fmla="*/ 852455 w 1042591"/>
                <a:gd name="connsiteY5-404" fmla="*/ 863426 h 967914"/>
                <a:gd name="connsiteX6-405" fmla="*/ 1042236 w 1042591"/>
                <a:gd name="connsiteY6-406" fmla="*/ 518369 h 967914"/>
                <a:gd name="connsiteX7-407" fmla="*/ 990478 w 1042591"/>
                <a:gd name="connsiteY7-408" fmla="*/ 294082 h 967914"/>
                <a:gd name="connsiteX8-409" fmla="*/ 886961 w 1042591"/>
                <a:gd name="connsiteY8-410" fmla="*/ 121554 h 967914"/>
                <a:gd name="connsiteX9-411" fmla="*/ 679927 w 1042591"/>
                <a:gd name="connsiteY9-412" fmla="*/ 784 h 967914"/>
                <a:gd name="connsiteX10-413" fmla="*/ 337531 w 1042591"/>
                <a:gd name="connsiteY10-414" fmla="*/ 82184 h 967914"/>
                <a:gd name="connsiteX11-415" fmla="*/ 129580 w 1042591"/>
                <a:gd name="connsiteY11-416" fmla="*/ 220666 h 967914"/>
                <a:gd name="connsiteX12-417" fmla="*/ 0 w 1042591"/>
                <a:gd name="connsiteY12-418" fmla="*/ 465692 h 967914"/>
                <a:gd name="connsiteX0-419" fmla="*/ 26522 w 1042591"/>
                <a:gd name="connsiteY0-420" fmla="*/ 617022 h 967914"/>
                <a:gd name="connsiteX1-421" fmla="*/ 93331 w 1042591"/>
                <a:gd name="connsiteY1-422" fmla="*/ 811667 h 967914"/>
                <a:gd name="connsiteX2-423" fmla="*/ 231353 w 1042591"/>
                <a:gd name="connsiteY2-424" fmla="*/ 932437 h 967914"/>
                <a:gd name="connsiteX3-425" fmla="*/ 369376 w 1042591"/>
                <a:gd name="connsiteY3-426" fmla="*/ 966943 h 967914"/>
                <a:gd name="connsiteX4-427" fmla="*/ 662674 w 1042591"/>
                <a:gd name="connsiteY4-428" fmla="*/ 949690 h 967914"/>
                <a:gd name="connsiteX5-429" fmla="*/ 852455 w 1042591"/>
                <a:gd name="connsiteY5-430" fmla="*/ 863426 h 967914"/>
                <a:gd name="connsiteX6-431" fmla="*/ 1042236 w 1042591"/>
                <a:gd name="connsiteY6-432" fmla="*/ 518369 h 967914"/>
                <a:gd name="connsiteX7-433" fmla="*/ 990478 w 1042591"/>
                <a:gd name="connsiteY7-434" fmla="*/ 294082 h 967914"/>
                <a:gd name="connsiteX8-435" fmla="*/ 886961 w 1042591"/>
                <a:gd name="connsiteY8-436" fmla="*/ 121554 h 967914"/>
                <a:gd name="connsiteX9-437" fmla="*/ 679927 w 1042591"/>
                <a:gd name="connsiteY9-438" fmla="*/ 784 h 967914"/>
                <a:gd name="connsiteX10-439" fmla="*/ 337531 w 1042591"/>
                <a:gd name="connsiteY10-440" fmla="*/ 82184 h 967914"/>
                <a:gd name="connsiteX11-441" fmla="*/ 129580 w 1042591"/>
                <a:gd name="connsiteY11-442" fmla="*/ 220666 h 967914"/>
                <a:gd name="connsiteX12-443" fmla="*/ 0 w 1042591"/>
                <a:gd name="connsiteY12-444" fmla="*/ 465692 h 967914"/>
                <a:gd name="connsiteX0-445" fmla="*/ 26522 w 1042591"/>
                <a:gd name="connsiteY0-446" fmla="*/ 617022 h 967914"/>
                <a:gd name="connsiteX1-447" fmla="*/ 93331 w 1042591"/>
                <a:gd name="connsiteY1-448" fmla="*/ 811667 h 967914"/>
                <a:gd name="connsiteX2-449" fmla="*/ 231353 w 1042591"/>
                <a:gd name="connsiteY2-450" fmla="*/ 932437 h 967914"/>
                <a:gd name="connsiteX3-451" fmla="*/ 369376 w 1042591"/>
                <a:gd name="connsiteY3-452" fmla="*/ 966943 h 967914"/>
                <a:gd name="connsiteX4-453" fmla="*/ 662674 w 1042591"/>
                <a:gd name="connsiteY4-454" fmla="*/ 949690 h 967914"/>
                <a:gd name="connsiteX5-455" fmla="*/ 852455 w 1042591"/>
                <a:gd name="connsiteY5-456" fmla="*/ 863426 h 967914"/>
                <a:gd name="connsiteX6-457" fmla="*/ 1042236 w 1042591"/>
                <a:gd name="connsiteY6-458" fmla="*/ 518369 h 967914"/>
                <a:gd name="connsiteX7-459" fmla="*/ 990478 w 1042591"/>
                <a:gd name="connsiteY7-460" fmla="*/ 294082 h 967914"/>
                <a:gd name="connsiteX8-461" fmla="*/ 886961 w 1042591"/>
                <a:gd name="connsiteY8-462" fmla="*/ 121554 h 967914"/>
                <a:gd name="connsiteX9-463" fmla="*/ 679927 w 1042591"/>
                <a:gd name="connsiteY9-464" fmla="*/ 784 h 967914"/>
                <a:gd name="connsiteX10-465" fmla="*/ 337531 w 1042591"/>
                <a:gd name="connsiteY10-466" fmla="*/ 82184 h 967914"/>
                <a:gd name="connsiteX11-467" fmla="*/ 129580 w 1042591"/>
                <a:gd name="connsiteY11-468" fmla="*/ 220666 h 967914"/>
                <a:gd name="connsiteX12-469" fmla="*/ 0 w 1042591"/>
                <a:gd name="connsiteY12-470" fmla="*/ 465692 h 967914"/>
                <a:gd name="connsiteX0-471" fmla="*/ 21658 w 1042591"/>
                <a:gd name="connsiteY0-472" fmla="*/ 631613 h 967914"/>
                <a:gd name="connsiteX1-473" fmla="*/ 93331 w 1042591"/>
                <a:gd name="connsiteY1-474" fmla="*/ 811667 h 967914"/>
                <a:gd name="connsiteX2-475" fmla="*/ 231353 w 1042591"/>
                <a:gd name="connsiteY2-476" fmla="*/ 932437 h 967914"/>
                <a:gd name="connsiteX3-477" fmla="*/ 369376 w 1042591"/>
                <a:gd name="connsiteY3-478" fmla="*/ 966943 h 967914"/>
                <a:gd name="connsiteX4-479" fmla="*/ 662674 w 1042591"/>
                <a:gd name="connsiteY4-480" fmla="*/ 949690 h 967914"/>
                <a:gd name="connsiteX5-481" fmla="*/ 852455 w 1042591"/>
                <a:gd name="connsiteY5-482" fmla="*/ 863426 h 967914"/>
                <a:gd name="connsiteX6-483" fmla="*/ 1042236 w 1042591"/>
                <a:gd name="connsiteY6-484" fmla="*/ 518369 h 967914"/>
                <a:gd name="connsiteX7-485" fmla="*/ 990478 w 1042591"/>
                <a:gd name="connsiteY7-486" fmla="*/ 294082 h 967914"/>
                <a:gd name="connsiteX8-487" fmla="*/ 886961 w 1042591"/>
                <a:gd name="connsiteY8-488" fmla="*/ 121554 h 967914"/>
                <a:gd name="connsiteX9-489" fmla="*/ 679927 w 1042591"/>
                <a:gd name="connsiteY9-490" fmla="*/ 784 h 967914"/>
                <a:gd name="connsiteX10-491" fmla="*/ 337531 w 1042591"/>
                <a:gd name="connsiteY10-492" fmla="*/ 82184 h 967914"/>
                <a:gd name="connsiteX11-493" fmla="*/ 129580 w 1042591"/>
                <a:gd name="connsiteY11-494" fmla="*/ 220666 h 967914"/>
                <a:gd name="connsiteX12-495" fmla="*/ 0 w 1042591"/>
                <a:gd name="connsiteY12-496" fmla="*/ 465692 h 967914"/>
                <a:gd name="connsiteX0-497" fmla="*/ 21658 w 1042591"/>
                <a:gd name="connsiteY0-498" fmla="*/ 631613 h 967914"/>
                <a:gd name="connsiteX1-499" fmla="*/ 93331 w 1042591"/>
                <a:gd name="connsiteY1-500" fmla="*/ 811667 h 967914"/>
                <a:gd name="connsiteX2-501" fmla="*/ 231353 w 1042591"/>
                <a:gd name="connsiteY2-502" fmla="*/ 932437 h 967914"/>
                <a:gd name="connsiteX3-503" fmla="*/ 369376 w 1042591"/>
                <a:gd name="connsiteY3-504" fmla="*/ 966943 h 967914"/>
                <a:gd name="connsiteX4-505" fmla="*/ 662674 w 1042591"/>
                <a:gd name="connsiteY4-506" fmla="*/ 949690 h 967914"/>
                <a:gd name="connsiteX5-507" fmla="*/ 852455 w 1042591"/>
                <a:gd name="connsiteY5-508" fmla="*/ 863426 h 967914"/>
                <a:gd name="connsiteX6-509" fmla="*/ 1042236 w 1042591"/>
                <a:gd name="connsiteY6-510" fmla="*/ 518369 h 967914"/>
                <a:gd name="connsiteX7-511" fmla="*/ 990478 w 1042591"/>
                <a:gd name="connsiteY7-512" fmla="*/ 294082 h 967914"/>
                <a:gd name="connsiteX8-513" fmla="*/ 886961 w 1042591"/>
                <a:gd name="connsiteY8-514" fmla="*/ 121554 h 967914"/>
                <a:gd name="connsiteX9-515" fmla="*/ 679927 w 1042591"/>
                <a:gd name="connsiteY9-516" fmla="*/ 784 h 967914"/>
                <a:gd name="connsiteX10-517" fmla="*/ 337531 w 1042591"/>
                <a:gd name="connsiteY10-518" fmla="*/ 82184 h 967914"/>
                <a:gd name="connsiteX11-519" fmla="*/ 129580 w 1042591"/>
                <a:gd name="connsiteY11-520" fmla="*/ 220666 h 967914"/>
                <a:gd name="connsiteX12-521" fmla="*/ 0 w 1042591"/>
                <a:gd name="connsiteY12-522" fmla="*/ 465692 h 967914"/>
                <a:gd name="connsiteX0-523" fmla="*/ 21658 w 1042591"/>
                <a:gd name="connsiteY0-524" fmla="*/ 631613 h 967914"/>
                <a:gd name="connsiteX1-525" fmla="*/ 93331 w 1042591"/>
                <a:gd name="connsiteY1-526" fmla="*/ 811667 h 967914"/>
                <a:gd name="connsiteX2-527" fmla="*/ 231353 w 1042591"/>
                <a:gd name="connsiteY2-528" fmla="*/ 932437 h 967914"/>
                <a:gd name="connsiteX3-529" fmla="*/ 369376 w 1042591"/>
                <a:gd name="connsiteY3-530" fmla="*/ 966943 h 967914"/>
                <a:gd name="connsiteX4-531" fmla="*/ 662674 w 1042591"/>
                <a:gd name="connsiteY4-532" fmla="*/ 949690 h 967914"/>
                <a:gd name="connsiteX5-533" fmla="*/ 852455 w 1042591"/>
                <a:gd name="connsiteY5-534" fmla="*/ 863426 h 967914"/>
                <a:gd name="connsiteX6-535" fmla="*/ 1042236 w 1042591"/>
                <a:gd name="connsiteY6-536" fmla="*/ 518369 h 967914"/>
                <a:gd name="connsiteX7-537" fmla="*/ 990478 w 1042591"/>
                <a:gd name="connsiteY7-538" fmla="*/ 294082 h 967914"/>
                <a:gd name="connsiteX8-539" fmla="*/ 886961 w 1042591"/>
                <a:gd name="connsiteY8-540" fmla="*/ 121554 h 967914"/>
                <a:gd name="connsiteX9-541" fmla="*/ 679927 w 1042591"/>
                <a:gd name="connsiteY9-542" fmla="*/ 784 h 967914"/>
                <a:gd name="connsiteX10-543" fmla="*/ 337531 w 1042591"/>
                <a:gd name="connsiteY10-544" fmla="*/ 82184 h 967914"/>
                <a:gd name="connsiteX11-545" fmla="*/ 129580 w 1042591"/>
                <a:gd name="connsiteY11-546" fmla="*/ 220666 h 967914"/>
                <a:gd name="connsiteX12-547" fmla="*/ 0 w 1042591"/>
                <a:gd name="connsiteY12-548" fmla="*/ 465692 h 967914"/>
                <a:gd name="connsiteX0-549" fmla="*/ 21658 w 1042591"/>
                <a:gd name="connsiteY0-550" fmla="*/ 631613 h 967914"/>
                <a:gd name="connsiteX1-551" fmla="*/ 93331 w 1042591"/>
                <a:gd name="connsiteY1-552" fmla="*/ 811667 h 967914"/>
                <a:gd name="connsiteX2-553" fmla="*/ 231353 w 1042591"/>
                <a:gd name="connsiteY2-554" fmla="*/ 932437 h 967914"/>
                <a:gd name="connsiteX3-555" fmla="*/ 369376 w 1042591"/>
                <a:gd name="connsiteY3-556" fmla="*/ 966943 h 967914"/>
                <a:gd name="connsiteX4-557" fmla="*/ 662674 w 1042591"/>
                <a:gd name="connsiteY4-558" fmla="*/ 949690 h 967914"/>
                <a:gd name="connsiteX5-559" fmla="*/ 852455 w 1042591"/>
                <a:gd name="connsiteY5-560" fmla="*/ 863426 h 967914"/>
                <a:gd name="connsiteX6-561" fmla="*/ 1042236 w 1042591"/>
                <a:gd name="connsiteY6-562" fmla="*/ 518369 h 967914"/>
                <a:gd name="connsiteX7-563" fmla="*/ 990478 w 1042591"/>
                <a:gd name="connsiteY7-564" fmla="*/ 294082 h 967914"/>
                <a:gd name="connsiteX8-565" fmla="*/ 886961 w 1042591"/>
                <a:gd name="connsiteY8-566" fmla="*/ 121554 h 967914"/>
                <a:gd name="connsiteX9-567" fmla="*/ 679927 w 1042591"/>
                <a:gd name="connsiteY9-568" fmla="*/ 784 h 967914"/>
                <a:gd name="connsiteX10-569" fmla="*/ 337531 w 1042591"/>
                <a:gd name="connsiteY10-570" fmla="*/ 82184 h 967914"/>
                <a:gd name="connsiteX11-571" fmla="*/ 129580 w 1042591"/>
                <a:gd name="connsiteY11-572" fmla="*/ 220666 h 967914"/>
                <a:gd name="connsiteX12-573" fmla="*/ 0 w 1042591"/>
                <a:gd name="connsiteY12-574" fmla="*/ 465692 h 967914"/>
                <a:gd name="connsiteX0-575" fmla="*/ 21658 w 1042591"/>
                <a:gd name="connsiteY0-576" fmla="*/ 631613 h 967914"/>
                <a:gd name="connsiteX1-577" fmla="*/ 93331 w 1042591"/>
                <a:gd name="connsiteY1-578" fmla="*/ 811667 h 967914"/>
                <a:gd name="connsiteX2-579" fmla="*/ 231353 w 1042591"/>
                <a:gd name="connsiteY2-580" fmla="*/ 932437 h 967914"/>
                <a:gd name="connsiteX3-581" fmla="*/ 369376 w 1042591"/>
                <a:gd name="connsiteY3-582" fmla="*/ 966943 h 967914"/>
                <a:gd name="connsiteX4-583" fmla="*/ 662674 w 1042591"/>
                <a:gd name="connsiteY4-584" fmla="*/ 949690 h 967914"/>
                <a:gd name="connsiteX5-585" fmla="*/ 852455 w 1042591"/>
                <a:gd name="connsiteY5-586" fmla="*/ 863426 h 967914"/>
                <a:gd name="connsiteX6-587" fmla="*/ 1042236 w 1042591"/>
                <a:gd name="connsiteY6-588" fmla="*/ 518369 h 967914"/>
                <a:gd name="connsiteX7-589" fmla="*/ 990478 w 1042591"/>
                <a:gd name="connsiteY7-590" fmla="*/ 294082 h 967914"/>
                <a:gd name="connsiteX8-591" fmla="*/ 886961 w 1042591"/>
                <a:gd name="connsiteY8-592" fmla="*/ 121554 h 967914"/>
                <a:gd name="connsiteX9-593" fmla="*/ 679927 w 1042591"/>
                <a:gd name="connsiteY9-594" fmla="*/ 784 h 967914"/>
                <a:gd name="connsiteX10-595" fmla="*/ 337531 w 1042591"/>
                <a:gd name="connsiteY10-596" fmla="*/ 82184 h 967914"/>
                <a:gd name="connsiteX11-597" fmla="*/ 129580 w 1042591"/>
                <a:gd name="connsiteY11-598" fmla="*/ 220666 h 967914"/>
                <a:gd name="connsiteX12-599" fmla="*/ 0 w 1042591"/>
                <a:gd name="connsiteY12-600" fmla="*/ 465692 h 9679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042591" h="967914">
                  <a:moveTo>
                    <a:pt x="21658" y="631613"/>
                  </a:moveTo>
                  <a:cubicBezTo>
                    <a:pt x="77975" y="769453"/>
                    <a:pt x="71061" y="746785"/>
                    <a:pt x="93331" y="811667"/>
                  </a:cubicBezTo>
                  <a:cubicBezTo>
                    <a:pt x="173385" y="920018"/>
                    <a:pt x="185346" y="892180"/>
                    <a:pt x="231353" y="932437"/>
                  </a:cubicBezTo>
                  <a:lnTo>
                    <a:pt x="369376" y="966943"/>
                  </a:lnTo>
                  <a:cubicBezTo>
                    <a:pt x="441263" y="969818"/>
                    <a:pt x="582161" y="966943"/>
                    <a:pt x="662674" y="949690"/>
                  </a:cubicBezTo>
                  <a:cubicBezTo>
                    <a:pt x="743187" y="932437"/>
                    <a:pt x="769740" y="935313"/>
                    <a:pt x="852455" y="863426"/>
                  </a:cubicBezTo>
                  <a:cubicBezTo>
                    <a:pt x="935170" y="791539"/>
                    <a:pt x="1038282" y="651360"/>
                    <a:pt x="1042236" y="518369"/>
                  </a:cubicBezTo>
                  <a:cubicBezTo>
                    <a:pt x="1046190" y="385378"/>
                    <a:pt x="1016357" y="360218"/>
                    <a:pt x="990478" y="294082"/>
                  </a:cubicBezTo>
                  <a:lnTo>
                    <a:pt x="886961" y="121554"/>
                  </a:lnTo>
                  <a:cubicBezTo>
                    <a:pt x="835203" y="72671"/>
                    <a:pt x="771499" y="7346"/>
                    <a:pt x="679927" y="784"/>
                  </a:cubicBezTo>
                  <a:cubicBezTo>
                    <a:pt x="588355" y="-5778"/>
                    <a:pt x="453865" y="29538"/>
                    <a:pt x="337531" y="82184"/>
                  </a:cubicBezTo>
                  <a:cubicBezTo>
                    <a:pt x="221197" y="134830"/>
                    <a:pt x="185835" y="156748"/>
                    <a:pt x="129580" y="220666"/>
                  </a:cubicBezTo>
                  <a:cubicBezTo>
                    <a:pt x="73325" y="284584"/>
                    <a:pt x="36708" y="332136"/>
                    <a:pt x="0" y="465692"/>
                  </a:cubicBezTo>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1251786" y="2245917"/>
              <a:ext cx="481657" cy="447157"/>
            </a:xfrm>
            <a:custGeom>
              <a:avLst/>
              <a:gdLst>
                <a:gd name="connsiteX0" fmla="*/ 17252 w 1035169"/>
                <a:gd name="connsiteY0" fmla="*/ 276045 h 966159"/>
                <a:gd name="connsiteX1" fmla="*/ 0 w 1035169"/>
                <a:gd name="connsiteY1" fmla="*/ 621102 h 966159"/>
                <a:gd name="connsiteX2" fmla="*/ 86264 w 1035169"/>
                <a:gd name="connsiteY2" fmla="*/ 810883 h 966159"/>
                <a:gd name="connsiteX3" fmla="*/ 224286 w 1035169"/>
                <a:gd name="connsiteY3" fmla="*/ 931653 h 966159"/>
                <a:gd name="connsiteX4" fmla="*/ 362309 w 1035169"/>
                <a:gd name="connsiteY4" fmla="*/ 966159 h 966159"/>
                <a:gd name="connsiteX5" fmla="*/ 655607 w 1035169"/>
                <a:gd name="connsiteY5" fmla="*/ 948906 h 966159"/>
                <a:gd name="connsiteX6" fmla="*/ 845388 w 1035169"/>
                <a:gd name="connsiteY6" fmla="*/ 862642 h 966159"/>
                <a:gd name="connsiteX7" fmla="*/ 1035169 w 1035169"/>
                <a:gd name="connsiteY7" fmla="*/ 517585 h 966159"/>
                <a:gd name="connsiteX8" fmla="*/ 983411 w 1035169"/>
                <a:gd name="connsiteY8" fmla="*/ 293298 h 966159"/>
                <a:gd name="connsiteX9" fmla="*/ 879894 w 1035169"/>
                <a:gd name="connsiteY9" fmla="*/ 120770 h 966159"/>
                <a:gd name="connsiteX10" fmla="*/ 672860 w 1035169"/>
                <a:gd name="connsiteY10" fmla="*/ 0 h 966159"/>
                <a:gd name="connsiteX11" fmla="*/ 345056 w 1035169"/>
                <a:gd name="connsiteY11" fmla="*/ 86264 h 966159"/>
                <a:gd name="connsiteX12" fmla="*/ 69011 w 1035169"/>
                <a:gd name="connsiteY12" fmla="*/ 258793 h 966159"/>
                <a:gd name="connsiteX13" fmla="*/ 17252 w 1035169"/>
                <a:gd name="connsiteY13" fmla="*/ 345057 h 966159"/>
                <a:gd name="connsiteX14" fmla="*/ 17252 w 1035169"/>
                <a:gd name="connsiteY14" fmla="*/ 396815 h 966159"/>
                <a:gd name="connsiteX0-1" fmla="*/ 0 w 1035169"/>
                <a:gd name="connsiteY0-2" fmla="*/ 621102 h 966159"/>
                <a:gd name="connsiteX1-3" fmla="*/ 86264 w 1035169"/>
                <a:gd name="connsiteY1-4" fmla="*/ 810883 h 966159"/>
                <a:gd name="connsiteX2-5" fmla="*/ 224286 w 1035169"/>
                <a:gd name="connsiteY2-6" fmla="*/ 931653 h 966159"/>
                <a:gd name="connsiteX3-7" fmla="*/ 362309 w 1035169"/>
                <a:gd name="connsiteY3-8" fmla="*/ 966159 h 966159"/>
                <a:gd name="connsiteX4-9" fmla="*/ 655607 w 1035169"/>
                <a:gd name="connsiteY4-10" fmla="*/ 948906 h 966159"/>
                <a:gd name="connsiteX5-11" fmla="*/ 845388 w 1035169"/>
                <a:gd name="connsiteY5-12" fmla="*/ 862642 h 966159"/>
                <a:gd name="connsiteX6-13" fmla="*/ 1035169 w 1035169"/>
                <a:gd name="connsiteY6-14" fmla="*/ 517585 h 966159"/>
                <a:gd name="connsiteX7-15" fmla="*/ 983411 w 1035169"/>
                <a:gd name="connsiteY7-16" fmla="*/ 293298 h 966159"/>
                <a:gd name="connsiteX8-17" fmla="*/ 879894 w 1035169"/>
                <a:gd name="connsiteY8-18" fmla="*/ 120770 h 966159"/>
                <a:gd name="connsiteX9-19" fmla="*/ 672860 w 1035169"/>
                <a:gd name="connsiteY9-20" fmla="*/ 0 h 966159"/>
                <a:gd name="connsiteX10-21" fmla="*/ 345056 w 1035169"/>
                <a:gd name="connsiteY10-22" fmla="*/ 86264 h 966159"/>
                <a:gd name="connsiteX11-23" fmla="*/ 69011 w 1035169"/>
                <a:gd name="connsiteY11-24" fmla="*/ 258793 h 966159"/>
                <a:gd name="connsiteX12-25" fmla="*/ 17252 w 1035169"/>
                <a:gd name="connsiteY12-26" fmla="*/ 345057 h 966159"/>
                <a:gd name="connsiteX13-27" fmla="*/ 17252 w 1035169"/>
                <a:gd name="connsiteY13-28" fmla="*/ 396815 h 966159"/>
                <a:gd name="connsiteX0-29" fmla="*/ 0 w 1035169"/>
                <a:gd name="connsiteY0-30" fmla="*/ 621102 h 966159"/>
                <a:gd name="connsiteX1-31" fmla="*/ 86264 w 1035169"/>
                <a:gd name="connsiteY1-32" fmla="*/ 810883 h 966159"/>
                <a:gd name="connsiteX2-33" fmla="*/ 224286 w 1035169"/>
                <a:gd name="connsiteY2-34" fmla="*/ 931653 h 966159"/>
                <a:gd name="connsiteX3-35" fmla="*/ 362309 w 1035169"/>
                <a:gd name="connsiteY3-36" fmla="*/ 966159 h 966159"/>
                <a:gd name="connsiteX4-37" fmla="*/ 655607 w 1035169"/>
                <a:gd name="connsiteY4-38" fmla="*/ 948906 h 966159"/>
                <a:gd name="connsiteX5-39" fmla="*/ 845388 w 1035169"/>
                <a:gd name="connsiteY5-40" fmla="*/ 862642 h 966159"/>
                <a:gd name="connsiteX6-41" fmla="*/ 1035169 w 1035169"/>
                <a:gd name="connsiteY6-42" fmla="*/ 517585 h 966159"/>
                <a:gd name="connsiteX7-43" fmla="*/ 983411 w 1035169"/>
                <a:gd name="connsiteY7-44" fmla="*/ 293298 h 966159"/>
                <a:gd name="connsiteX8-45" fmla="*/ 879894 w 1035169"/>
                <a:gd name="connsiteY8-46" fmla="*/ 120770 h 966159"/>
                <a:gd name="connsiteX9-47" fmla="*/ 672860 w 1035169"/>
                <a:gd name="connsiteY9-48" fmla="*/ 0 h 966159"/>
                <a:gd name="connsiteX10-49" fmla="*/ 345056 w 1035169"/>
                <a:gd name="connsiteY10-50" fmla="*/ 86264 h 966159"/>
                <a:gd name="connsiteX11-51" fmla="*/ 69011 w 1035169"/>
                <a:gd name="connsiteY11-52" fmla="*/ 258793 h 966159"/>
                <a:gd name="connsiteX12-53" fmla="*/ 17252 w 1035169"/>
                <a:gd name="connsiteY12-54" fmla="*/ 396815 h 966159"/>
                <a:gd name="connsiteX0-55" fmla="*/ 0 w 1035169"/>
                <a:gd name="connsiteY0-56" fmla="*/ 621565 h 966622"/>
                <a:gd name="connsiteX1-57" fmla="*/ 86264 w 1035169"/>
                <a:gd name="connsiteY1-58" fmla="*/ 811346 h 966622"/>
                <a:gd name="connsiteX2-59" fmla="*/ 224286 w 1035169"/>
                <a:gd name="connsiteY2-60" fmla="*/ 932116 h 966622"/>
                <a:gd name="connsiteX3-61" fmla="*/ 362309 w 1035169"/>
                <a:gd name="connsiteY3-62" fmla="*/ 966622 h 966622"/>
                <a:gd name="connsiteX4-63" fmla="*/ 655607 w 1035169"/>
                <a:gd name="connsiteY4-64" fmla="*/ 949369 h 966622"/>
                <a:gd name="connsiteX5-65" fmla="*/ 845388 w 1035169"/>
                <a:gd name="connsiteY5-66" fmla="*/ 863105 h 966622"/>
                <a:gd name="connsiteX6-67" fmla="*/ 1035169 w 1035169"/>
                <a:gd name="connsiteY6-68" fmla="*/ 518048 h 966622"/>
                <a:gd name="connsiteX7-69" fmla="*/ 983411 w 1035169"/>
                <a:gd name="connsiteY7-70" fmla="*/ 293761 h 966622"/>
                <a:gd name="connsiteX8-71" fmla="*/ 879894 w 1035169"/>
                <a:gd name="connsiteY8-72" fmla="*/ 121233 h 966622"/>
                <a:gd name="connsiteX9-73" fmla="*/ 672860 w 1035169"/>
                <a:gd name="connsiteY9-74" fmla="*/ 463 h 966622"/>
                <a:gd name="connsiteX10-75" fmla="*/ 345056 w 1035169"/>
                <a:gd name="connsiteY10-76" fmla="*/ 86727 h 966622"/>
                <a:gd name="connsiteX11-77" fmla="*/ 69011 w 1035169"/>
                <a:gd name="connsiteY11-78" fmla="*/ 259256 h 966622"/>
                <a:gd name="connsiteX12-79" fmla="*/ 17252 w 1035169"/>
                <a:gd name="connsiteY12-80" fmla="*/ 397278 h 966622"/>
                <a:gd name="connsiteX0-81" fmla="*/ 0 w 1041157"/>
                <a:gd name="connsiteY0-82" fmla="*/ 621565 h 966622"/>
                <a:gd name="connsiteX1-83" fmla="*/ 86264 w 1041157"/>
                <a:gd name="connsiteY1-84" fmla="*/ 811346 h 966622"/>
                <a:gd name="connsiteX2-85" fmla="*/ 224286 w 1041157"/>
                <a:gd name="connsiteY2-86" fmla="*/ 932116 h 966622"/>
                <a:gd name="connsiteX3-87" fmla="*/ 362309 w 1041157"/>
                <a:gd name="connsiteY3-88" fmla="*/ 966622 h 966622"/>
                <a:gd name="connsiteX4-89" fmla="*/ 655607 w 1041157"/>
                <a:gd name="connsiteY4-90" fmla="*/ 949369 h 966622"/>
                <a:gd name="connsiteX5-91" fmla="*/ 845388 w 1041157"/>
                <a:gd name="connsiteY5-92" fmla="*/ 863105 h 966622"/>
                <a:gd name="connsiteX6-93" fmla="*/ 1035169 w 1041157"/>
                <a:gd name="connsiteY6-94" fmla="*/ 518048 h 966622"/>
                <a:gd name="connsiteX7-95" fmla="*/ 983411 w 1041157"/>
                <a:gd name="connsiteY7-96" fmla="*/ 293761 h 966622"/>
                <a:gd name="connsiteX8-97" fmla="*/ 879894 w 1041157"/>
                <a:gd name="connsiteY8-98" fmla="*/ 121233 h 966622"/>
                <a:gd name="connsiteX9-99" fmla="*/ 672860 w 1041157"/>
                <a:gd name="connsiteY9-100" fmla="*/ 463 h 966622"/>
                <a:gd name="connsiteX10-101" fmla="*/ 345056 w 1041157"/>
                <a:gd name="connsiteY10-102" fmla="*/ 86727 h 966622"/>
                <a:gd name="connsiteX11-103" fmla="*/ 69011 w 1041157"/>
                <a:gd name="connsiteY11-104" fmla="*/ 259256 h 966622"/>
                <a:gd name="connsiteX12-105" fmla="*/ 17252 w 1041157"/>
                <a:gd name="connsiteY12-106" fmla="*/ 397278 h 966622"/>
                <a:gd name="connsiteX0-107" fmla="*/ 0 w 1035524"/>
                <a:gd name="connsiteY0-108" fmla="*/ 621565 h 966622"/>
                <a:gd name="connsiteX1-109" fmla="*/ 86264 w 1035524"/>
                <a:gd name="connsiteY1-110" fmla="*/ 811346 h 966622"/>
                <a:gd name="connsiteX2-111" fmla="*/ 224286 w 1035524"/>
                <a:gd name="connsiteY2-112" fmla="*/ 932116 h 966622"/>
                <a:gd name="connsiteX3-113" fmla="*/ 362309 w 1035524"/>
                <a:gd name="connsiteY3-114" fmla="*/ 966622 h 966622"/>
                <a:gd name="connsiteX4-115" fmla="*/ 655607 w 1035524"/>
                <a:gd name="connsiteY4-116" fmla="*/ 949369 h 966622"/>
                <a:gd name="connsiteX5-117" fmla="*/ 845388 w 1035524"/>
                <a:gd name="connsiteY5-118" fmla="*/ 863105 h 966622"/>
                <a:gd name="connsiteX6-119" fmla="*/ 1035169 w 1035524"/>
                <a:gd name="connsiteY6-120" fmla="*/ 518048 h 966622"/>
                <a:gd name="connsiteX7-121" fmla="*/ 983411 w 1035524"/>
                <a:gd name="connsiteY7-122" fmla="*/ 293761 h 966622"/>
                <a:gd name="connsiteX8-123" fmla="*/ 879894 w 1035524"/>
                <a:gd name="connsiteY8-124" fmla="*/ 121233 h 966622"/>
                <a:gd name="connsiteX9-125" fmla="*/ 672860 w 1035524"/>
                <a:gd name="connsiteY9-126" fmla="*/ 463 h 966622"/>
                <a:gd name="connsiteX10-127" fmla="*/ 345056 w 1035524"/>
                <a:gd name="connsiteY10-128" fmla="*/ 86727 h 966622"/>
                <a:gd name="connsiteX11-129" fmla="*/ 69011 w 1035524"/>
                <a:gd name="connsiteY11-130" fmla="*/ 259256 h 966622"/>
                <a:gd name="connsiteX12-131" fmla="*/ 17252 w 1035524"/>
                <a:gd name="connsiteY12-132" fmla="*/ 397278 h 966622"/>
                <a:gd name="connsiteX0-133" fmla="*/ 0 w 1035524"/>
                <a:gd name="connsiteY0-134" fmla="*/ 621565 h 967593"/>
                <a:gd name="connsiteX1-135" fmla="*/ 86264 w 1035524"/>
                <a:gd name="connsiteY1-136" fmla="*/ 811346 h 967593"/>
                <a:gd name="connsiteX2-137" fmla="*/ 224286 w 1035524"/>
                <a:gd name="connsiteY2-138" fmla="*/ 932116 h 967593"/>
                <a:gd name="connsiteX3-139" fmla="*/ 362309 w 1035524"/>
                <a:gd name="connsiteY3-140" fmla="*/ 966622 h 967593"/>
                <a:gd name="connsiteX4-141" fmla="*/ 655607 w 1035524"/>
                <a:gd name="connsiteY4-142" fmla="*/ 949369 h 967593"/>
                <a:gd name="connsiteX5-143" fmla="*/ 845388 w 1035524"/>
                <a:gd name="connsiteY5-144" fmla="*/ 863105 h 967593"/>
                <a:gd name="connsiteX6-145" fmla="*/ 1035169 w 1035524"/>
                <a:gd name="connsiteY6-146" fmla="*/ 518048 h 967593"/>
                <a:gd name="connsiteX7-147" fmla="*/ 983411 w 1035524"/>
                <a:gd name="connsiteY7-148" fmla="*/ 293761 h 967593"/>
                <a:gd name="connsiteX8-149" fmla="*/ 879894 w 1035524"/>
                <a:gd name="connsiteY8-150" fmla="*/ 121233 h 967593"/>
                <a:gd name="connsiteX9-151" fmla="*/ 672860 w 1035524"/>
                <a:gd name="connsiteY9-152" fmla="*/ 463 h 967593"/>
                <a:gd name="connsiteX10-153" fmla="*/ 345056 w 1035524"/>
                <a:gd name="connsiteY10-154" fmla="*/ 86727 h 967593"/>
                <a:gd name="connsiteX11-155" fmla="*/ 69011 w 1035524"/>
                <a:gd name="connsiteY11-156" fmla="*/ 259256 h 967593"/>
                <a:gd name="connsiteX12-157" fmla="*/ 17252 w 1035524"/>
                <a:gd name="connsiteY12-158" fmla="*/ 397278 h 967593"/>
                <a:gd name="connsiteX0-159" fmla="*/ 0 w 1035524"/>
                <a:gd name="connsiteY0-160" fmla="*/ 621565 h 967593"/>
                <a:gd name="connsiteX1-161" fmla="*/ 86264 w 1035524"/>
                <a:gd name="connsiteY1-162" fmla="*/ 811346 h 967593"/>
                <a:gd name="connsiteX2-163" fmla="*/ 224286 w 1035524"/>
                <a:gd name="connsiteY2-164" fmla="*/ 932116 h 967593"/>
                <a:gd name="connsiteX3-165" fmla="*/ 362309 w 1035524"/>
                <a:gd name="connsiteY3-166" fmla="*/ 966622 h 967593"/>
                <a:gd name="connsiteX4-167" fmla="*/ 655607 w 1035524"/>
                <a:gd name="connsiteY4-168" fmla="*/ 949369 h 967593"/>
                <a:gd name="connsiteX5-169" fmla="*/ 845388 w 1035524"/>
                <a:gd name="connsiteY5-170" fmla="*/ 863105 h 967593"/>
                <a:gd name="connsiteX6-171" fmla="*/ 1035169 w 1035524"/>
                <a:gd name="connsiteY6-172" fmla="*/ 518048 h 967593"/>
                <a:gd name="connsiteX7-173" fmla="*/ 983411 w 1035524"/>
                <a:gd name="connsiteY7-174" fmla="*/ 293761 h 967593"/>
                <a:gd name="connsiteX8-175" fmla="*/ 879894 w 1035524"/>
                <a:gd name="connsiteY8-176" fmla="*/ 121233 h 967593"/>
                <a:gd name="connsiteX9-177" fmla="*/ 672860 w 1035524"/>
                <a:gd name="connsiteY9-178" fmla="*/ 463 h 967593"/>
                <a:gd name="connsiteX10-179" fmla="*/ 345056 w 1035524"/>
                <a:gd name="connsiteY10-180" fmla="*/ 86727 h 967593"/>
                <a:gd name="connsiteX11-181" fmla="*/ 69011 w 1035524"/>
                <a:gd name="connsiteY11-182" fmla="*/ 259256 h 967593"/>
                <a:gd name="connsiteX12-183" fmla="*/ 17252 w 1035524"/>
                <a:gd name="connsiteY12-184" fmla="*/ 397278 h 967593"/>
                <a:gd name="connsiteX0-185" fmla="*/ 0 w 1035524"/>
                <a:gd name="connsiteY0-186" fmla="*/ 621565 h 967593"/>
                <a:gd name="connsiteX1-187" fmla="*/ 86264 w 1035524"/>
                <a:gd name="connsiteY1-188" fmla="*/ 811346 h 967593"/>
                <a:gd name="connsiteX2-189" fmla="*/ 224286 w 1035524"/>
                <a:gd name="connsiteY2-190" fmla="*/ 932116 h 967593"/>
                <a:gd name="connsiteX3-191" fmla="*/ 362309 w 1035524"/>
                <a:gd name="connsiteY3-192" fmla="*/ 966622 h 967593"/>
                <a:gd name="connsiteX4-193" fmla="*/ 655607 w 1035524"/>
                <a:gd name="connsiteY4-194" fmla="*/ 949369 h 967593"/>
                <a:gd name="connsiteX5-195" fmla="*/ 845388 w 1035524"/>
                <a:gd name="connsiteY5-196" fmla="*/ 863105 h 967593"/>
                <a:gd name="connsiteX6-197" fmla="*/ 1035169 w 1035524"/>
                <a:gd name="connsiteY6-198" fmla="*/ 518048 h 967593"/>
                <a:gd name="connsiteX7-199" fmla="*/ 983411 w 1035524"/>
                <a:gd name="connsiteY7-200" fmla="*/ 293761 h 967593"/>
                <a:gd name="connsiteX8-201" fmla="*/ 879894 w 1035524"/>
                <a:gd name="connsiteY8-202" fmla="*/ 121233 h 967593"/>
                <a:gd name="connsiteX9-203" fmla="*/ 672860 w 1035524"/>
                <a:gd name="connsiteY9-204" fmla="*/ 463 h 967593"/>
                <a:gd name="connsiteX10-205" fmla="*/ 345056 w 1035524"/>
                <a:gd name="connsiteY10-206" fmla="*/ 86727 h 967593"/>
                <a:gd name="connsiteX11-207" fmla="*/ 69011 w 1035524"/>
                <a:gd name="connsiteY11-208" fmla="*/ 259256 h 967593"/>
                <a:gd name="connsiteX12-209" fmla="*/ 17252 w 1035524"/>
                <a:gd name="connsiteY12-210" fmla="*/ 397278 h 967593"/>
                <a:gd name="connsiteX0-211" fmla="*/ 7067 w 1042591"/>
                <a:gd name="connsiteY0-212" fmla="*/ 621565 h 967593"/>
                <a:gd name="connsiteX1-213" fmla="*/ 93331 w 1042591"/>
                <a:gd name="connsiteY1-214" fmla="*/ 811346 h 967593"/>
                <a:gd name="connsiteX2-215" fmla="*/ 231353 w 1042591"/>
                <a:gd name="connsiteY2-216" fmla="*/ 932116 h 967593"/>
                <a:gd name="connsiteX3-217" fmla="*/ 369376 w 1042591"/>
                <a:gd name="connsiteY3-218" fmla="*/ 966622 h 967593"/>
                <a:gd name="connsiteX4-219" fmla="*/ 662674 w 1042591"/>
                <a:gd name="connsiteY4-220" fmla="*/ 949369 h 967593"/>
                <a:gd name="connsiteX5-221" fmla="*/ 852455 w 1042591"/>
                <a:gd name="connsiteY5-222" fmla="*/ 863105 h 967593"/>
                <a:gd name="connsiteX6-223" fmla="*/ 1042236 w 1042591"/>
                <a:gd name="connsiteY6-224" fmla="*/ 518048 h 967593"/>
                <a:gd name="connsiteX7-225" fmla="*/ 990478 w 1042591"/>
                <a:gd name="connsiteY7-226" fmla="*/ 293761 h 967593"/>
                <a:gd name="connsiteX8-227" fmla="*/ 886961 w 1042591"/>
                <a:gd name="connsiteY8-228" fmla="*/ 121233 h 967593"/>
                <a:gd name="connsiteX9-229" fmla="*/ 679927 w 1042591"/>
                <a:gd name="connsiteY9-230" fmla="*/ 463 h 967593"/>
                <a:gd name="connsiteX10-231" fmla="*/ 352123 w 1042591"/>
                <a:gd name="connsiteY10-232" fmla="*/ 86727 h 967593"/>
                <a:gd name="connsiteX11-233" fmla="*/ 76078 w 1042591"/>
                <a:gd name="connsiteY11-234" fmla="*/ 259256 h 967593"/>
                <a:gd name="connsiteX12-235" fmla="*/ 0 w 1042591"/>
                <a:gd name="connsiteY12-236" fmla="*/ 465371 h 967593"/>
                <a:gd name="connsiteX0-237" fmla="*/ 7067 w 1042591"/>
                <a:gd name="connsiteY0-238" fmla="*/ 621565 h 967593"/>
                <a:gd name="connsiteX1-239" fmla="*/ 93331 w 1042591"/>
                <a:gd name="connsiteY1-240" fmla="*/ 811346 h 967593"/>
                <a:gd name="connsiteX2-241" fmla="*/ 231353 w 1042591"/>
                <a:gd name="connsiteY2-242" fmla="*/ 932116 h 967593"/>
                <a:gd name="connsiteX3-243" fmla="*/ 369376 w 1042591"/>
                <a:gd name="connsiteY3-244" fmla="*/ 966622 h 967593"/>
                <a:gd name="connsiteX4-245" fmla="*/ 662674 w 1042591"/>
                <a:gd name="connsiteY4-246" fmla="*/ 949369 h 967593"/>
                <a:gd name="connsiteX5-247" fmla="*/ 852455 w 1042591"/>
                <a:gd name="connsiteY5-248" fmla="*/ 863105 h 967593"/>
                <a:gd name="connsiteX6-249" fmla="*/ 1042236 w 1042591"/>
                <a:gd name="connsiteY6-250" fmla="*/ 518048 h 967593"/>
                <a:gd name="connsiteX7-251" fmla="*/ 990478 w 1042591"/>
                <a:gd name="connsiteY7-252" fmla="*/ 293761 h 967593"/>
                <a:gd name="connsiteX8-253" fmla="*/ 886961 w 1042591"/>
                <a:gd name="connsiteY8-254" fmla="*/ 121233 h 967593"/>
                <a:gd name="connsiteX9-255" fmla="*/ 679927 w 1042591"/>
                <a:gd name="connsiteY9-256" fmla="*/ 463 h 967593"/>
                <a:gd name="connsiteX10-257" fmla="*/ 352123 w 1042591"/>
                <a:gd name="connsiteY10-258" fmla="*/ 86727 h 967593"/>
                <a:gd name="connsiteX11-259" fmla="*/ 76078 w 1042591"/>
                <a:gd name="connsiteY11-260" fmla="*/ 259256 h 967593"/>
                <a:gd name="connsiteX12-261" fmla="*/ 0 w 1042591"/>
                <a:gd name="connsiteY12-262" fmla="*/ 465371 h 967593"/>
                <a:gd name="connsiteX0-263" fmla="*/ 26522 w 1042591"/>
                <a:gd name="connsiteY0-264" fmla="*/ 616701 h 967593"/>
                <a:gd name="connsiteX1-265" fmla="*/ 93331 w 1042591"/>
                <a:gd name="connsiteY1-266" fmla="*/ 811346 h 967593"/>
                <a:gd name="connsiteX2-267" fmla="*/ 231353 w 1042591"/>
                <a:gd name="connsiteY2-268" fmla="*/ 932116 h 967593"/>
                <a:gd name="connsiteX3-269" fmla="*/ 369376 w 1042591"/>
                <a:gd name="connsiteY3-270" fmla="*/ 966622 h 967593"/>
                <a:gd name="connsiteX4-271" fmla="*/ 662674 w 1042591"/>
                <a:gd name="connsiteY4-272" fmla="*/ 949369 h 967593"/>
                <a:gd name="connsiteX5-273" fmla="*/ 852455 w 1042591"/>
                <a:gd name="connsiteY5-274" fmla="*/ 863105 h 967593"/>
                <a:gd name="connsiteX6-275" fmla="*/ 1042236 w 1042591"/>
                <a:gd name="connsiteY6-276" fmla="*/ 518048 h 967593"/>
                <a:gd name="connsiteX7-277" fmla="*/ 990478 w 1042591"/>
                <a:gd name="connsiteY7-278" fmla="*/ 293761 h 967593"/>
                <a:gd name="connsiteX8-279" fmla="*/ 886961 w 1042591"/>
                <a:gd name="connsiteY8-280" fmla="*/ 121233 h 967593"/>
                <a:gd name="connsiteX9-281" fmla="*/ 679927 w 1042591"/>
                <a:gd name="connsiteY9-282" fmla="*/ 463 h 967593"/>
                <a:gd name="connsiteX10-283" fmla="*/ 352123 w 1042591"/>
                <a:gd name="connsiteY10-284" fmla="*/ 86727 h 967593"/>
                <a:gd name="connsiteX11-285" fmla="*/ 76078 w 1042591"/>
                <a:gd name="connsiteY11-286" fmla="*/ 259256 h 967593"/>
                <a:gd name="connsiteX12-287" fmla="*/ 0 w 1042591"/>
                <a:gd name="connsiteY12-288" fmla="*/ 465371 h 967593"/>
                <a:gd name="connsiteX0-289" fmla="*/ 26522 w 1042591"/>
                <a:gd name="connsiteY0-290" fmla="*/ 616701 h 967593"/>
                <a:gd name="connsiteX1-291" fmla="*/ 93331 w 1042591"/>
                <a:gd name="connsiteY1-292" fmla="*/ 811346 h 967593"/>
                <a:gd name="connsiteX2-293" fmla="*/ 231353 w 1042591"/>
                <a:gd name="connsiteY2-294" fmla="*/ 932116 h 967593"/>
                <a:gd name="connsiteX3-295" fmla="*/ 369376 w 1042591"/>
                <a:gd name="connsiteY3-296" fmla="*/ 966622 h 967593"/>
                <a:gd name="connsiteX4-297" fmla="*/ 662674 w 1042591"/>
                <a:gd name="connsiteY4-298" fmla="*/ 949369 h 967593"/>
                <a:gd name="connsiteX5-299" fmla="*/ 852455 w 1042591"/>
                <a:gd name="connsiteY5-300" fmla="*/ 863105 h 967593"/>
                <a:gd name="connsiteX6-301" fmla="*/ 1042236 w 1042591"/>
                <a:gd name="connsiteY6-302" fmla="*/ 518048 h 967593"/>
                <a:gd name="connsiteX7-303" fmla="*/ 990478 w 1042591"/>
                <a:gd name="connsiteY7-304" fmla="*/ 293761 h 967593"/>
                <a:gd name="connsiteX8-305" fmla="*/ 886961 w 1042591"/>
                <a:gd name="connsiteY8-306" fmla="*/ 121233 h 967593"/>
                <a:gd name="connsiteX9-307" fmla="*/ 679927 w 1042591"/>
                <a:gd name="connsiteY9-308" fmla="*/ 463 h 967593"/>
                <a:gd name="connsiteX10-309" fmla="*/ 352123 w 1042591"/>
                <a:gd name="connsiteY10-310" fmla="*/ 86727 h 967593"/>
                <a:gd name="connsiteX11-311" fmla="*/ 76078 w 1042591"/>
                <a:gd name="connsiteY11-312" fmla="*/ 259256 h 967593"/>
                <a:gd name="connsiteX12-313" fmla="*/ 0 w 1042591"/>
                <a:gd name="connsiteY12-314" fmla="*/ 465371 h 967593"/>
                <a:gd name="connsiteX0-315" fmla="*/ 26522 w 1042591"/>
                <a:gd name="connsiteY0-316" fmla="*/ 616701 h 967593"/>
                <a:gd name="connsiteX1-317" fmla="*/ 93331 w 1042591"/>
                <a:gd name="connsiteY1-318" fmla="*/ 811346 h 967593"/>
                <a:gd name="connsiteX2-319" fmla="*/ 231353 w 1042591"/>
                <a:gd name="connsiteY2-320" fmla="*/ 932116 h 967593"/>
                <a:gd name="connsiteX3-321" fmla="*/ 369376 w 1042591"/>
                <a:gd name="connsiteY3-322" fmla="*/ 966622 h 967593"/>
                <a:gd name="connsiteX4-323" fmla="*/ 662674 w 1042591"/>
                <a:gd name="connsiteY4-324" fmla="*/ 949369 h 967593"/>
                <a:gd name="connsiteX5-325" fmla="*/ 852455 w 1042591"/>
                <a:gd name="connsiteY5-326" fmla="*/ 863105 h 967593"/>
                <a:gd name="connsiteX6-327" fmla="*/ 1042236 w 1042591"/>
                <a:gd name="connsiteY6-328" fmla="*/ 518048 h 967593"/>
                <a:gd name="connsiteX7-329" fmla="*/ 990478 w 1042591"/>
                <a:gd name="connsiteY7-330" fmla="*/ 293761 h 967593"/>
                <a:gd name="connsiteX8-331" fmla="*/ 886961 w 1042591"/>
                <a:gd name="connsiteY8-332" fmla="*/ 121233 h 967593"/>
                <a:gd name="connsiteX9-333" fmla="*/ 679927 w 1042591"/>
                <a:gd name="connsiteY9-334" fmla="*/ 463 h 967593"/>
                <a:gd name="connsiteX10-335" fmla="*/ 352123 w 1042591"/>
                <a:gd name="connsiteY10-336" fmla="*/ 86727 h 967593"/>
                <a:gd name="connsiteX11-337" fmla="*/ 129580 w 1042591"/>
                <a:gd name="connsiteY11-338" fmla="*/ 220345 h 967593"/>
                <a:gd name="connsiteX12-339" fmla="*/ 0 w 1042591"/>
                <a:gd name="connsiteY12-340" fmla="*/ 465371 h 967593"/>
                <a:gd name="connsiteX0-341" fmla="*/ 26522 w 1042591"/>
                <a:gd name="connsiteY0-342" fmla="*/ 616860 h 967752"/>
                <a:gd name="connsiteX1-343" fmla="*/ 93331 w 1042591"/>
                <a:gd name="connsiteY1-344" fmla="*/ 811505 h 967752"/>
                <a:gd name="connsiteX2-345" fmla="*/ 231353 w 1042591"/>
                <a:gd name="connsiteY2-346" fmla="*/ 932275 h 967752"/>
                <a:gd name="connsiteX3-347" fmla="*/ 369376 w 1042591"/>
                <a:gd name="connsiteY3-348" fmla="*/ 966781 h 967752"/>
                <a:gd name="connsiteX4-349" fmla="*/ 662674 w 1042591"/>
                <a:gd name="connsiteY4-350" fmla="*/ 949528 h 967752"/>
                <a:gd name="connsiteX5-351" fmla="*/ 852455 w 1042591"/>
                <a:gd name="connsiteY5-352" fmla="*/ 863264 h 967752"/>
                <a:gd name="connsiteX6-353" fmla="*/ 1042236 w 1042591"/>
                <a:gd name="connsiteY6-354" fmla="*/ 518207 h 967752"/>
                <a:gd name="connsiteX7-355" fmla="*/ 990478 w 1042591"/>
                <a:gd name="connsiteY7-356" fmla="*/ 293920 h 967752"/>
                <a:gd name="connsiteX8-357" fmla="*/ 886961 w 1042591"/>
                <a:gd name="connsiteY8-358" fmla="*/ 121392 h 967752"/>
                <a:gd name="connsiteX9-359" fmla="*/ 679927 w 1042591"/>
                <a:gd name="connsiteY9-360" fmla="*/ 622 h 967752"/>
                <a:gd name="connsiteX10-361" fmla="*/ 352123 w 1042591"/>
                <a:gd name="connsiteY10-362" fmla="*/ 86886 h 967752"/>
                <a:gd name="connsiteX11-363" fmla="*/ 129580 w 1042591"/>
                <a:gd name="connsiteY11-364" fmla="*/ 220504 h 967752"/>
                <a:gd name="connsiteX12-365" fmla="*/ 0 w 1042591"/>
                <a:gd name="connsiteY12-366" fmla="*/ 465530 h 967752"/>
                <a:gd name="connsiteX0-367" fmla="*/ 26522 w 1042591"/>
                <a:gd name="connsiteY0-368" fmla="*/ 617117 h 968009"/>
                <a:gd name="connsiteX1-369" fmla="*/ 93331 w 1042591"/>
                <a:gd name="connsiteY1-370" fmla="*/ 811762 h 968009"/>
                <a:gd name="connsiteX2-371" fmla="*/ 231353 w 1042591"/>
                <a:gd name="connsiteY2-372" fmla="*/ 932532 h 968009"/>
                <a:gd name="connsiteX3-373" fmla="*/ 369376 w 1042591"/>
                <a:gd name="connsiteY3-374" fmla="*/ 967038 h 968009"/>
                <a:gd name="connsiteX4-375" fmla="*/ 662674 w 1042591"/>
                <a:gd name="connsiteY4-376" fmla="*/ 949785 h 968009"/>
                <a:gd name="connsiteX5-377" fmla="*/ 852455 w 1042591"/>
                <a:gd name="connsiteY5-378" fmla="*/ 863521 h 968009"/>
                <a:gd name="connsiteX6-379" fmla="*/ 1042236 w 1042591"/>
                <a:gd name="connsiteY6-380" fmla="*/ 518464 h 968009"/>
                <a:gd name="connsiteX7-381" fmla="*/ 990478 w 1042591"/>
                <a:gd name="connsiteY7-382" fmla="*/ 294177 h 968009"/>
                <a:gd name="connsiteX8-383" fmla="*/ 886961 w 1042591"/>
                <a:gd name="connsiteY8-384" fmla="*/ 121649 h 968009"/>
                <a:gd name="connsiteX9-385" fmla="*/ 679927 w 1042591"/>
                <a:gd name="connsiteY9-386" fmla="*/ 879 h 968009"/>
                <a:gd name="connsiteX10-387" fmla="*/ 337531 w 1042591"/>
                <a:gd name="connsiteY10-388" fmla="*/ 82279 h 968009"/>
                <a:gd name="connsiteX11-389" fmla="*/ 129580 w 1042591"/>
                <a:gd name="connsiteY11-390" fmla="*/ 220761 h 968009"/>
                <a:gd name="connsiteX12-391" fmla="*/ 0 w 1042591"/>
                <a:gd name="connsiteY12-392" fmla="*/ 465787 h 968009"/>
                <a:gd name="connsiteX0-393" fmla="*/ 26522 w 1042591"/>
                <a:gd name="connsiteY0-394" fmla="*/ 617022 h 967914"/>
                <a:gd name="connsiteX1-395" fmla="*/ 93331 w 1042591"/>
                <a:gd name="connsiteY1-396" fmla="*/ 811667 h 967914"/>
                <a:gd name="connsiteX2-397" fmla="*/ 231353 w 1042591"/>
                <a:gd name="connsiteY2-398" fmla="*/ 932437 h 967914"/>
                <a:gd name="connsiteX3-399" fmla="*/ 369376 w 1042591"/>
                <a:gd name="connsiteY3-400" fmla="*/ 966943 h 967914"/>
                <a:gd name="connsiteX4-401" fmla="*/ 662674 w 1042591"/>
                <a:gd name="connsiteY4-402" fmla="*/ 949690 h 967914"/>
                <a:gd name="connsiteX5-403" fmla="*/ 852455 w 1042591"/>
                <a:gd name="connsiteY5-404" fmla="*/ 863426 h 967914"/>
                <a:gd name="connsiteX6-405" fmla="*/ 1042236 w 1042591"/>
                <a:gd name="connsiteY6-406" fmla="*/ 518369 h 967914"/>
                <a:gd name="connsiteX7-407" fmla="*/ 990478 w 1042591"/>
                <a:gd name="connsiteY7-408" fmla="*/ 294082 h 967914"/>
                <a:gd name="connsiteX8-409" fmla="*/ 886961 w 1042591"/>
                <a:gd name="connsiteY8-410" fmla="*/ 121554 h 967914"/>
                <a:gd name="connsiteX9-411" fmla="*/ 679927 w 1042591"/>
                <a:gd name="connsiteY9-412" fmla="*/ 784 h 967914"/>
                <a:gd name="connsiteX10-413" fmla="*/ 337531 w 1042591"/>
                <a:gd name="connsiteY10-414" fmla="*/ 82184 h 967914"/>
                <a:gd name="connsiteX11-415" fmla="*/ 129580 w 1042591"/>
                <a:gd name="connsiteY11-416" fmla="*/ 220666 h 967914"/>
                <a:gd name="connsiteX12-417" fmla="*/ 0 w 1042591"/>
                <a:gd name="connsiteY12-418" fmla="*/ 465692 h 967914"/>
                <a:gd name="connsiteX0-419" fmla="*/ 26522 w 1042591"/>
                <a:gd name="connsiteY0-420" fmla="*/ 617022 h 967914"/>
                <a:gd name="connsiteX1-421" fmla="*/ 93331 w 1042591"/>
                <a:gd name="connsiteY1-422" fmla="*/ 811667 h 967914"/>
                <a:gd name="connsiteX2-423" fmla="*/ 231353 w 1042591"/>
                <a:gd name="connsiteY2-424" fmla="*/ 932437 h 967914"/>
                <a:gd name="connsiteX3-425" fmla="*/ 369376 w 1042591"/>
                <a:gd name="connsiteY3-426" fmla="*/ 966943 h 967914"/>
                <a:gd name="connsiteX4-427" fmla="*/ 662674 w 1042591"/>
                <a:gd name="connsiteY4-428" fmla="*/ 949690 h 967914"/>
                <a:gd name="connsiteX5-429" fmla="*/ 852455 w 1042591"/>
                <a:gd name="connsiteY5-430" fmla="*/ 863426 h 967914"/>
                <a:gd name="connsiteX6-431" fmla="*/ 1042236 w 1042591"/>
                <a:gd name="connsiteY6-432" fmla="*/ 518369 h 967914"/>
                <a:gd name="connsiteX7-433" fmla="*/ 990478 w 1042591"/>
                <a:gd name="connsiteY7-434" fmla="*/ 294082 h 967914"/>
                <a:gd name="connsiteX8-435" fmla="*/ 886961 w 1042591"/>
                <a:gd name="connsiteY8-436" fmla="*/ 121554 h 967914"/>
                <a:gd name="connsiteX9-437" fmla="*/ 679927 w 1042591"/>
                <a:gd name="connsiteY9-438" fmla="*/ 784 h 967914"/>
                <a:gd name="connsiteX10-439" fmla="*/ 337531 w 1042591"/>
                <a:gd name="connsiteY10-440" fmla="*/ 82184 h 967914"/>
                <a:gd name="connsiteX11-441" fmla="*/ 129580 w 1042591"/>
                <a:gd name="connsiteY11-442" fmla="*/ 220666 h 967914"/>
                <a:gd name="connsiteX12-443" fmla="*/ 0 w 1042591"/>
                <a:gd name="connsiteY12-444" fmla="*/ 465692 h 967914"/>
                <a:gd name="connsiteX0-445" fmla="*/ 26522 w 1042591"/>
                <a:gd name="connsiteY0-446" fmla="*/ 617022 h 967914"/>
                <a:gd name="connsiteX1-447" fmla="*/ 93331 w 1042591"/>
                <a:gd name="connsiteY1-448" fmla="*/ 811667 h 967914"/>
                <a:gd name="connsiteX2-449" fmla="*/ 231353 w 1042591"/>
                <a:gd name="connsiteY2-450" fmla="*/ 932437 h 967914"/>
                <a:gd name="connsiteX3-451" fmla="*/ 369376 w 1042591"/>
                <a:gd name="connsiteY3-452" fmla="*/ 966943 h 967914"/>
                <a:gd name="connsiteX4-453" fmla="*/ 662674 w 1042591"/>
                <a:gd name="connsiteY4-454" fmla="*/ 949690 h 967914"/>
                <a:gd name="connsiteX5-455" fmla="*/ 852455 w 1042591"/>
                <a:gd name="connsiteY5-456" fmla="*/ 863426 h 967914"/>
                <a:gd name="connsiteX6-457" fmla="*/ 1042236 w 1042591"/>
                <a:gd name="connsiteY6-458" fmla="*/ 518369 h 967914"/>
                <a:gd name="connsiteX7-459" fmla="*/ 990478 w 1042591"/>
                <a:gd name="connsiteY7-460" fmla="*/ 294082 h 967914"/>
                <a:gd name="connsiteX8-461" fmla="*/ 886961 w 1042591"/>
                <a:gd name="connsiteY8-462" fmla="*/ 121554 h 967914"/>
                <a:gd name="connsiteX9-463" fmla="*/ 679927 w 1042591"/>
                <a:gd name="connsiteY9-464" fmla="*/ 784 h 967914"/>
                <a:gd name="connsiteX10-465" fmla="*/ 337531 w 1042591"/>
                <a:gd name="connsiteY10-466" fmla="*/ 82184 h 967914"/>
                <a:gd name="connsiteX11-467" fmla="*/ 129580 w 1042591"/>
                <a:gd name="connsiteY11-468" fmla="*/ 220666 h 967914"/>
                <a:gd name="connsiteX12-469" fmla="*/ 0 w 1042591"/>
                <a:gd name="connsiteY12-470" fmla="*/ 465692 h 967914"/>
                <a:gd name="connsiteX0-471" fmla="*/ 21658 w 1042591"/>
                <a:gd name="connsiteY0-472" fmla="*/ 631613 h 967914"/>
                <a:gd name="connsiteX1-473" fmla="*/ 93331 w 1042591"/>
                <a:gd name="connsiteY1-474" fmla="*/ 811667 h 967914"/>
                <a:gd name="connsiteX2-475" fmla="*/ 231353 w 1042591"/>
                <a:gd name="connsiteY2-476" fmla="*/ 932437 h 967914"/>
                <a:gd name="connsiteX3-477" fmla="*/ 369376 w 1042591"/>
                <a:gd name="connsiteY3-478" fmla="*/ 966943 h 967914"/>
                <a:gd name="connsiteX4-479" fmla="*/ 662674 w 1042591"/>
                <a:gd name="connsiteY4-480" fmla="*/ 949690 h 967914"/>
                <a:gd name="connsiteX5-481" fmla="*/ 852455 w 1042591"/>
                <a:gd name="connsiteY5-482" fmla="*/ 863426 h 967914"/>
                <a:gd name="connsiteX6-483" fmla="*/ 1042236 w 1042591"/>
                <a:gd name="connsiteY6-484" fmla="*/ 518369 h 967914"/>
                <a:gd name="connsiteX7-485" fmla="*/ 990478 w 1042591"/>
                <a:gd name="connsiteY7-486" fmla="*/ 294082 h 967914"/>
                <a:gd name="connsiteX8-487" fmla="*/ 886961 w 1042591"/>
                <a:gd name="connsiteY8-488" fmla="*/ 121554 h 967914"/>
                <a:gd name="connsiteX9-489" fmla="*/ 679927 w 1042591"/>
                <a:gd name="connsiteY9-490" fmla="*/ 784 h 967914"/>
                <a:gd name="connsiteX10-491" fmla="*/ 337531 w 1042591"/>
                <a:gd name="connsiteY10-492" fmla="*/ 82184 h 967914"/>
                <a:gd name="connsiteX11-493" fmla="*/ 129580 w 1042591"/>
                <a:gd name="connsiteY11-494" fmla="*/ 220666 h 967914"/>
                <a:gd name="connsiteX12-495" fmla="*/ 0 w 1042591"/>
                <a:gd name="connsiteY12-496" fmla="*/ 465692 h 967914"/>
                <a:gd name="connsiteX0-497" fmla="*/ 21658 w 1042591"/>
                <a:gd name="connsiteY0-498" fmla="*/ 631613 h 967914"/>
                <a:gd name="connsiteX1-499" fmla="*/ 93331 w 1042591"/>
                <a:gd name="connsiteY1-500" fmla="*/ 811667 h 967914"/>
                <a:gd name="connsiteX2-501" fmla="*/ 231353 w 1042591"/>
                <a:gd name="connsiteY2-502" fmla="*/ 932437 h 967914"/>
                <a:gd name="connsiteX3-503" fmla="*/ 369376 w 1042591"/>
                <a:gd name="connsiteY3-504" fmla="*/ 966943 h 967914"/>
                <a:gd name="connsiteX4-505" fmla="*/ 662674 w 1042591"/>
                <a:gd name="connsiteY4-506" fmla="*/ 949690 h 967914"/>
                <a:gd name="connsiteX5-507" fmla="*/ 852455 w 1042591"/>
                <a:gd name="connsiteY5-508" fmla="*/ 863426 h 967914"/>
                <a:gd name="connsiteX6-509" fmla="*/ 1042236 w 1042591"/>
                <a:gd name="connsiteY6-510" fmla="*/ 518369 h 967914"/>
                <a:gd name="connsiteX7-511" fmla="*/ 990478 w 1042591"/>
                <a:gd name="connsiteY7-512" fmla="*/ 294082 h 967914"/>
                <a:gd name="connsiteX8-513" fmla="*/ 886961 w 1042591"/>
                <a:gd name="connsiteY8-514" fmla="*/ 121554 h 967914"/>
                <a:gd name="connsiteX9-515" fmla="*/ 679927 w 1042591"/>
                <a:gd name="connsiteY9-516" fmla="*/ 784 h 967914"/>
                <a:gd name="connsiteX10-517" fmla="*/ 337531 w 1042591"/>
                <a:gd name="connsiteY10-518" fmla="*/ 82184 h 967914"/>
                <a:gd name="connsiteX11-519" fmla="*/ 129580 w 1042591"/>
                <a:gd name="connsiteY11-520" fmla="*/ 220666 h 967914"/>
                <a:gd name="connsiteX12-521" fmla="*/ 0 w 1042591"/>
                <a:gd name="connsiteY12-522" fmla="*/ 465692 h 967914"/>
                <a:gd name="connsiteX0-523" fmla="*/ 21658 w 1042591"/>
                <a:gd name="connsiteY0-524" fmla="*/ 631613 h 967914"/>
                <a:gd name="connsiteX1-525" fmla="*/ 93331 w 1042591"/>
                <a:gd name="connsiteY1-526" fmla="*/ 811667 h 967914"/>
                <a:gd name="connsiteX2-527" fmla="*/ 231353 w 1042591"/>
                <a:gd name="connsiteY2-528" fmla="*/ 932437 h 967914"/>
                <a:gd name="connsiteX3-529" fmla="*/ 369376 w 1042591"/>
                <a:gd name="connsiteY3-530" fmla="*/ 966943 h 967914"/>
                <a:gd name="connsiteX4-531" fmla="*/ 662674 w 1042591"/>
                <a:gd name="connsiteY4-532" fmla="*/ 949690 h 967914"/>
                <a:gd name="connsiteX5-533" fmla="*/ 852455 w 1042591"/>
                <a:gd name="connsiteY5-534" fmla="*/ 863426 h 967914"/>
                <a:gd name="connsiteX6-535" fmla="*/ 1042236 w 1042591"/>
                <a:gd name="connsiteY6-536" fmla="*/ 518369 h 967914"/>
                <a:gd name="connsiteX7-537" fmla="*/ 990478 w 1042591"/>
                <a:gd name="connsiteY7-538" fmla="*/ 294082 h 967914"/>
                <a:gd name="connsiteX8-539" fmla="*/ 886961 w 1042591"/>
                <a:gd name="connsiteY8-540" fmla="*/ 121554 h 967914"/>
                <a:gd name="connsiteX9-541" fmla="*/ 679927 w 1042591"/>
                <a:gd name="connsiteY9-542" fmla="*/ 784 h 967914"/>
                <a:gd name="connsiteX10-543" fmla="*/ 337531 w 1042591"/>
                <a:gd name="connsiteY10-544" fmla="*/ 82184 h 967914"/>
                <a:gd name="connsiteX11-545" fmla="*/ 129580 w 1042591"/>
                <a:gd name="connsiteY11-546" fmla="*/ 220666 h 967914"/>
                <a:gd name="connsiteX12-547" fmla="*/ 0 w 1042591"/>
                <a:gd name="connsiteY12-548" fmla="*/ 465692 h 967914"/>
                <a:gd name="connsiteX0-549" fmla="*/ 21658 w 1042591"/>
                <a:gd name="connsiteY0-550" fmla="*/ 631613 h 967914"/>
                <a:gd name="connsiteX1-551" fmla="*/ 93331 w 1042591"/>
                <a:gd name="connsiteY1-552" fmla="*/ 811667 h 967914"/>
                <a:gd name="connsiteX2-553" fmla="*/ 231353 w 1042591"/>
                <a:gd name="connsiteY2-554" fmla="*/ 932437 h 967914"/>
                <a:gd name="connsiteX3-555" fmla="*/ 369376 w 1042591"/>
                <a:gd name="connsiteY3-556" fmla="*/ 966943 h 967914"/>
                <a:gd name="connsiteX4-557" fmla="*/ 662674 w 1042591"/>
                <a:gd name="connsiteY4-558" fmla="*/ 949690 h 967914"/>
                <a:gd name="connsiteX5-559" fmla="*/ 852455 w 1042591"/>
                <a:gd name="connsiteY5-560" fmla="*/ 863426 h 967914"/>
                <a:gd name="connsiteX6-561" fmla="*/ 1042236 w 1042591"/>
                <a:gd name="connsiteY6-562" fmla="*/ 518369 h 967914"/>
                <a:gd name="connsiteX7-563" fmla="*/ 990478 w 1042591"/>
                <a:gd name="connsiteY7-564" fmla="*/ 294082 h 967914"/>
                <a:gd name="connsiteX8-565" fmla="*/ 886961 w 1042591"/>
                <a:gd name="connsiteY8-566" fmla="*/ 121554 h 967914"/>
                <a:gd name="connsiteX9-567" fmla="*/ 679927 w 1042591"/>
                <a:gd name="connsiteY9-568" fmla="*/ 784 h 967914"/>
                <a:gd name="connsiteX10-569" fmla="*/ 337531 w 1042591"/>
                <a:gd name="connsiteY10-570" fmla="*/ 82184 h 967914"/>
                <a:gd name="connsiteX11-571" fmla="*/ 129580 w 1042591"/>
                <a:gd name="connsiteY11-572" fmla="*/ 220666 h 967914"/>
                <a:gd name="connsiteX12-573" fmla="*/ 0 w 1042591"/>
                <a:gd name="connsiteY12-574" fmla="*/ 465692 h 967914"/>
                <a:gd name="connsiteX0-575" fmla="*/ 21658 w 1042591"/>
                <a:gd name="connsiteY0-576" fmla="*/ 631613 h 967914"/>
                <a:gd name="connsiteX1-577" fmla="*/ 93331 w 1042591"/>
                <a:gd name="connsiteY1-578" fmla="*/ 811667 h 967914"/>
                <a:gd name="connsiteX2-579" fmla="*/ 231353 w 1042591"/>
                <a:gd name="connsiteY2-580" fmla="*/ 932437 h 967914"/>
                <a:gd name="connsiteX3-581" fmla="*/ 369376 w 1042591"/>
                <a:gd name="connsiteY3-582" fmla="*/ 966943 h 967914"/>
                <a:gd name="connsiteX4-583" fmla="*/ 662674 w 1042591"/>
                <a:gd name="connsiteY4-584" fmla="*/ 949690 h 967914"/>
                <a:gd name="connsiteX5-585" fmla="*/ 852455 w 1042591"/>
                <a:gd name="connsiteY5-586" fmla="*/ 863426 h 967914"/>
                <a:gd name="connsiteX6-587" fmla="*/ 1042236 w 1042591"/>
                <a:gd name="connsiteY6-588" fmla="*/ 518369 h 967914"/>
                <a:gd name="connsiteX7-589" fmla="*/ 990478 w 1042591"/>
                <a:gd name="connsiteY7-590" fmla="*/ 294082 h 967914"/>
                <a:gd name="connsiteX8-591" fmla="*/ 886961 w 1042591"/>
                <a:gd name="connsiteY8-592" fmla="*/ 121554 h 967914"/>
                <a:gd name="connsiteX9-593" fmla="*/ 679927 w 1042591"/>
                <a:gd name="connsiteY9-594" fmla="*/ 784 h 967914"/>
                <a:gd name="connsiteX10-595" fmla="*/ 337531 w 1042591"/>
                <a:gd name="connsiteY10-596" fmla="*/ 82184 h 967914"/>
                <a:gd name="connsiteX11-597" fmla="*/ 129580 w 1042591"/>
                <a:gd name="connsiteY11-598" fmla="*/ 220666 h 967914"/>
                <a:gd name="connsiteX12-599" fmla="*/ 0 w 1042591"/>
                <a:gd name="connsiteY12-600" fmla="*/ 465692 h 9679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042591" h="967914">
                  <a:moveTo>
                    <a:pt x="21658" y="631613"/>
                  </a:moveTo>
                  <a:cubicBezTo>
                    <a:pt x="77975" y="769453"/>
                    <a:pt x="71061" y="746785"/>
                    <a:pt x="93331" y="811667"/>
                  </a:cubicBezTo>
                  <a:cubicBezTo>
                    <a:pt x="173385" y="920018"/>
                    <a:pt x="185346" y="892180"/>
                    <a:pt x="231353" y="932437"/>
                  </a:cubicBezTo>
                  <a:lnTo>
                    <a:pt x="369376" y="966943"/>
                  </a:lnTo>
                  <a:cubicBezTo>
                    <a:pt x="441263" y="969818"/>
                    <a:pt x="582161" y="966943"/>
                    <a:pt x="662674" y="949690"/>
                  </a:cubicBezTo>
                  <a:cubicBezTo>
                    <a:pt x="743187" y="932437"/>
                    <a:pt x="769740" y="935313"/>
                    <a:pt x="852455" y="863426"/>
                  </a:cubicBezTo>
                  <a:cubicBezTo>
                    <a:pt x="935170" y="791539"/>
                    <a:pt x="1038282" y="651360"/>
                    <a:pt x="1042236" y="518369"/>
                  </a:cubicBezTo>
                  <a:cubicBezTo>
                    <a:pt x="1046190" y="385378"/>
                    <a:pt x="1016357" y="360218"/>
                    <a:pt x="990478" y="294082"/>
                  </a:cubicBezTo>
                  <a:lnTo>
                    <a:pt x="886961" y="121554"/>
                  </a:lnTo>
                  <a:cubicBezTo>
                    <a:pt x="835203" y="72671"/>
                    <a:pt x="771499" y="7346"/>
                    <a:pt x="679927" y="784"/>
                  </a:cubicBezTo>
                  <a:cubicBezTo>
                    <a:pt x="588355" y="-5778"/>
                    <a:pt x="453865" y="29538"/>
                    <a:pt x="337531" y="82184"/>
                  </a:cubicBezTo>
                  <a:cubicBezTo>
                    <a:pt x="221197" y="134830"/>
                    <a:pt x="185835" y="156748"/>
                    <a:pt x="129580" y="220666"/>
                  </a:cubicBezTo>
                  <a:cubicBezTo>
                    <a:pt x="73325" y="284584"/>
                    <a:pt x="36708" y="332136"/>
                    <a:pt x="0" y="465692"/>
                  </a:cubicBezTo>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rot="1341384">
            <a:off x="3211058" y="5696362"/>
            <a:ext cx="929104" cy="880567"/>
            <a:chOff x="1012368" y="2003285"/>
            <a:chExt cx="1678443" cy="1657703"/>
          </a:xfrm>
          <a:solidFill>
            <a:srgbClr val="F69418">
              <a:alpha val="54000"/>
            </a:srgbClr>
          </a:solidFill>
        </p:grpSpPr>
        <p:sp>
          <p:nvSpPr>
            <p:cNvPr id="26" name="任意多边形 25"/>
            <p:cNvSpPr/>
            <p:nvPr/>
          </p:nvSpPr>
          <p:spPr>
            <a:xfrm>
              <a:off x="1648220" y="2693074"/>
              <a:ext cx="1042591" cy="967914"/>
            </a:xfrm>
            <a:custGeom>
              <a:avLst/>
              <a:gdLst>
                <a:gd name="connsiteX0" fmla="*/ 17252 w 1035169"/>
                <a:gd name="connsiteY0" fmla="*/ 276045 h 966159"/>
                <a:gd name="connsiteX1" fmla="*/ 0 w 1035169"/>
                <a:gd name="connsiteY1" fmla="*/ 621102 h 966159"/>
                <a:gd name="connsiteX2" fmla="*/ 86264 w 1035169"/>
                <a:gd name="connsiteY2" fmla="*/ 810883 h 966159"/>
                <a:gd name="connsiteX3" fmla="*/ 224286 w 1035169"/>
                <a:gd name="connsiteY3" fmla="*/ 931653 h 966159"/>
                <a:gd name="connsiteX4" fmla="*/ 362309 w 1035169"/>
                <a:gd name="connsiteY4" fmla="*/ 966159 h 966159"/>
                <a:gd name="connsiteX5" fmla="*/ 655607 w 1035169"/>
                <a:gd name="connsiteY5" fmla="*/ 948906 h 966159"/>
                <a:gd name="connsiteX6" fmla="*/ 845388 w 1035169"/>
                <a:gd name="connsiteY6" fmla="*/ 862642 h 966159"/>
                <a:gd name="connsiteX7" fmla="*/ 1035169 w 1035169"/>
                <a:gd name="connsiteY7" fmla="*/ 517585 h 966159"/>
                <a:gd name="connsiteX8" fmla="*/ 983411 w 1035169"/>
                <a:gd name="connsiteY8" fmla="*/ 293298 h 966159"/>
                <a:gd name="connsiteX9" fmla="*/ 879894 w 1035169"/>
                <a:gd name="connsiteY9" fmla="*/ 120770 h 966159"/>
                <a:gd name="connsiteX10" fmla="*/ 672860 w 1035169"/>
                <a:gd name="connsiteY10" fmla="*/ 0 h 966159"/>
                <a:gd name="connsiteX11" fmla="*/ 345056 w 1035169"/>
                <a:gd name="connsiteY11" fmla="*/ 86264 h 966159"/>
                <a:gd name="connsiteX12" fmla="*/ 69011 w 1035169"/>
                <a:gd name="connsiteY12" fmla="*/ 258793 h 966159"/>
                <a:gd name="connsiteX13" fmla="*/ 17252 w 1035169"/>
                <a:gd name="connsiteY13" fmla="*/ 345057 h 966159"/>
                <a:gd name="connsiteX14" fmla="*/ 17252 w 1035169"/>
                <a:gd name="connsiteY14" fmla="*/ 396815 h 966159"/>
                <a:gd name="connsiteX0-1" fmla="*/ 0 w 1035169"/>
                <a:gd name="connsiteY0-2" fmla="*/ 621102 h 966159"/>
                <a:gd name="connsiteX1-3" fmla="*/ 86264 w 1035169"/>
                <a:gd name="connsiteY1-4" fmla="*/ 810883 h 966159"/>
                <a:gd name="connsiteX2-5" fmla="*/ 224286 w 1035169"/>
                <a:gd name="connsiteY2-6" fmla="*/ 931653 h 966159"/>
                <a:gd name="connsiteX3-7" fmla="*/ 362309 w 1035169"/>
                <a:gd name="connsiteY3-8" fmla="*/ 966159 h 966159"/>
                <a:gd name="connsiteX4-9" fmla="*/ 655607 w 1035169"/>
                <a:gd name="connsiteY4-10" fmla="*/ 948906 h 966159"/>
                <a:gd name="connsiteX5-11" fmla="*/ 845388 w 1035169"/>
                <a:gd name="connsiteY5-12" fmla="*/ 862642 h 966159"/>
                <a:gd name="connsiteX6-13" fmla="*/ 1035169 w 1035169"/>
                <a:gd name="connsiteY6-14" fmla="*/ 517585 h 966159"/>
                <a:gd name="connsiteX7-15" fmla="*/ 983411 w 1035169"/>
                <a:gd name="connsiteY7-16" fmla="*/ 293298 h 966159"/>
                <a:gd name="connsiteX8-17" fmla="*/ 879894 w 1035169"/>
                <a:gd name="connsiteY8-18" fmla="*/ 120770 h 966159"/>
                <a:gd name="connsiteX9-19" fmla="*/ 672860 w 1035169"/>
                <a:gd name="connsiteY9-20" fmla="*/ 0 h 966159"/>
                <a:gd name="connsiteX10-21" fmla="*/ 345056 w 1035169"/>
                <a:gd name="connsiteY10-22" fmla="*/ 86264 h 966159"/>
                <a:gd name="connsiteX11-23" fmla="*/ 69011 w 1035169"/>
                <a:gd name="connsiteY11-24" fmla="*/ 258793 h 966159"/>
                <a:gd name="connsiteX12-25" fmla="*/ 17252 w 1035169"/>
                <a:gd name="connsiteY12-26" fmla="*/ 345057 h 966159"/>
                <a:gd name="connsiteX13-27" fmla="*/ 17252 w 1035169"/>
                <a:gd name="connsiteY13-28" fmla="*/ 396815 h 966159"/>
                <a:gd name="connsiteX0-29" fmla="*/ 0 w 1035169"/>
                <a:gd name="connsiteY0-30" fmla="*/ 621102 h 966159"/>
                <a:gd name="connsiteX1-31" fmla="*/ 86264 w 1035169"/>
                <a:gd name="connsiteY1-32" fmla="*/ 810883 h 966159"/>
                <a:gd name="connsiteX2-33" fmla="*/ 224286 w 1035169"/>
                <a:gd name="connsiteY2-34" fmla="*/ 931653 h 966159"/>
                <a:gd name="connsiteX3-35" fmla="*/ 362309 w 1035169"/>
                <a:gd name="connsiteY3-36" fmla="*/ 966159 h 966159"/>
                <a:gd name="connsiteX4-37" fmla="*/ 655607 w 1035169"/>
                <a:gd name="connsiteY4-38" fmla="*/ 948906 h 966159"/>
                <a:gd name="connsiteX5-39" fmla="*/ 845388 w 1035169"/>
                <a:gd name="connsiteY5-40" fmla="*/ 862642 h 966159"/>
                <a:gd name="connsiteX6-41" fmla="*/ 1035169 w 1035169"/>
                <a:gd name="connsiteY6-42" fmla="*/ 517585 h 966159"/>
                <a:gd name="connsiteX7-43" fmla="*/ 983411 w 1035169"/>
                <a:gd name="connsiteY7-44" fmla="*/ 293298 h 966159"/>
                <a:gd name="connsiteX8-45" fmla="*/ 879894 w 1035169"/>
                <a:gd name="connsiteY8-46" fmla="*/ 120770 h 966159"/>
                <a:gd name="connsiteX9-47" fmla="*/ 672860 w 1035169"/>
                <a:gd name="connsiteY9-48" fmla="*/ 0 h 966159"/>
                <a:gd name="connsiteX10-49" fmla="*/ 345056 w 1035169"/>
                <a:gd name="connsiteY10-50" fmla="*/ 86264 h 966159"/>
                <a:gd name="connsiteX11-51" fmla="*/ 69011 w 1035169"/>
                <a:gd name="connsiteY11-52" fmla="*/ 258793 h 966159"/>
                <a:gd name="connsiteX12-53" fmla="*/ 17252 w 1035169"/>
                <a:gd name="connsiteY12-54" fmla="*/ 396815 h 966159"/>
                <a:gd name="connsiteX0-55" fmla="*/ 0 w 1035169"/>
                <a:gd name="connsiteY0-56" fmla="*/ 621565 h 966622"/>
                <a:gd name="connsiteX1-57" fmla="*/ 86264 w 1035169"/>
                <a:gd name="connsiteY1-58" fmla="*/ 811346 h 966622"/>
                <a:gd name="connsiteX2-59" fmla="*/ 224286 w 1035169"/>
                <a:gd name="connsiteY2-60" fmla="*/ 932116 h 966622"/>
                <a:gd name="connsiteX3-61" fmla="*/ 362309 w 1035169"/>
                <a:gd name="connsiteY3-62" fmla="*/ 966622 h 966622"/>
                <a:gd name="connsiteX4-63" fmla="*/ 655607 w 1035169"/>
                <a:gd name="connsiteY4-64" fmla="*/ 949369 h 966622"/>
                <a:gd name="connsiteX5-65" fmla="*/ 845388 w 1035169"/>
                <a:gd name="connsiteY5-66" fmla="*/ 863105 h 966622"/>
                <a:gd name="connsiteX6-67" fmla="*/ 1035169 w 1035169"/>
                <a:gd name="connsiteY6-68" fmla="*/ 518048 h 966622"/>
                <a:gd name="connsiteX7-69" fmla="*/ 983411 w 1035169"/>
                <a:gd name="connsiteY7-70" fmla="*/ 293761 h 966622"/>
                <a:gd name="connsiteX8-71" fmla="*/ 879894 w 1035169"/>
                <a:gd name="connsiteY8-72" fmla="*/ 121233 h 966622"/>
                <a:gd name="connsiteX9-73" fmla="*/ 672860 w 1035169"/>
                <a:gd name="connsiteY9-74" fmla="*/ 463 h 966622"/>
                <a:gd name="connsiteX10-75" fmla="*/ 345056 w 1035169"/>
                <a:gd name="connsiteY10-76" fmla="*/ 86727 h 966622"/>
                <a:gd name="connsiteX11-77" fmla="*/ 69011 w 1035169"/>
                <a:gd name="connsiteY11-78" fmla="*/ 259256 h 966622"/>
                <a:gd name="connsiteX12-79" fmla="*/ 17252 w 1035169"/>
                <a:gd name="connsiteY12-80" fmla="*/ 397278 h 966622"/>
                <a:gd name="connsiteX0-81" fmla="*/ 0 w 1041157"/>
                <a:gd name="connsiteY0-82" fmla="*/ 621565 h 966622"/>
                <a:gd name="connsiteX1-83" fmla="*/ 86264 w 1041157"/>
                <a:gd name="connsiteY1-84" fmla="*/ 811346 h 966622"/>
                <a:gd name="connsiteX2-85" fmla="*/ 224286 w 1041157"/>
                <a:gd name="connsiteY2-86" fmla="*/ 932116 h 966622"/>
                <a:gd name="connsiteX3-87" fmla="*/ 362309 w 1041157"/>
                <a:gd name="connsiteY3-88" fmla="*/ 966622 h 966622"/>
                <a:gd name="connsiteX4-89" fmla="*/ 655607 w 1041157"/>
                <a:gd name="connsiteY4-90" fmla="*/ 949369 h 966622"/>
                <a:gd name="connsiteX5-91" fmla="*/ 845388 w 1041157"/>
                <a:gd name="connsiteY5-92" fmla="*/ 863105 h 966622"/>
                <a:gd name="connsiteX6-93" fmla="*/ 1035169 w 1041157"/>
                <a:gd name="connsiteY6-94" fmla="*/ 518048 h 966622"/>
                <a:gd name="connsiteX7-95" fmla="*/ 983411 w 1041157"/>
                <a:gd name="connsiteY7-96" fmla="*/ 293761 h 966622"/>
                <a:gd name="connsiteX8-97" fmla="*/ 879894 w 1041157"/>
                <a:gd name="connsiteY8-98" fmla="*/ 121233 h 966622"/>
                <a:gd name="connsiteX9-99" fmla="*/ 672860 w 1041157"/>
                <a:gd name="connsiteY9-100" fmla="*/ 463 h 966622"/>
                <a:gd name="connsiteX10-101" fmla="*/ 345056 w 1041157"/>
                <a:gd name="connsiteY10-102" fmla="*/ 86727 h 966622"/>
                <a:gd name="connsiteX11-103" fmla="*/ 69011 w 1041157"/>
                <a:gd name="connsiteY11-104" fmla="*/ 259256 h 966622"/>
                <a:gd name="connsiteX12-105" fmla="*/ 17252 w 1041157"/>
                <a:gd name="connsiteY12-106" fmla="*/ 397278 h 966622"/>
                <a:gd name="connsiteX0-107" fmla="*/ 0 w 1035524"/>
                <a:gd name="connsiteY0-108" fmla="*/ 621565 h 966622"/>
                <a:gd name="connsiteX1-109" fmla="*/ 86264 w 1035524"/>
                <a:gd name="connsiteY1-110" fmla="*/ 811346 h 966622"/>
                <a:gd name="connsiteX2-111" fmla="*/ 224286 w 1035524"/>
                <a:gd name="connsiteY2-112" fmla="*/ 932116 h 966622"/>
                <a:gd name="connsiteX3-113" fmla="*/ 362309 w 1035524"/>
                <a:gd name="connsiteY3-114" fmla="*/ 966622 h 966622"/>
                <a:gd name="connsiteX4-115" fmla="*/ 655607 w 1035524"/>
                <a:gd name="connsiteY4-116" fmla="*/ 949369 h 966622"/>
                <a:gd name="connsiteX5-117" fmla="*/ 845388 w 1035524"/>
                <a:gd name="connsiteY5-118" fmla="*/ 863105 h 966622"/>
                <a:gd name="connsiteX6-119" fmla="*/ 1035169 w 1035524"/>
                <a:gd name="connsiteY6-120" fmla="*/ 518048 h 966622"/>
                <a:gd name="connsiteX7-121" fmla="*/ 983411 w 1035524"/>
                <a:gd name="connsiteY7-122" fmla="*/ 293761 h 966622"/>
                <a:gd name="connsiteX8-123" fmla="*/ 879894 w 1035524"/>
                <a:gd name="connsiteY8-124" fmla="*/ 121233 h 966622"/>
                <a:gd name="connsiteX9-125" fmla="*/ 672860 w 1035524"/>
                <a:gd name="connsiteY9-126" fmla="*/ 463 h 966622"/>
                <a:gd name="connsiteX10-127" fmla="*/ 345056 w 1035524"/>
                <a:gd name="connsiteY10-128" fmla="*/ 86727 h 966622"/>
                <a:gd name="connsiteX11-129" fmla="*/ 69011 w 1035524"/>
                <a:gd name="connsiteY11-130" fmla="*/ 259256 h 966622"/>
                <a:gd name="connsiteX12-131" fmla="*/ 17252 w 1035524"/>
                <a:gd name="connsiteY12-132" fmla="*/ 397278 h 966622"/>
                <a:gd name="connsiteX0-133" fmla="*/ 0 w 1035524"/>
                <a:gd name="connsiteY0-134" fmla="*/ 621565 h 967593"/>
                <a:gd name="connsiteX1-135" fmla="*/ 86264 w 1035524"/>
                <a:gd name="connsiteY1-136" fmla="*/ 811346 h 967593"/>
                <a:gd name="connsiteX2-137" fmla="*/ 224286 w 1035524"/>
                <a:gd name="connsiteY2-138" fmla="*/ 932116 h 967593"/>
                <a:gd name="connsiteX3-139" fmla="*/ 362309 w 1035524"/>
                <a:gd name="connsiteY3-140" fmla="*/ 966622 h 967593"/>
                <a:gd name="connsiteX4-141" fmla="*/ 655607 w 1035524"/>
                <a:gd name="connsiteY4-142" fmla="*/ 949369 h 967593"/>
                <a:gd name="connsiteX5-143" fmla="*/ 845388 w 1035524"/>
                <a:gd name="connsiteY5-144" fmla="*/ 863105 h 967593"/>
                <a:gd name="connsiteX6-145" fmla="*/ 1035169 w 1035524"/>
                <a:gd name="connsiteY6-146" fmla="*/ 518048 h 967593"/>
                <a:gd name="connsiteX7-147" fmla="*/ 983411 w 1035524"/>
                <a:gd name="connsiteY7-148" fmla="*/ 293761 h 967593"/>
                <a:gd name="connsiteX8-149" fmla="*/ 879894 w 1035524"/>
                <a:gd name="connsiteY8-150" fmla="*/ 121233 h 967593"/>
                <a:gd name="connsiteX9-151" fmla="*/ 672860 w 1035524"/>
                <a:gd name="connsiteY9-152" fmla="*/ 463 h 967593"/>
                <a:gd name="connsiteX10-153" fmla="*/ 345056 w 1035524"/>
                <a:gd name="connsiteY10-154" fmla="*/ 86727 h 967593"/>
                <a:gd name="connsiteX11-155" fmla="*/ 69011 w 1035524"/>
                <a:gd name="connsiteY11-156" fmla="*/ 259256 h 967593"/>
                <a:gd name="connsiteX12-157" fmla="*/ 17252 w 1035524"/>
                <a:gd name="connsiteY12-158" fmla="*/ 397278 h 967593"/>
                <a:gd name="connsiteX0-159" fmla="*/ 0 w 1035524"/>
                <a:gd name="connsiteY0-160" fmla="*/ 621565 h 967593"/>
                <a:gd name="connsiteX1-161" fmla="*/ 86264 w 1035524"/>
                <a:gd name="connsiteY1-162" fmla="*/ 811346 h 967593"/>
                <a:gd name="connsiteX2-163" fmla="*/ 224286 w 1035524"/>
                <a:gd name="connsiteY2-164" fmla="*/ 932116 h 967593"/>
                <a:gd name="connsiteX3-165" fmla="*/ 362309 w 1035524"/>
                <a:gd name="connsiteY3-166" fmla="*/ 966622 h 967593"/>
                <a:gd name="connsiteX4-167" fmla="*/ 655607 w 1035524"/>
                <a:gd name="connsiteY4-168" fmla="*/ 949369 h 967593"/>
                <a:gd name="connsiteX5-169" fmla="*/ 845388 w 1035524"/>
                <a:gd name="connsiteY5-170" fmla="*/ 863105 h 967593"/>
                <a:gd name="connsiteX6-171" fmla="*/ 1035169 w 1035524"/>
                <a:gd name="connsiteY6-172" fmla="*/ 518048 h 967593"/>
                <a:gd name="connsiteX7-173" fmla="*/ 983411 w 1035524"/>
                <a:gd name="connsiteY7-174" fmla="*/ 293761 h 967593"/>
                <a:gd name="connsiteX8-175" fmla="*/ 879894 w 1035524"/>
                <a:gd name="connsiteY8-176" fmla="*/ 121233 h 967593"/>
                <a:gd name="connsiteX9-177" fmla="*/ 672860 w 1035524"/>
                <a:gd name="connsiteY9-178" fmla="*/ 463 h 967593"/>
                <a:gd name="connsiteX10-179" fmla="*/ 345056 w 1035524"/>
                <a:gd name="connsiteY10-180" fmla="*/ 86727 h 967593"/>
                <a:gd name="connsiteX11-181" fmla="*/ 69011 w 1035524"/>
                <a:gd name="connsiteY11-182" fmla="*/ 259256 h 967593"/>
                <a:gd name="connsiteX12-183" fmla="*/ 17252 w 1035524"/>
                <a:gd name="connsiteY12-184" fmla="*/ 397278 h 967593"/>
                <a:gd name="connsiteX0-185" fmla="*/ 0 w 1035524"/>
                <a:gd name="connsiteY0-186" fmla="*/ 621565 h 967593"/>
                <a:gd name="connsiteX1-187" fmla="*/ 86264 w 1035524"/>
                <a:gd name="connsiteY1-188" fmla="*/ 811346 h 967593"/>
                <a:gd name="connsiteX2-189" fmla="*/ 224286 w 1035524"/>
                <a:gd name="connsiteY2-190" fmla="*/ 932116 h 967593"/>
                <a:gd name="connsiteX3-191" fmla="*/ 362309 w 1035524"/>
                <a:gd name="connsiteY3-192" fmla="*/ 966622 h 967593"/>
                <a:gd name="connsiteX4-193" fmla="*/ 655607 w 1035524"/>
                <a:gd name="connsiteY4-194" fmla="*/ 949369 h 967593"/>
                <a:gd name="connsiteX5-195" fmla="*/ 845388 w 1035524"/>
                <a:gd name="connsiteY5-196" fmla="*/ 863105 h 967593"/>
                <a:gd name="connsiteX6-197" fmla="*/ 1035169 w 1035524"/>
                <a:gd name="connsiteY6-198" fmla="*/ 518048 h 967593"/>
                <a:gd name="connsiteX7-199" fmla="*/ 983411 w 1035524"/>
                <a:gd name="connsiteY7-200" fmla="*/ 293761 h 967593"/>
                <a:gd name="connsiteX8-201" fmla="*/ 879894 w 1035524"/>
                <a:gd name="connsiteY8-202" fmla="*/ 121233 h 967593"/>
                <a:gd name="connsiteX9-203" fmla="*/ 672860 w 1035524"/>
                <a:gd name="connsiteY9-204" fmla="*/ 463 h 967593"/>
                <a:gd name="connsiteX10-205" fmla="*/ 345056 w 1035524"/>
                <a:gd name="connsiteY10-206" fmla="*/ 86727 h 967593"/>
                <a:gd name="connsiteX11-207" fmla="*/ 69011 w 1035524"/>
                <a:gd name="connsiteY11-208" fmla="*/ 259256 h 967593"/>
                <a:gd name="connsiteX12-209" fmla="*/ 17252 w 1035524"/>
                <a:gd name="connsiteY12-210" fmla="*/ 397278 h 967593"/>
                <a:gd name="connsiteX0-211" fmla="*/ 7067 w 1042591"/>
                <a:gd name="connsiteY0-212" fmla="*/ 621565 h 967593"/>
                <a:gd name="connsiteX1-213" fmla="*/ 93331 w 1042591"/>
                <a:gd name="connsiteY1-214" fmla="*/ 811346 h 967593"/>
                <a:gd name="connsiteX2-215" fmla="*/ 231353 w 1042591"/>
                <a:gd name="connsiteY2-216" fmla="*/ 932116 h 967593"/>
                <a:gd name="connsiteX3-217" fmla="*/ 369376 w 1042591"/>
                <a:gd name="connsiteY3-218" fmla="*/ 966622 h 967593"/>
                <a:gd name="connsiteX4-219" fmla="*/ 662674 w 1042591"/>
                <a:gd name="connsiteY4-220" fmla="*/ 949369 h 967593"/>
                <a:gd name="connsiteX5-221" fmla="*/ 852455 w 1042591"/>
                <a:gd name="connsiteY5-222" fmla="*/ 863105 h 967593"/>
                <a:gd name="connsiteX6-223" fmla="*/ 1042236 w 1042591"/>
                <a:gd name="connsiteY6-224" fmla="*/ 518048 h 967593"/>
                <a:gd name="connsiteX7-225" fmla="*/ 990478 w 1042591"/>
                <a:gd name="connsiteY7-226" fmla="*/ 293761 h 967593"/>
                <a:gd name="connsiteX8-227" fmla="*/ 886961 w 1042591"/>
                <a:gd name="connsiteY8-228" fmla="*/ 121233 h 967593"/>
                <a:gd name="connsiteX9-229" fmla="*/ 679927 w 1042591"/>
                <a:gd name="connsiteY9-230" fmla="*/ 463 h 967593"/>
                <a:gd name="connsiteX10-231" fmla="*/ 352123 w 1042591"/>
                <a:gd name="connsiteY10-232" fmla="*/ 86727 h 967593"/>
                <a:gd name="connsiteX11-233" fmla="*/ 76078 w 1042591"/>
                <a:gd name="connsiteY11-234" fmla="*/ 259256 h 967593"/>
                <a:gd name="connsiteX12-235" fmla="*/ 0 w 1042591"/>
                <a:gd name="connsiteY12-236" fmla="*/ 465371 h 967593"/>
                <a:gd name="connsiteX0-237" fmla="*/ 7067 w 1042591"/>
                <a:gd name="connsiteY0-238" fmla="*/ 621565 h 967593"/>
                <a:gd name="connsiteX1-239" fmla="*/ 93331 w 1042591"/>
                <a:gd name="connsiteY1-240" fmla="*/ 811346 h 967593"/>
                <a:gd name="connsiteX2-241" fmla="*/ 231353 w 1042591"/>
                <a:gd name="connsiteY2-242" fmla="*/ 932116 h 967593"/>
                <a:gd name="connsiteX3-243" fmla="*/ 369376 w 1042591"/>
                <a:gd name="connsiteY3-244" fmla="*/ 966622 h 967593"/>
                <a:gd name="connsiteX4-245" fmla="*/ 662674 w 1042591"/>
                <a:gd name="connsiteY4-246" fmla="*/ 949369 h 967593"/>
                <a:gd name="connsiteX5-247" fmla="*/ 852455 w 1042591"/>
                <a:gd name="connsiteY5-248" fmla="*/ 863105 h 967593"/>
                <a:gd name="connsiteX6-249" fmla="*/ 1042236 w 1042591"/>
                <a:gd name="connsiteY6-250" fmla="*/ 518048 h 967593"/>
                <a:gd name="connsiteX7-251" fmla="*/ 990478 w 1042591"/>
                <a:gd name="connsiteY7-252" fmla="*/ 293761 h 967593"/>
                <a:gd name="connsiteX8-253" fmla="*/ 886961 w 1042591"/>
                <a:gd name="connsiteY8-254" fmla="*/ 121233 h 967593"/>
                <a:gd name="connsiteX9-255" fmla="*/ 679927 w 1042591"/>
                <a:gd name="connsiteY9-256" fmla="*/ 463 h 967593"/>
                <a:gd name="connsiteX10-257" fmla="*/ 352123 w 1042591"/>
                <a:gd name="connsiteY10-258" fmla="*/ 86727 h 967593"/>
                <a:gd name="connsiteX11-259" fmla="*/ 76078 w 1042591"/>
                <a:gd name="connsiteY11-260" fmla="*/ 259256 h 967593"/>
                <a:gd name="connsiteX12-261" fmla="*/ 0 w 1042591"/>
                <a:gd name="connsiteY12-262" fmla="*/ 465371 h 967593"/>
                <a:gd name="connsiteX0-263" fmla="*/ 26522 w 1042591"/>
                <a:gd name="connsiteY0-264" fmla="*/ 616701 h 967593"/>
                <a:gd name="connsiteX1-265" fmla="*/ 93331 w 1042591"/>
                <a:gd name="connsiteY1-266" fmla="*/ 811346 h 967593"/>
                <a:gd name="connsiteX2-267" fmla="*/ 231353 w 1042591"/>
                <a:gd name="connsiteY2-268" fmla="*/ 932116 h 967593"/>
                <a:gd name="connsiteX3-269" fmla="*/ 369376 w 1042591"/>
                <a:gd name="connsiteY3-270" fmla="*/ 966622 h 967593"/>
                <a:gd name="connsiteX4-271" fmla="*/ 662674 w 1042591"/>
                <a:gd name="connsiteY4-272" fmla="*/ 949369 h 967593"/>
                <a:gd name="connsiteX5-273" fmla="*/ 852455 w 1042591"/>
                <a:gd name="connsiteY5-274" fmla="*/ 863105 h 967593"/>
                <a:gd name="connsiteX6-275" fmla="*/ 1042236 w 1042591"/>
                <a:gd name="connsiteY6-276" fmla="*/ 518048 h 967593"/>
                <a:gd name="connsiteX7-277" fmla="*/ 990478 w 1042591"/>
                <a:gd name="connsiteY7-278" fmla="*/ 293761 h 967593"/>
                <a:gd name="connsiteX8-279" fmla="*/ 886961 w 1042591"/>
                <a:gd name="connsiteY8-280" fmla="*/ 121233 h 967593"/>
                <a:gd name="connsiteX9-281" fmla="*/ 679927 w 1042591"/>
                <a:gd name="connsiteY9-282" fmla="*/ 463 h 967593"/>
                <a:gd name="connsiteX10-283" fmla="*/ 352123 w 1042591"/>
                <a:gd name="connsiteY10-284" fmla="*/ 86727 h 967593"/>
                <a:gd name="connsiteX11-285" fmla="*/ 76078 w 1042591"/>
                <a:gd name="connsiteY11-286" fmla="*/ 259256 h 967593"/>
                <a:gd name="connsiteX12-287" fmla="*/ 0 w 1042591"/>
                <a:gd name="connsiteY12-288" fmla="*/ 465371 h 967593"/>
                <a:gd name="connsiteX0-289" fmla="*/ 26522 w 1042591"/>
                <a:gd name="connsiteY0-290" fmla="*/ 616701 h 967593"/>
                <a:gd name="connsiteX1-291" fmla="*/ 93331 w 1042591"/>
                <a:gd name="connsiteY1-292" fmla="*/ 811346 h 967593"/>
                <a:gd name="connsiteX2-293" fmla="*/ 231353 w 1042591"/>
                <a:gd name="connsiteY2-294" fmla="*/ 932116 h 967593"/>
                <a:gd name="connsiteX3-295" fmla="*/ 369376 w 1042591"/>
                <a:gd name="connsiteY3-296" fmla="*/ 966622 h 967593"/>
                <a:gd name="connsiteX4-297" fmla="*/ 662674 w 1042591"/>
                <a:gd name="connsiteY4-298" fmla="*/ 949369 h 967593"/>
                <a:gd name="connsiteX5-299" fmla="*/ 852455 w 1042591"/>
                <a:gd name="connsiteY5-300" fmla="*/ 863105 h 967593"/>
                <a:gd name="connsiteX6-301" fmla="*/ 1042236 w 1042591"/>
                <a:gd name="connsiteY6-302" fmla="*/ 518048 h 967593"/>
                <a:gd name="connsiteX7-303" fmla="*/ 990478 w 1042591"/>
                <a:gd name="connsiteY7-304" fmla="*/ 293761 h 967593"/>
                <a:gd name="connsiteX8-305" fmla="*/ 886961 w 1042591"/>
                <a:gd name="connsiteY8-306" fmla="*/ 121233 h 967593"/>
                <a:gd name="connsiteX9-307" fmla="*/ 679927 w 1042591"/>
                <a:gd name="connsiteY9-308" fmla="*/ 463 h 967593"/>
                <a:gd name="connsiteX10-309" fmla="*/ 352123 w 1042591"/>
                <a:gd name="connsiteY10-310" fmla="*/ 86727 h 967593"/>
                <a:gd name="connsiteX11-311" fmla="*/ 76078 w 1042591"/>
                <a:gd name="connsiteY11-312" fmla="*/ 259256 h 967593"/>
                <a:gd name="connsiteX12-313" fmla="*/ 0 w 1042591"/>
                <a:gd name="connsiteY12-314" fmla="*/ 465371 h 967593"/>
                <a:gd name="connsiteX0-315" fmla="*/ 26522 w 1042591"/>
                <a:gd name="connsiteY0-316" fmla="*/ 616701 h 967593"/>
                <a:gd name="connsiteX1-317" fmla="*/ 93331 w 1042591"/>
                <a:gd name="connsiteY1-318" fmla="*/ 811346 h 967593"/>
                <a:gd name="connsiteX2-319" fmla="*/ 231353 w 1042591"/>
                <a:gd name="connsiteY2-320" fmla="*/ 932116 h 967593"/>
                <a:gd name="connsiteX3-321" fmla="*/ 369376 w 1042591"/>
                <a:gd name="connsiteY3-322" fmla="*/ 966622 h 967593"/>
                <a:gd name="connsiteX4-323" fmla="*/ 662674 w 1042591"/>
                <a:gd name="connsiteY4-324" fmla="*/ 949369 h 967593"/>
                <a:gd name="connsiteX5-325" fmla="*/ 852455 w 1042591"/>
                <a:gd name="connsiteY5-326" fmla="*/ 863105 h 967593"/>
                <a:gd name="connsiteX6-327" fmla="*/ 1042236 w 1042591"/>
                <a:gd name="connsiteY6-328" fmla="*/ 518048 h 967593"/>
                <a:gd name="connsiteX7-329" fmla="*/ 990478 w 1042591"/>
                <a:gd name="connsiteY7-330" fmla="*/ 293761 h 967593"/>
                <a:gd name="connsiteX8-331" fmla="*/ 886961 w 1042591"/>
                <a:gd name="connsiteY8-332" fmla="*/ 121233 h 967593"/>
                <a:gd name="connsiteX9-333" fmla="*/ 679927 w 1042591"/>
                <a:gd name="connsiteY9-334" fmla="*/ 463 h 967593"/>
                <a:gd name="connsiteX10-335" fmla="*/ 352123 w 1042591"/>
                <a:gd name="connsiteY10-336" fmla="*/ 86727 h 967593"/>
                <a:gd name="connsiteX11-337" fmla="*/ 129580 w 1042591"/>
                <a:gd name="connsiteY11-338" fmla="*/ 220345 h 967593"/>
                <a:gd name="connsiteX12-339" fmla="*/ 0 w 1042591"/>
                <a:gd name="connsiteY12-340" fmla="*/ 465371 h 967593"/>
                <a:gd name="connsiteX0-341" fmla="*/ 26522 w 1042591"/>
                <a:gd name="connsiteY0-342" fmla="*/ 616860 h 967752"/>
                <a:gd name="connsiteX1-343" fmla="*/ 93331 w 1042591"/>
                <a:gd name="connsiteY1-344" fmla="*/ 811505 h 967752"/>
                <a:gd name="connsiteX2-345" fmla="*/ 231353 w 1042591"/>
                <a:gd name="connsiteY2-346" fmla="*/ 932275 h 967752"/>
                <a:gd name="connsiteX3-347" fmla="*/ 369376 w 1042591"/>
                <a:gd name="connsiteY3-348" fmla="*/ 966781 h 967752"/>
                <a:gd name="connsiteX4-349" fmla="*/ 662674 w 1042591"/>
                <a:gd name="connsiteY4-350" fmla="*/ 949528 h 967752"/>
                <a:gd name="connsiteX5-351" fmla="*/ 852455 w 1042591"/>
                <a:gd name="connsiteY5-352" fmla="*/ 863264 h 967752"/>
                <a:gd name="connsiteX6-353" fmla="*/ 1042236 w 1042591"/>
                <a:gd name="connsiteY6-354" fmla="*/ 518207 h 967752"/>
                <a:gd name="connsiteX7-355" fmla="*/ 990478 w 1042591"/>
                <a:gd name="connsiteY7-356" fmla="*/ 293920 h 967752"/>
                <a:gd name="connsiteX8-357" fmla="*/ 886961 w 1042591"/>
                <a:gd name="connsiteY8-358" fmla="*/ 121392 h 967752"/>
                <a:gd name="connsiteX9-359" fmla="*/ 679927 w 1042591"/>
                <a:gd name="connsiteY9-360" fmla="*/ 622 h 967752"/>
                <a:gd name="connsiteX10-361" fmla="*/ 352123 w 1042591"/>
                <a:gd name="connsiteY10-362" fmla="*/ 86886 h 967752"/>
                <a:gd name="connsiteX11-363" fmla="*/ 129580 w 1042591"/>
                <a:gd name="connsiteY11-364" fmla="*/ 220504 h 967752"/>
                <a:gd name="connsiteX12-365" fmla="*/ 0 w 1042591"/>
                <a:gd name="connsiteY12-366" fmla="*/ 465530 h 967752"/>
                <a:gd name="connsiteX0-367" fmla="*/ 26522 w 1042591"/>
                <a:gd name="connsiteY0-368" fmla="*/ 617117 h 968009"/>
                <a:gd name="connsiteX1-369" fmla="*/ 93331 w 1042591"/>
                <a:gd name="connsiteY1-370" fmla="*/ 811762 h 968009"/>
                <a:gd name="connsiteX2-371" fmla="*/ 231353 w 1042591"/>
                <a:gd name="connsiteY2-372" fmla="*/ 932532 h 968009"/>
                <a:gd name="connsiteX3-373" fmla="*/ 369376 w 1042591"/>
                <a:gd name="connsiteY3-374" fmla="*/ 967038 h 968009"/>
                <a:gd name="connsiteX4-375" fmla="*/ 662674 w 1042591"/>
                <a:gd name="connsiteY4-376" fmla="*/ 949785 h 968009"/>
                <a:gd name="connsiteX5-377" fmla="*/ 852455 w 1042591"/>
                <a:gd name="connsiteY5-378" fmla="*/ 863521 h 968009"/>
                <a:gd name="connsiteX6-379" fmla="*/ 1042236 w 1042591"/>
                <a:gd name="connsiteY6-380" fmla="*/ 518464 h 968009"/>
                <a:gd name="connsiteX7-381" fmla="*/ 990478 w 1042591"/>
                <a:gd name="connsiteY7-382" fmla="*/ 294177 h 968009"/>
                <a:gd name="connsiteX8-383" fmla="*/ 886961 w 1042591"/>
                <a:gd name="connsiteY8-384" fmla="*/ 121649 h 968009"/>
                <a:gd name="connsiteX9-385" fmla="*/ 679927 w 1042591"/>
                <a:gd name="connsiteY9-386" fmla="*/ 879 h 968009"/>
                <a:gd name="connsiteX10-387" fmla="*/ 337531 w 1042591"/>
                <a:gd name="connsiteY10-388" fmla="*/ 82279 h 968009"/>
                <a:gd name="connsiteX11-389" fmla="*/ 129580 w 1042591"/>
                <a:gd name="connsiteY11-390" fmla="*/ 220761 h 968009"/>
                <a:gd name="connsiteX12-391" fmla="*/ 0 w 1042591"/>
                <a:gd name="connsiteY12-392" fmla="*/ 465787 h 968009"/>
                <a:gd name="connsiteX0-393" fmla="*/ 26522 w 1042591"/>
                <a:gd name="connsiteY0-394" fmla="*/ 617022 h 967914"/>
                <a:gd name="connsiteX1-395" fmla="*/ 93331 w 1042591"/>
                <a:gd name="connsiteY1-396" fmla="*/ 811667 h 967914"/>
                <a:gd name="connsiteX2-397" fmla="*/ 231353 w 1042591"/>
                <a:gd name="connsiteY2-398" fmla="*/ 932437 h 967914"/>
                <a:gd name="connsiteX3-399" fmla="*/ 369376 w 1042591"/>
                <a:gd name="connsiteY3-400" fmla="*/ 966943 h 967914"/>
                <a:gd name="connsiteX4-401" fmla="*/ 662674 w 1042591"/>
                <a:gd name="connsiteY4-402" fmla="*/ 949690 h 967914"/>
                <a:gd name="connsiteX5-403" fmla="*/ 852455 w 1042591"/>
                <a:gd name="connsiteY5-404" fmla="*/ 863426 h 967914"/>
                <a:gd name="connsiteX6-405" fmla="*/ 1042236 w 1042591"/>
                <a:gd name="connsiteY6-406" fmla="*/ 518369 h 967914"/>
                <a:gd name="connsiteX7-407" fmla="*/ 990478 w 1042591"/>
                <a:gd name="connsiteY7-408" fmla="*/ 294082 h 967914"/>
                <a:gd name="connsiteX8-409" fmla="*/ 886961 w 1042591"/>
                <a:gd name="connsiteY8-410" fmla="*/ 121554 h 967914"/>
                <a:gd name="connsiteX9-411" fmla="*/ 679927 w 1042591"/>
                <a:gd name="connsiteY9-412" fmla="*/ 784 h 967914"/>
                <a:gd name="connsiteX10-413" fmla="*/ 337531 w 1042591"/>
                <a:gd name="connsiteY10-414" fmla="*/ 82184 h 967914"/>
                <a:gd name="connsiteX11-415" fmla="*/ 129580 w 1042591"/>
                <a:gd name="connsiteY11-416" fmla="*/ 220666 h 967914"/>
                <a:gd name="connsiteX12-417" fmla="*/ 0 w 1042591"/>
                <a:gd name="connsiteY12-418" fmla="*/ 465692 h 967914"/>
                <a:gd name="connsiteX0-419" fmla="*/ 26522 w 1042591"/>
                <a:gd name="connsiteY0-420" fmla="*/ 617022 h 967914"/>
                <a:gd name="connsiteX1-421" fmla="*/ 93331 w 1042591"/>
                <a:gd name="connsiteY1-422" fmla="*/ 811667 h 967914"/>
                <a:gd name="connsiteX2-423" fmla="*/ 231353 w 1042591"/>
                <a:gd name="connsiteY2-424" fmla="*/ 932437 h 967914"/>
                <a:gd name="connsiteX3-425" fmla="*/ 369376 w 1042591"/>
                <a:gd name="connsiteY3-426" fmla="*/ 966943 h 967914"/>
                <a:gd name="connsiteX4-427" fmla="*/ 662674 w 1042591"/>
                <a:gd name="connsiteY4-428" fmla="*/ 949690 h 967914"/>
                <a:gd name="connsiteX5-429" fmla="*/ 852455 w 1042591"/>
                <a:gd name="connsiteY5-430" fmla="*/ 863426 h 967914"/>
                <a:gd name="connsiteX6-431" fmla="*/ 1042236 w 1042591"/>
                <a:gd name="connsiteY6-432" fmla="*/ 518369 h 967914"/>
                <a:gd name="connsiteX7-433" fmla="*/ 990478 w 1042591"/>
                <a:gd name="connsiteY7-434" fmla="*/ 294082 h 967914"/>
                <a:gd name="connsiteX8-435" fmla="*/ 886961 w 1042591"/>
                <a:gd name="connsiteY8-436" fmla="*/ 121554 h 967914"/>
                <a:gd name="connsiteX9-437" fmla="*/ 679927 w 1042591"/>
                <a:gd name="connsiteY9-438" fmla="*/ 784 h 967914"/>
                <a:gd name="connsiteX10-439" fmla="*/ 337531 w 1042591"/>
                <a:gd name="connsiteY10-440" fmla="*/ 82184 h 967914"/>
                <a:gd name="connsiteX11-441" fmla="*/ 129580 w 1042591"/>
                <a:gd name="connsiteY11-442" fmla="*/ 220666 h 967914"/>
                <a:gd name="connsiteX12-443" fmla="*/ 0 w 1042591"/>
                <a:gd name="connsiteY12-444" fmla="*/ 465692 h 967914"/>
                <a:gd name="connsiteX0-445" fmla="*/ 26522 w 1042591"/>
                <a:gd name="connsiteY0-446" fmla="*/ 617022 h 967914"/>
                <a:gd name="connsiteX1-447" fmla="*/ 93331 w 1042591"/>
                <a:gd name="connsiteY1-448" fmla="*/ 811667 h 967914"/>
                <a:gd name="connsiteX2-449" fmla="*/ 231353 w 1042591"/>
                <a:gd name="connsiteY2-450" fmla="*/ 932437 h 967914"/>
                <a:gd name="connsiteX3-451" fmla="*/ 369376 w 1042591"/>
                <a:gd name="connsiteY3-452" fmla="*/ 966943 h 967914"/>
                <a:gd name="connsiteX4-453" fmla="*/ 662674 w 1042591"/>
                <a:gd name="connsiteY4-454" fmla="*/ 949690 h 967914"/>
                <a:gd name="connsiteX5-455" fmla="*/ 852455 w 1042591"/>
                <a:gd name="connsiteY5-456" fmla="*/ 863426 h 967914"/>
                <a:gd name="connsiteX6-457" fmla="*/ 1042236 w 1042591"/>
                <a:gd name="connsiteY6-458" fmla="*/ 518369 h 967914"/>
                <a:gd name="connsiteX7-459" fmla="*/ 990478 w 1042591"/>
                <a:gd name="connsiteY7-460" fmla="*/ 294082 h 967914"/>
                <a:gd name="connsiteX8-461" fmla="*/ 886961 w 1042591"/>
                <a:gd name="connsiteY8-462" fmla="*/ 121554 h 967914"/>
                <a:gd name="connsiteX9-463" fmla="*/ 679927 w 1042591"/>
                <a:gd name="connsiteY9-464" fmla="*/ 784 h 967914"/>
                <a:gd name="connsiteX10-465" fmla="*/ 337531 w 1042591"/>
                <a:gd name="connsiteY10-466" fmla="*/ 82184 h 967914"/>
                <a:gd name="connsiteX11-467" fmla="*/ 129580 w 1042591"/>
                <a:gd name="connsiteY11-468" fmla="*/ 220666 h 967914"/>
                <a:gd name="connsiteX12-469" fmla="*/ 0 w 1042591"/>
                <a:gd name="connsiteY12-470" fmla="*/ 465692 h 967914"/>
                <a:gd name="connsiteX0-471" fmla="*/ 21658 w 1042591"/>
                <a:gd name="connsiteY0-472" fmla="*/ 631613 h 967914"/>
                <a:gd name="connsiteX1-473" fmla="*/ 93331 w 1042591"/>
                <a:gd name="connsiteY1-474" fmla="*/ 811667 h 967914"/>
                <a:gd name="connsiteX2-475" fmla="*/ 231353 w 1042591"/>
                <a:gd name="connsiteY2-476" fmla="*/ 932437 h 967914"/>
                <a:gd name="connsiteX3-477" fmla="*/ 369376 w 1042591"/>
                <a:gd name="connsiteY3-478" fmla="*/ 966943 h 967914"/>
                <a:gd name="connsiteX4-479" fmla="*/ 662674 w 1042591"/>
                <a:gd name="connsiteY4-480" fmla="*/ 949690 h 967914"/>
                <a:gd name="connsiteX5-481" fmla="*/ 852455 w 1042591"/>
                <a:gd name="connsiteY5-482" fmla="*/ 863426 h 967914"/>
                <a:gd name="connsiteX6-483" fmla="*/ 1042236 w 1042591"/>
                <a:gd name="connsiteY6-484" fmla="*/ 518369 h 967914"/>
                <a:gd name="connsiteX7-485" fmla="*/ 990478 w 1042591"/>
                <a:gd name="connsiteY7-486" fmla="*/ 294082 h 967914"/>
                <a:gd name="connsiteX8-487" fmla="*/ 886961 w 1042591"/>
                <a:gd name="connsiteY8-488" fmla="*/ 121554 h 967914"/>
                <a:gd name="connsiteX9-489" fmla="*/ 679927 w 1042591"/>
                <a:gd name="connsiteY9-490" fmla="*/ 784 h 967914"/>
                <a:gd name="connsiteX10-491" fmla="*/ 337531 w 1042591"/>
                <a:gd name="connsiteY10-492" fmla="*/ 82184 h 967914"/>
                <a:gd name="connsiteX11-493" fmla="*/ 129580 w 1042591"/>
                <a:gd name="connsiteY11-494" fmla="*/ 220666 h 967914"/>
                <a:gd name="connsiteX12-495" fmla="*/ 0 w 1042591"/>
                <a:gd name="connsiteY12-496" fmla="*/ 465692 h 967914"/>
                <a:gd name="connsiteX0-497" fmla="*/ 21658 w 1042591"/>
                <a:gd name="connsiteY0-498" fmla="*/ 631613 h 967914"/>
                <a:gd name="connsiteX1-499" fmla="*/ 93331 w 1042591"/>
                <a:gd name="connsiteY1-500" fmla="*/ 811667 h 967914"/>
                <a:gd name="connsiteX2-501" fmla="*/ 231353 w 1042591"/>
                <a:gd name="connsiteY2-502" fmla="*/ 932437 h 967914"/>
                <a:gd name="connsiteX3-503" fmla="*/ 369376 w 1042591"/>
                <a:gd name="connsiteY3-504" fmla="*/ 966943 h 967914"/>
                <a:gd name="connsiteX4-505" fmla="*/ 662674 w 1042591"/>
                <a:gd name="connsiteY4-506" fmla="*/ 949690 h 967914"/>
                <a:gd name="connsiteX5-507" fmla="*/ 852455 w 1042591"/>
                <a:gd name="connsiteY5-508" fmla="*/ 863426 h 967914"/>
                <a:gd name="connsiteX6-509" fmla="*/ 1042236 w 1042591"/>
                <a:gd name="connsiteY6-510" fmla="*/ 518369 h 967914"/>
                <a:gd name="connsiteX7-511" fmla="*/ 990478 w 1042591"/>
                <a:gd name="connsiteY7-512" fmla="*/ 294082 h 967914"/>
                <a:gd name="connsiteX8-513" fmla="*/ 886961 w 1042591"/>
                <a:gd name="connsiteY8-514" fmla="*/ 121554 h 967914"/>
                <a:gd name="connsiteX9-515" fmla="*/ 679927 w 1042591"/>
                <a:gd name="connsiteY9-516" fmla="*/ 784 h 967914"/>
                <a:gd name="connsiteX10-517" fmla="*/ 337531 w 1042591"/>
                <a:gd name="connsiteY10-518" fmla="*/ 82184 h 967914"/>
                <a:gd name="connsiteX11-519" fmla="*/ 129580 w 1042591"/>
                <a:gd name="connsiteY11-520" fmla="*/ 220666 h 967914"/>
                <a:gd name="connsiteX12-521" fmla="*/ 0 w 1042591"/>
                <a:gd name="connsiteY12-522" fmla="*/ 465692 h 967914"/>
                <a:gd name="connsiteX0-523" fmla="*/ 21658 w 1042591"/>
                <a:gd name="connsiteY0-524" fmla="*/ 631613 h 967914"/>
                <a:gd name="connsiteX1-525" fmla="*/ 93331 w 1042591"/>
                <a:gd name="connsiteY1-526" fmla="*/ 811667 h 967914"/>
                <a:gd name="connsiteX2-527" fmla="*/ 231353 w 1042591"/>
                <a:gd name="connsiteY2-528" fmla="*/ 932437 h 967914"/>
                <a:gd name="connsiteX3-529" fmla="*/ 369376 w 1042591"/>
                <a:gd name="connsiteY3-530" fmla="*/ 966943 h 967914"/>
                <a:gd name="connsiteX4-531" fmla="*/ 662674 w 1042591"/>
                <a:gd name="connsiteY4-532" fmla="*/ 949690 h 967914"/>
                <a:gd name="connsiteX5-533" fmla="*/ 852455 w 1042591"/>
                <a:gd name="connsiteY5-534" fmla="*/ 863426 h 967914"/>
                <a:gd name="connsiteX6-535" fmla="*/ 1042236 w 1042591"/>
                <a:gd name="connsiteY6-536" fmla="*/ 518369 h 967914"/>
                <a:gd name="connsiteX7-537" fmla="*/ 990478 w 1042591"/>
                <a:gd name="connsiteY7-538" fmla="*/ 294082 h 967914"/>
                <a:gd name="connsiteX8-539" fmla="*/ 886961 w 1042591"/>
                <a:gd name="connsiteY8-540" fmla="*/ 121554 h 967914"/>
                <a:gd name="connsiteX9-541" fmla="*/ 679927 w 1042591"/>
                <a:gd name="connsiteY9-542" fmla="*/ 784 h 967914"/>
                <a:gd name="connsiteX10-543" fmla="*/ 337531 w 1042591"/>
                <a:gd name="connsiteY10-544" fmla="*/ 82184 h 967914"/>
                <a:gd name="connsiteX11-545" fmla="*/ 129580 w 1042591"/>
                <a:gd name="connsiteY11-546" fmla="*/ 220666 h 967914"/>
                <a:gd name="connsiteX12-547" fmla="*/ 0 w 1042591"/>
                <a:gd name="connsiteY12-548" fmla="*/ 465692 h 967914"/>
                <a:gd name="connsiteX0-549" fmla="*/ 21658 w 1042591"/>
                <a:gd name="connsiteY0-550" fmla="*/ 631613 h 967914"/>
                <a:gd name="connsiteX1-551" fmla="*/ 93331 w 1042591"/>
                <a:gd name="connsiteY1-552" fmla="*/ 811667 h 967914"/>
                <a:gd name="connsiteX2-553" fmla="*/ 231353 w 1042591"/>
                <a:gd name="connsiteY2-554" fmla="*/ 932437 h 967914"/>
                <a:gd name="connsiteX3-555" fmla="*/ 369376 w 1042591"/>
                <a:gd name="connsiteY3-556" fmla="*/ 966943 h 967914"/>
                <a:gd name="connsiteX4-557" fmla="*/ 662674 w 1042591"/>
                <a:gd name="connsiteY4-558" fmla="*/ 949690 h 967914"/>
                <a:gd name="connsiteX5-559" fmla="*/ 852455 w 1042591"/>
                <a:gd name="connsiteY5-560" fmla="*/ 863426 h 967914"/>
                <a:gd name="connsiteX6-561" fmla="*/ 1042236 w 1042591"/>
                <a:gd name="connsiteY6-562" fmla="*/ 518369 h 967914"/>
                <a:gd name="connsiteX7-563" fmla="*/ 990478 w 1042591"/>
                <a:gd name="connsiteY7-564" fmla="*/ 294082 h 967914"/>
                <a:gd name="connsiteX8-565" fmla="*/ 886961 w 1042591"/>
                <a:gd name="connsiteY8-566" fmla="*/ 121554 h 967914"/>
                <a:gd name="connsiteX9-567" fmla="*/ 679927 w 1042591"/>
                <a:gd name="connsiteY9-568" fmla="*/ 784 h 967914"/>
                <a:gd name="connsiteX10-569" fmla="*/ 337531 w 1042591"/>
                <a:gd name="connsiteY10-570" fmla="*/ 82184 h 967914"/>
                <a:gd name="connsiteX11-571" fmla="*/ 129580 w 1042591"/>
                <a:gd name="connsiteY11-572" fmla="*/ 220666 h 967914"/>
                <a:gd name="connsiteX12-573" fmla="*/ 0 w 1042591"/>
                <a:gd name="connsiteY12-574" fmla="*/ 465692 h 967914"/>
                <a:gd name="connsiteX0-575" fmla="*/ 21658 w 1042591"/>
                <a:gd name="connsiteY0-576" fmla="*/ 631613 h 967914"/>
                <a:gd name="connsiteX1-577" fmla="*/ 93331 w 1042591"/>
                <a:gd name="connsiteY1-578" fmla="*/ 811667 h 967914"/>
                <a:gd name="connsiteX2-579" fmla="*/ 231353 w 1042591"/>
                <a:gd name="connsiteY2-580" fmla="*/ 932437 h 967914"/>
                <a:gd name="connsiteX3-581" fmla="*/ 369376 w 1042591"/>
                <a:gd name="connsiteY3-582" fmla="*/ 966943 h 967914"/>
                <a:gd name="connsiteX4-583" fmla="*/ 662674 w 1042591"/>
                <a:gd name="connsiteY4-584" fmla="*/ 949690 h 967914"/>
                <a:gd name="connsiteX5-585" fmla="*/ 852455 w 1042591"/>
                <a:gd name="connsiteY5-586" fmla="*/ 863426 h 967914"/>
                <a:gd name="connsiteX6-587" fmla="*/ 1042236 w 1042591"/>
                <a:gd name="connsiteY6-588" fmla="*/ 518369 h 967914"/>
                <a:gd name="connsiteX7-589" fmla="*/ 990478 w 1042591"/>
                <a:gd name="connsiteY7-590" fmla="*/ 294082 h 967914"/>
                <a:gd name="connsiteX8-591" fmla="*/ 886961 w 1042591"/>
                <a:gd name="connsiteY8-592" fmla="*/ 121554 h 967914"/>
                <a:gd name="connsiteX9-593" fmla="*/ 679927 w 1042591"/>
                <a:gd name="connsiteY9-594" fmla="*/ 784 h 967914"/>
                <a:gd name="connsiteX10-595" fmla="*/ 337531 w 1042591"/>
                <a:gd name="connsiteY10-596" fmla="*/ 82184 h 967914"/>
                <a:gd name="connsiteX11-597" fmla="*/ 129580 w 1042591"/>
                <a:gd name="connsiteY11-598" fmla="*/ 220666 h 967914"/>
                <a:gd name="connsiteX12-599" fmla="*/ 0 w 1042591"/>
                <a:gd name="connsiteY12-600" fmla="*/ 465692 h 9679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042591" h="967914">
                  <a:moveTo>
                    <a:pt x="21658" y="631613"/>
                  </a:moveTo>
                  <a:cubicBezTo>
                    <a:pt x="77975" y="769453"/>
                    <a:pt x="71061" y="746785"/>
                    <a:pt x="93331" y="811667"/>
                  </a:cubicBezTo>
                  <a:cubicBezTo>
                    <a:pt x="173385" y="920018"/>
                    <a:pt x="185346" y="892180"/>
                    <a:pt x="231353" y="932437"/>
                  </a:cubicBezTo>
                  <a:lnTo>
                    <a:pt x="369376" y="966943"/>
                  </a:lnTo>
                  <a:cubicBezTo>
                    <a:pt x="441263" y="969818"/>
                    <a:pt x="582161" y="966943"/>
                    <a:pt x="662674" y="949690"/>
                  </a:cubicBezTo>
                  <a:cubicBezTo>
                    <a:pt x="743187" y="932437"/>
                    <a:pt x="769740" y="935313"/>
                    <a:pt x="852455" y="863426"/>
                  </a:cubicBezTo>
                  <a:cubicBezTo>
                    <a:pt x="935170" y="791539"/>
                    <a:pt x="1038282" y="651360"/>
                    <a:pt x="1042236" y="518369"/>
                  </a:cubicBezTo>
                  <a:cubicBezTo>
                    <a:pt x="1046190" y="385378"/>
                    <a:pt x="1016357" y="360218"/>
                    <a:pt x="990478" y="294082"/>
                  </a:cubicBezTo>
                  <a:lnTo>
                    <a:pt x="886961" y="121554"/>
                  </a:lnTo>
                  <a:cubicBezTo>
                    <a:pt x="835203" y="72671"/>
                    <a:pt x="771499" y="7346"/>
                    <a:pt x="679927" y="784"/>
                  </a:cubicBezTo>
                  <a:cubicBezTo>
                    <a:pt x="588355" y="-5778"/>
                    <a:pt x="453865" y="29538"/>
                    <a:pt x="337531" y="82184"/>
                  </a:cubicBezTo>
                  <a:cubicBezTo>
                    <a:pt x="221197" y="134830"/>
                    <a:pt x="185835" y="156748"/>
                    <a:pt x="129580" y="220666"/>
                  </a:cubicBezTo>
                  <a:cubicBezTo>
                    <a:pt x="73325" y="284584"/>
                    <a:pt x="36708" y="332136"/>
                    <a:pt x="0" y="465692"/>
                  </a:cubicBezTo>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1012368" y="2883852"/>
              <a:ext cx="480246" cy="445848"/>
            </a:xfrm>
            <a:custGeom>
              <a:avLst/>
              <a:gdLst>
                <a:gd name="connsiteX0" fmla="*/ 17252 w 1035169"/>
                <a:gd name="connsiteY0" fmla="*/ 276045 h 966159"/>
                <a:gd name="connsiteX1" fmla="*/ 0 w 1035169"/>
                <a:gd name="connsiteY1" fmla="*/ 621102 h 966159"/>
                <a:gd name="connsiteX2" fmla="*/ 86264 w 1035169"/>
                <a:gd name="connsiteY2" fmla="*/ 810883 h 966159"/>
                <a:gd name="connsiteX3" fmla="*/ 224286 w 1035169"/>
                <a:gd name="connsiteY3" fmla="*/ 931653 h 966159"/>
                <a:gd name="connsiteX4" fmla="*/ 362309 w 1035169"/>
                <a:gd name="connsiteY4" fmla="*/ 966159 h 966159"/>
                <a:gd name="connsiteX5" fmla="*/ 655607 w 1035169"/>
                <a:gd name="connsiteY5" fmla="*/ 948906 h 966159"/>
                <a:gd name="connsiteX6" fmla="*/ 845388 w 1035169"/>
                <a:gd name="connsiteY6" fmla="*/ 862642 h 966159"/>
                <a:gd name="connsiteX7" fmla="*/ 1035169 w 1035169"/>
                <a:gd name="connsiteY7" fmla="*/ 517585 h 966159"/>
                <a:gd name="connsiteX8" fmla="*/ 983411 w 1035169"/>
                <a:gd name="connsiteY8" fmla="*/ 293298 h 966159"/>
                <a:gd name="connsiteX9" fmla="*/ 879894 w 1035169"/>
                <a:gd name="connsiteY9" fmla="*/ 120770 h 966159"/>
                <a:gd name="connsiteX10" fmla="*/ 672860 w 1035169"/>
                <a:gd name="connsiteY10" fmla="*/ 0 h 966159"/>
                <a:gd name="connsiteX11" fmla="*/ 345056 w 1035169"/>
                <a:gd name="connsiteY11" fmla="*/ 86264 h 966159"/>
                <a:gd name="connsiteX12" fmla="*/ 69011 w 1035169"/>
                <a:gd name="connsiteY12" fmla="*/ 258793 h 966159"/>
                <a:gd name="connsiteX13" fmla="*/ 17252 w 1035169"/>
                <a:gd name="connsiteY13" fmla="*/ 345057 h 966159"/>
                <a:gd name="connsiteX14" fmla="*/ 17252 w 1035169"/>
                <a:gd name="connsiteY14" fmla="*/ 396815 h 966159"/>
                <a:gd name="connsiteX0-1" fmla="*/ 0 w 1035169"/>
                <a:gd name="connsiteY0-2" fmla="*/ 621102 h 966159"/>
                <a:gd name="connsiteX1-3" fmla="*/ 86264 w 1035169"/>
                <a:gd name="connsiteY1-4" fmla="*/ 810883 h 966159"/>
                <a:gd name="connsiteX2-5" fmla="*/ 224286 w 1035169"/>
                <a:gd name="connsiteY2-6" fmla="*/ 931653 h 966159"/>
                <a:gd name="connsiteX3-7" fmla="*/ 362309 w 1035169"/>
                <a:gd name="connsiteY3-8" fmla="*/ 966159 h 966159"/>
                <a:gd name="connsiteX4-9" fmla="*/ 655607 w 1035169"/>
                <a:gd name="connsiteY4-10" fmla="*/ 948906 h 966159"/>
                <a:gd name="connsiteX5-11" fmla="*/ 845388 w 1035169"/>
                <a:gd name="connsiteY5-12" fmla="*/ 862642 h 966159"/>
                <a:gd name="connsiteX6-13" fmla="*/ 1035169 w 1035169"/>
                <a:gd name="connsiteY6-14" fmla="*/ 517585 h 966159"/>
                <a:gd name="connsiteX7-15" fmla="*/ 983411 w 1035169"/>
                <a:gd name="connsiteY7-16" fmla="*/ 293298 h 966159"/>
                <a:gd name="connsiteX8-17" fmla="*/ 879894 w 1035169"/>
                <a:gd name="connsiteY8-18" fmla="*/ 120770 h 966159"/>
                <a:gd name="connsiteX9-19" fmla="*/ 672860 w 1035169"/>
                <a:gd name="connsiteY9-20" fmla="*/ 0 h 966159"/>
                <a:gd name="connsiteX10-21" fmla="*/ 345056 w 1035169"/>
                <a:gd name="connsiteY10-22" fmla="*/ 86264 h 966159"/>
                <a:gd name="connsiteX11-23" fmla="*/ 69011 w 1035169"/>
                <a:gd name="connsiteY11-24" fmla="*/ 258793 h 966159"/>
                <a:gd name="connsiteX12-25" fmla="*/ 17252 w 1035169"/>
                <a:gd name="connsiteY12-26" fmla="*/ 345057 h 966159"/>
                <a:gd name="connsiteX13-27" fmla="*/ 17252 w 1035169"/>
                <a:gd name="connsiteY13-28" fmla="*/ 396815 h 966159"/>
                <a:gd name="connsiteX0-29" fmla="*/ 0 w 1035169"/>
                <a:gd name="connsiteY0-30" fmla="*/ 621102 h 966159"/>
                <a:gd name="connsiteX1-31" fmla="*/ 86264 w 1035169"/>
                <a:gd name="connsiteY1-32" fmla="*/ 810883 h 966159"/>
                <a:gd name="connsiteX2-33" fmla="*/ 224286 w 1035169"/>
                <a:gd name="connsiteY2-34" fmla="*/ 931653 h 966159"/>
                <a:gd name="connsiteX3-35" fmla="*/ 362309 w 1035169"/>
                <a:gd name="connsiteY3-36" fmla="*/ 966159 h 966159"/>
                <a:gd name="connsiteX4-37" fmla="*/ 655607 w 1035169"/>
                <a:gd name="connsiteY4-38" fmla="*/ 948906 h 966159"/>
                <a:gd name="connsiteX5-39" fmla="*/ 845388 w 1035169"/>
                <a:gd name="connsiteY5-40" fmla="*/ 862642 h 966159"/>
                <a:gd name="connsiteX6-41" fmla="*/ 1035169 w 1035169"/>
                <a:gd name="connsiteY6-42" fmla="*/ 517585 h 966159"/>
                <a:gd name="connsiteX7-43" fmla="*/ 983411 w 1035169"/>
                <a:gd name="connsiteY7-44" fmla="*/ 293298 h 966159"/>
                <a:gd name="connsiteX8-45" fmla="*/ 879894 w 1035169"/>
                <a:gd name="connsiteY8-46" fmla="*/ 120770 h 966159"/>
                <a:gd name="connsiteX9-47" fmla="*/ 672860 w 1035169"/>
                <a:gd name="connsiteY9-48" fmla="*/ 0 h 966159"/>
                <a:gd name="connsiteX10-49" fmla="*/ 345056 w 1035169"/>
                <a:gd name="connsiteY10-50" fmla="*/ 86264 h 966159"/>
                <a:gd name="connsiteX11-51" fmla="*/ 69011 w 1035169"/>
                <a:gd name="connsiteY11-52" fmla="*/ 258793 h 966159"/>
                <a:gd name="connsiteX12-53" fmla="*/ 17252 w 1035169"/>
                <a:gd name="connsiteY12-54" fmla="*/ 396815 h 966159"/>
                <a:gd name="connsiteX0-55" fmla="*/ 0 w 1035169"/>
                <a:gd name="connsiteY0-56" fmla="*/ 621565 h 966622"/>
                <a:gd name="connsiteX1-57" fmla="*/ 86264 w 1035169"/>
                <a:gd name="connsiteY1-58" fmla="*/ 811346 h 966622"/>
                <a:gd name="connsiteX2-59" fmla="*/ 224286 w 1035169"/>
                <a:gd name="connsiteY2-60" fmla="*/ 932116 h 966622"/>
                <a:gd name="connsiteX3-61" fmla="*/ 362309 w 1035169"/>
                <a:gd name="connsiteY3-62" fmla="*/ 966622 h 966622"/>
                <a:gd name="connsiteX4-63" fmla="*/ 655607 w 1035169"/>
                <a:gd name="connsiteY4-64" fmla="*/ 949369 h 966622"/>
                <a:gd name="connsiteX5-65" fmla="*/ 845388 w 1035169"/>
                <a:gd name="connsiteY5-66" fmla="*/ 863105 h 966622"/>
                <a:gd name="connsiteX6-67" fmla="*/ 1035169 w 1035169"/>
                <a:gd name="connsiteY6-68" fmla="*/ 518048 h 966622"/>
                <a:gd name="connsiteX7-69" fmla="*/ 983411 w 1035169"/>
                <a:gd name="connsiteY7-70" fmla="*/ 293761 h 966622"/>
                <a:gd name="connsiteX8-71" fmla="*/ 879894 w 1035169"/>
                <a:gd name="connsiteY8-72" fmla="*/ 121233 h 966622"/>
                <a:gd name="connsiteX9-73" fmla="*/ 672860 w 1035169"/>
                <a:gd name="connsiteY9-74" fmla="*/ 463 h 966622"/>
                <a:gd name="connsiteX10-75" fmla="*/ 345056 w 1035169"/>
                <a:gd name="connsiteY10-76" fmla="*/ 86727 h 966622"/>
                <a:gd name="connsiteX11-77" fmla="*/ 69011 w 1035169"/>
                <a:gd name="connsiteY11-78" fmla="*/ 259256 h 966622"/>
                <a:gd name="connsiteX12-79" fmla="*/ 17252 w 1035169"/>
                <a:gd name="connsiteY12-80" fmla="*/ 397278 h 966622"/>
                <a:gd name="connsiteX0-81" fmla="*/ 0 w 1041157"/>
                <a:gd name="connsiteY0-82" fmla="*/ 621565 h 966622"/>
                <a:gd name="connsiteX1-83" fmla="*/ 86264 w 1041157"/>
                <a:gd name="connsiteY1-84" fmla="*/ 811346 h 966622"/>
                <a:gd name="connsiteX2-85" fmla="*/ 224286 w 1041157"/>
                <a:gd name="connsiteY2-86" fmla="*/ 932116 h 966622"/>
                <a:gd name="connsiteX3-87" fmla="*/ 362309 w 1041157"/>
                <a:gd name="connsiteY3-88" fmla="*/ 966622 h 966622"/>
                <a:gd name="connsiteX4-89" fmla="*/ 655607 w 1041157"/>
                <a:gd name="connsiteY4-90" fmla="*/ 949369 h 966622"/>
                <a:gd name="connsiteX5-91" fmla="*/ 845388 w 1041157"/>
                <a:gd name="connsiteY5-92" fmla="*/ 863105 h 966622"/>
                <a:gd name="connsiteX6-93" fmla="*/ 1035169 w 1041157"/>
                <a:gd name="connsiteY6-94" fmla="*/ 518048 h 966622"/>
                <a:gd name="connsiteX7-95" fmla="*/ 983411 w 1041157"/>
                <a:gd name="connsiteY7-96" fmla="*/ 293761 h 966622"/>
                <a:gd name="connsiteX8-97" fmla="*/ 879894 w 1041157"/>
                <a:gd name="connsiteY8-98" fmla="*/ 121233 h 966622"/>
                <a:gd name="connsiteX9-99" fmla="*/ 672860 w 1041157"/>
                <a:gd name="connsiteY9-100" fmla="*/ 463 h 966622"/>
                <a:gd name="connsiteX10-101" fmla="*/ 345056 w 1041157"/>
                <a:gd name="connsiteY10-102" fmla="*/ 86727 h 966622"/>
                <a:gd name="connsiteX11-103" fmla="*/ 69011 w 1041157"/>
                <a:gd name="connsiteY11-104" fmla="*/ 259256 h 966622"/>
                <a:gd name="connsiteX12-105" fmla="*/ 17252 w 1041157"/>
                <a:gd name="connsiteY12-106" fmla="*/ 397278 h 966622"/>
                <a:gd name="connsiteX0-107" fmla="*/ 0 w 1035524"/>
                <a:gd name="connsiteY0-108" fmla="*/ 621565 h 966622"/>
                <a:gd name="connsiteX1-109" fmla="*/ 86264 w 1035524"/>
                <a:gd name="connsiteY1-110" fmla="*/ 811346 h 966622"/>
                <a:gd name="connsiteX2-111" fmla="*/ 224286 w 1035524"/>
                <a:gd name="connsiteY2-112" fmla="*/ 932116 h 966622"/>
                <a:gd name="connsiteX3-113" fmla="*/ 362309 w 1035524"/>
                <a:gd name="connsiteY3-114" fmla="*/ 966622 h 966622"/>
                <a:gd name="connsiteX4-115" fmla="*/ 655607 w 1035524"/>
                <a:gd name="connsiteY4-116" fmla="*/ 949369 h 966622"/>
                <a:gd name="connsiteX5-117" fmla="*/ 845388 w 1035524"/>
                <a:gd name="connsiteY5-118" fmla="*/ 863105 h 966622"/>
                <a:gd name="connsiteX6-119" fmla="*/ 1035169 w 1035524"/>
                <a:gd name="connsiteY6-120" fmla="*/ 518048 h 966622"/>
                <a:gd name="connsiteX7-121" fmla="*/ 983411 w 1035524"/>
                <a:gd name="connsiteY7-122" fmla="*/ 293761 h 966622"/>
                <a:gd name="connsiteX8-123" fmla="*/ 879894 w 1035524"/>
                <a:gd name="connsiteY8-124" fmla="*/ 121233 h 966622"/>
                <a:gd name="connsiteX9-125" fmla="*/ 672860 w 1035524"/>
                <a:gd name="connsiteY9-126" fmla="*/ 463 h 966622"/>
                <a:gd name="connsiteX10-127" fmla="*/ 345056 w 1035524"/>
                <a:gd name="connsiteY10-128" fmla="*/ 86727 h 966622"/>
                <a:gd name="connsiteX11-129" fmla="*/ 69011 w 1035524"/>
                <a:gd name="connsiteY11-130" fmla="*/ 259256 h 966622"/>
                <a:gd name="connsiteX12-131" fmla="*/ 17252 w 1035524"/>
                <a:gd name="connsiteY12-132" fmla="*/ 397278 h 966622"/>
                <a:gd name="connsiteX0-133" fmla="*/ 0 w 1035524"/>
                <a:gd name="connsiteY0-134" fmla="*/ 621565 h 967593"/>
                <a:gd name="connsiteX1-135" fmla="*/ 86264 w 1035524"/>
                <a:gd name="connsiteY1-136" fmla="*/ 811346 h 967593"/>
                <a:gd name="connsiteX2-137" fmla="*/ 224286 w 1035524"/>
                <a:gd name="connsiteY2-138" fmla="*/ 932116 h 967593"/>
                <a:gd name="connsiteX3-139" fmla="*/ 362309 w 1035524"/>
                <a:gd name="connsiteY3-140" fmla="*/ 966622 h 967593"/>
                <a:gd name="connsiteX4-141" fmla="*/ 655607 w 1035524"/>
                <a:gd name="connsiteY4-142" fmla="*/ 949369 h 967593"/>
                <a:gd name="connsiteX5-143" fmla="*/ 845388 w 1035524"/>
                <a:gd name="connsiteY5-144" fmla="*/ 863105 h 967593"/>
                <a:gd name="connsiteX6-145" fmla="*/ 1035169 w 1035524"/>
                <a:gd name="connsiteY6-146" fmla="*/ 518048 h 967593"/>
                <a:gd name="connsiteX7-147" fmla="*/ 983411 w 1035524"/>
                <a:gd name="connsiteY7-148" fmla="*/ 293761 h 967593"/>
                <a:gd name="connsiteX8-149" fmla="*/ 879894 w 1035524"/>
                <a:gd name="connsiteY8-150" fmla="*/ 121233 h 967593"/>
                <a:gd name="connsiteX9-151" fmla="*/ 672860 w 1035524"/>
                <a:gd name="connsiteY9-152" fmla="*/ 463 h 967593"/>
                <a:gd name="connsiteX10-153" fmla="*/ 345056 w 1035524"/>
                <a:gd name="connsiteY10-154" fmla="*/ 86727 h 967593"/>
                <a:gd name="connsiteX11-155" fmla="*/ 69011 w 1035524"/>
                <a:gd name="connsiteY11-156" fmla="*/ 259256 h 967593"/>
                <a:gd name="connsiteX12-157" fmla="*/ 17252 w 1035524"/>
                <a:gd name="connsiteY12-158" fmla="*/ 397278 h 967593"/>
                <a:gd name="connsiteX0-159" fmla="*/ 0 w 1035524"/>
                <a:gd name="connsiteY0-160" fmla="*/ 621565 h 967593"/>
                <a:gd name="connsiteX1-161" fmla="*/ 86264 w 1035524"/>
                <a:gd name="connsiteY1-162" fmla="*/ 811346 h 967593"/>
                <a:gd name="connsiteX2-163" fmla="*/ 224286 w 1035524"/>
                <a:gd name="connsiteY2-164" fmla="*/ 932116 h 967593"/>
                <a:gd name="connsiteX3-165" fmla="*/ 362309 w 1035524"/>
                <a:gd name="connsiteY3-166" fmla="*/ 966622 h 967593"/>
                <a:gd name="connsiteX4-167" fmla="*/ 655607 w 1035524"/>
                <a:gd name="connsiteY4-168" fmla="*/ 949369 h 967593"/>
                <a:gd name="connsiteX5-169" fmla="*/ 845388 w 1035524"/>
                <a:gd name="connsiteY5-170" fmla="*/ 863105 h 967593"/>
                <a:gd name="connsiteX6-171" fmla="*/ 1035169 w 1035524"/>
                <a:gd name="connsiteY6-172" fmla="*/ 518048 h 967593"/>
                <a:gd name="connsiteX7-173" fmla="*/ 983411 w 1035524"/>
                <a:gd name="connsiteY7-174" fmla="*/ 293761 h 967593"/>
                <a:gd name="connsiteX8-175" fmla="*/ 879894 w 1035524"/>
                <a:gd name="connsiteY8-176" fmla="*/ 121233 h 967593"/>
                <a:gd name="connsiteX9-177" fmla="*/ 672860 w 1035524"/>
                <a:gd name="connsiteY9-178" fmla="*/ 463 h 967593"/>
                <a:gd name="connsiteX10-179" fmla="*/ 345056 w 1035524"/>
                <a:gd name="connsiteY10-180" fmla="*/ 86727 h 967593"/>
                <a:gd name="connsiteX11-181" fmla="*/ 69011 w 1035524"/>
                <a:gd name="connsiteY11-182" fmla="*/ 259256 h 967593"/>
                <a:gd name="connsiteX12-183" fmla="*/ 17252 w 1035524"/>
                <a:gd name="connsiteY12-184" fmla="*/ 397278 h 967593"/>
                <a:gd name="connsiteX0-185" fmla="*/ 0 w 1035524"/>
                <a:gd name="connsiteY0-186" fmla="*/ 621565 h 967593"/>
                <a:gd name="connsiteX1-187" fmla="*/ 86264 w 1035524"/>
                <a:gd name="connsiteY1-188" fmla="*/ 811346 h 967593"/>
                <a:gd name="connsiteX2-189" fmla="*/ 224286 w 1035524"/>
                <a:gd name="connsiteY2-190" fmla="*/ 932116 h 967593"/>
                <a:gd name="connsiteX3-191" fmla="*/ 362309 w 1035524"/>
                <a:gd name="connsiteY3-192" fmla="*/ 966622 h 967593"/>
                <a:gd name="connsiteX4-193" fmla="*/ 655607 w 1035524"/>
                <a:gd name="connsiteY4-194" fmla="*/ 949369 h 967593"/>
                <a:gd name="connsiteX5-195" fmla="*/ 845388 w 1035524"/>
                <a:gd name="connsiteY5-196" fmla="*/ 863105 h 967593"/>
                <a:gd name="connsiteX6-197" fmla="*/ 1035169 w 1035524"/>
                <a:gd name="connsiteY6-198" fmla="*/ 518048 h 967593"/>
                <a:gd name="connsiteX7-199" fmla="*/ 983411 w 1035524"/>
                <a:gd name="connsiteY7-200" fmla="*/ 293761 h 967593"/>
                <a:gd name="connsiteX8-201" fmla="*/ 879894 w 1035524"/>
                <a:gd name="connsiteY8-202" fmla="*/ 121233 h 967593"/>
                <a:gd name="connsiteX9-203" fmla="*/ 672860 w 1035524"/>
                <a:gd name="connsiteY9-204" fmla="*/ 463 h 967593"/>
                <a:gd name="connsiteX10-205" fmla="*/ 345056 w 1035524"/>
                <a:gd name="connsiteY10-206" fmla="*/ 86727 h 967593"/>
                <a:gd name="connsiteX11-207" fmla="*/ 69011 w 1035524"/>
                <a:gd name="connsiteY11-208" fmla="*/ 259256 h 967593"/>
                <a:gd name="connsiteX12-209" fmla="*/ 17252 w 1035524"/>
                <a:gd name="connsiteY12-210" fmla="*/ 397278 h 967593"/>
                <a:gd name="connsiteX0-211" fmla="*/ 7067 w 1042591"/>
                <a:gd name="connsiteY0-212" fmla="*/ 621565 h 967593"/>
                <a:gd name="connsiteX1-213" fmla="*/ 93331 w 1042591"/>
                <a:gd name="connsiteY1-214" fmla="*/ 811346 h 967593"/>
                <a:gd name="connsiteX2-215" fmla="*/ 231353 w 1042591"/>
                <a:gd name="connsiteY2-216" fmla="*/ 932116 h 967593"/>
                <a:gd name="connsiteX3-217" fmla="*/ 369376 w 1042591"/>
                <a:gd name="connsiteY3-218" fmla="*/ 966622 h 967593"/>
                <a:gd name="connsiteX4-219" fmla="*/ 662674 w 1042591"/>
                <a:gd name="connsiteY4-220" fmla="*/ 949369 h 967593"/>
                <a:gd name="connsiteX5-221" fmla="*/ 852455 w 1042591"/>
                <a:gd name="connsiteY5-222" fmla="*/ 863105 h 967593"/>
                <a:gd name="connsiteX6-223" fmla="*/ 1042236 w 1042591"/>
                <a:gd name="connsiteY6-224" fmla="*/ 518048 h 967593"/>
                <a:gd name="connsiteX7-225" fmla="*/ 990478 w 1042591"/>
                <a:gd name="connsiteY7-226" fmla="*/ 293761 h 967593"/>
                <a:gd name="connsiteX8-227" fmla="*/ 886961 w 1042591"/>
                <a:gd name="connsiteY8-228" fmla="*/ 121233 h 967593"/>
                <a:gd name="connsiteX9-229" fmla="*/ 679927 w 1042591"/>
                <a:gd name="connsiteY9-230" fmla="*/ 463 h 967593"/>
                <a:gd name="connsiteX10-231" fmla="*/ 352123 w 1042591"/>
                <a:gd name="connsiteY10-232" fmla="*/ 86727 h 967593"/>
                <a:gd name="connsiteX11-233" fmla="*/ 76078 w 1042591"/>
                <a:gd name="connsiteY11-234" fmla="*/ 259256 h 967593"/>
                <a:gd name="connsiteX12-235" fmla="*/ 0 w 1042591"/>
                <a:gd name="connsiteY12-236" fmla="*/ 465371 h 967593"/>
                <a:gd name="connsiteX0-237" fmla="*/ 7067 w 1042591"/>
                <a:gd name="connsiteY0-238" fmla="*/ 621565 h 967593"/>
                <a:gd name="connsiteX1-239" fmla="*/ 93331 w 1042591"/>
                <a:gd name="connsiteY1-240" fmla="*/ 811346 h 967593"/>
                <a:gd name="connsiteX2-241" fmla="*/ 231353 w 1042591"/>
                <a:gd name="connsiteY2-242" fmla="*/ 932116 h 967593"/>
                <a:gd name="connsiteX3-243" fmla="*/ 369376 w 1042591"/>
                <a:gd name="connsiteY3-244" fmla="*/ 966622 h 967593"/>
                <a:gd name="connsiteX4-245" fmla="*/ 662674 w 1042591"/>
                <a:gd name="connsiteY4-246" fmla="*/ 949369 h 967593"/>
                <a:gd name="connsiteX5-247" fmla="*/ 852455 w 1042591"/>
                <a:gd name="connsiteY5-248" fmla="*/ 863105 h 967593"/>
                <a:gd name="connsiteX6-249" fmla="*/ 1042236 w 1042591"/>
                <a:gd name="connsiteY6-250" fmla="*/ 518048 h 967593"/>
                <a:gd name="connsiteX7-251" fmla="*/ 990478 w 1042591"/>
                <a:gd name="connsiteY7-252" fmla="*/ 293761 h 967593"/>
                <a:gd name="connsiteX8-253" fmla="*/ 886961 w 1042591"/>
                <a:gd name="connsiteY8-254" fmla="*/ 121233 h 967593"/>
                <a:gd name="connsiteX9-255" fmla="*/ 679927 w 1042591"/>
                <a:gd name="connsiteY9-256" fmla="*/ 463 h 967593"/>
                <a:gd name="connsiteX10-257" fmla="*/ 352123 w 1042591"/>
                <a:gd name="connsiteY10-258" fmla="*/ 86727 h 967593"/>
                <a:gd name="connsiteX11-259" fmla="*/ 76078 w 1042591"/>
                <a:gd name="connsiteY11-260" fmla="*/ 259256 h 967593"/>
                <a:gd name="connsiteX12-261" fmla="*/ 0 w 1042591"/>
                <a:gd name="connsiteY12-262" fmla="*/ 465371 h 967593"/>
                <a:gd name="connsiteX0-263" fmla="*/ 26522 w 1042591"/>
                <a:gd name="connsiteY0-264" fmla="*/ 616701 h 967593"/>
                <a:gd name="connsiteX1-265" fmla="*/ 93331 w 1042591"/>
                <a:gd name="connsiteY1-266" fmla="*/ 811346 h 967593"/>
                <a:gd name="connsiteX2-267" fmla="*/ 231353 w 1042591"/>
                <a:gd name="connsiteY2-268" fmla="*/ 932116 h 967593"/>
                <a:gd name="connsiteX3-269" fmla="*/ 369376 w 1042591"/>
                <a:gd name="connsiteY3-270" fmla="*/ 966622 h 967593"/>
                <a:gd name="connsiteX4-271" fmla="*/ 662674 w 1042591"/>
                <a:gd name="connsiteY4-272" fmla="*/ 949369 h 967593"/>
                <a:gd name="connsiteX5-273" fmla="*/ 852455 w 1042591"/>
                <a:gd name="connsiteY5-274" fmla="*/ 863105 h 967593"/>
                <a:gd name="connsiteX6-275" fmla="*/ 1042236 w 1042591"/>
                <a:gd name="connsiteY6-276" fmla="*/ 518048 h 967593"/>
                <a:gd name="connsiteX7-277" fmla="*/ 990478 w 1042591"/>
                <a:gd name="connsiteY7-278" fmla="*/ 293761 h 967593"/>
                <a:gd name="connsiteX8-279" fmla="*/ 886961 w 1042591"/>
                <a:gd name="connsiteY8-280" fmla="*/ 121233 h 967593"/>
                <a:gd name="connsiteX9-281" fmla="*/ 679927 w 1042591"/>
                <a:gd name="connsiteY9-282" fmla="*/ 463 h 967593"/>
                <a:gd name="connsiteX10-283" fmla="*/ 352123 w 1042591"/>
                <a:gd name="connsiteY10-284" fmla="*/ 86727 h 967593"/>
                <a:gd name="connsiteX11-285" fmla="*/ 76078 w 1042591"/>
                <a:gd name="connsiteY11-286" fmla="*/ 259256 h 967593"/>
                <a:gd name="connsiteX12-287" fmla="*/ 0 w 1042591"/>
                <a:gd name="connsiteY12-288" fmla="*/ 465371 h 967593"/>
                <a:gd name="connsiteX0-289" fmla="*/ 26522 w 1042591"/>
                <a:gd name="connsiteY0-290" fmla="*/ 616701 h 967593"/>
                <a:gd name="connsiteX1-291" fmla="*/ 93331 w 1042591"/>
                <a:gd name="connsiteY1-292" fmla="*/ 811346 h 967593"/>
                <a:gd name="connsiteX2-293" fmla="*/ 231353 w 1042591"/>
                <a:gd name="connsiteY2-294" fmla="*/ 932116 h 967593"/>
                <a:gd name="connsiteX3-295" fmla="*/ 369376 w 1042591"/>
                <a:gd name="connsiteY3-296" fmla="*/ 966622 h 967593"/>
                <a:gd name="connsiteX4-297" fmla="*/ 662674 w 1042591"/>
                <a:gd name="connsiteY4-298" fmla="*/ 949369 h 967593"/>
                <a:gd name="connsiteX5-299" fmla="*/ 852455 w 1042591"/>
                <a:gd name="connsiteY5-300" fmla="*/ 863105 h 967593"/>
                <a:gd name="connsiteX6-301" fmla="*/ 1042236 w 1042591"/>
                <a:gd name="connsiteY6-302" fmla="*/ 518048 h 967593"/>
                <a:gd name="connsiteX7-303" fmla="*/ 990478 w 1042591"/>
                <a:gd name="connsiteY7-304" fmla="*/ 293761 h 967593"/>
                <a:gd name="connsiteX8-305" fmla="*/ 886961 w 1042591"/>
                <a:gd name="connsiteY8-306" fmla="*/ 121233 h 967593"/>
                <a:gd name="connsiteX9-307" fmla="*/ 679927 w 1042591"/>
                <a:gd name="connsiteY9-308" fmla="*/ 463 h 967593"/>
                <a:gd name="connsiteX10-309" fmla="*/ 352123 w 1042591"/>
                <a:gd name="connsiteY10-310" fmla="*/ 86727 h 967593"/>
                <a:gd name="connsiteX11-311" fmla="*/ 76078 w 1042591"/>
                <a:gd name="connsiteY11-312" fmla="*/ 259256 h 967593"/>
                <a:gd name="connsiteX12-313" fmla="*/ 0 w 1042591"/>
                <a:gd name="connsiteY12-314" fmla="*/ 465371 h 967593"/>
                <a:gd name="connsiteX0-315" fmla="*/ 26522 w 1042591"/>
                <a:gd name="connsiteY0-316" fmla="*/ 616701 h 967593"/>
                <a:gd name="connsiteX1-317" fmla="*/ 93331 w 1042591"/>
                <a:gd name="connsiteY1-318" fmla="*/ 811346 h 967593"/>
                <a:gd name="connsiteX2-319" fmla="*/ 231353 w 1042591"/>
                <a:gd name="connsiteY2-320" fmla="*/ 932116 h 967593"/>
                <a:gd name="connsiteX3-321" fmla="*/ 369376 w 1042591"/>
                <a:gd name="connsiteY3-322" fmla="*/ 966622 h 967593"/>
                <a:gd name="connsiteX4-323" fmla="*/ 662674 w 1042591"/>
                <a:gd name="connsiteY4-324" fmla="*/ 949369 h 967593"/>
                <a:gd name="connsiteX5-325" fmla="*/ 852455 w 1042591"/>
                <a:gd name="connsiteY5-326" fmla="*/ 863105 h 967593"/>
                <a:gd name="connsiteX6-327" fmla="*/ 1042236 w 1042591"/>
                <a:gd name="connsiteY6-328" fmla="*/ 518048 h 967593"/>
                <a:gd name="connsiteX7-329" fmla="*/ 990478 w 1042591"/>
                <a:gd name="connsiteY7-330" fmla="*/ 293761 h 967593"/>
                <a:gd name="connsiteX8-331" fmla="*/ 886961 w 1042591"/>
                <a:gd name="connsiteY8-332" fmla="*/ 121233 h 967593"/>
                <a:gd name="connsiteX9-333" fmla="*/ 679927 w 1042591"/>
                <a:gd name="connsiteY9-334" fmla="*/ 463 h 967593"/>
                <a:gd name="connsiteX10-335" fmla="*/ 352123 w 1042591"/>
                <a:gd name="connsiteY10-336" fmla="*/ 86727 h 967593"/>
                <a:gd name="connsiteX11-337" fmla="*/ 129580 w 1042591"/>
                <a:gd name="connsiteY11-338" fmla="*/ 220345 h 967593"/>
                <a:gd name="connsiteX12-339" fmla="*/ 0 w 1042591"/>
                <a:gd name="connsiteY12-340" fmla="*/ 465371 h 967593"/>
                <a:gd name="connsiteX0-341" fmla="*/ 26522 w 1042591"/>
                <a:gd name="connsiteY0-342" fmla="*/ 616860 h 967752"/>
                <a:gd name="connsiteX1-343" fmla="*/ 93331 w 1042591"/>
                <a:gd name="connsiteY1-344" fmla="*/ 811505 h 967752"/>
                <a:gd name="connsiteX2-345" fmla="*/ 231353 w 1042591"/>
                <a:gd name="connsiteY2-346" fmla="*/ 932275 h 967752"/>
                <a:gd name="connsiteX3-347" fmla="*/ 369376 w 1042591"/>
                <a:gd name="connsiteY3-348" fmla="*/ 966781 h 967752"/>
                <a:gd name="connsiteX4-349" fmla="*/ 662674 w 1042591"/>
                <a:gd name="connsiteY4-350" fmla="*/ 949528 h 967752"/>
                <a:gd name="connsiteX5-351" fmla="*/ 852455 w 1042591"/>
                <a:gd name="connsiteY5-352" fmla="*/ 863264 h 967752"/>
                <a:gd name="connsiteX6-353" fmla="*/ 1042236 w 1042591"/>
                <a:gd name="connsiteY6-354" fmla="*/ 518207 h 967752"/>
                <a:gd name="connsiteX7-355" fmla="*/ 990478 w 1042591"/>
                <a:gd name="connsiteY7-356" fmla="*/ 293920 h 967752"/>
                <a:gd name="connsiteX8-357" fmla="*/ 886961 w 1042591"/>
                <a:gd name="connsiteY8-358" fmla="*/ 121392 h 967752"/>
                <a:gd name="connsiteX9-359" fmla="*/ 679927 w 1042591"/>
                <a:gd name="connsiteY9-360" fmla="*/ 622 h 967752"/>
                <a:gd name="connsiteX10-361" fmla="*/ 352123 w 1042591"/>
                <a:gd name="connsiteY10-362" fmla="*/ 86886 h 967752"/>
                <a:gd name="connsiteX11-363" fmla="*/ 129580 w 1042591"/>
                <a:gd name="connsiteY11-364" fmla="*/ 220504 h 967752"/>
                <a:gd name="connsiteX12-365" fmla="*/ 0 w 1042591"/>
                <a:gd name="connsiteY12-366" fmla="*/ 465530 h 967752"/>
                <a:gd name="connsiteX0-367" fmla="*/ 26522 w 1042591"/>
                <a:gd name="connsiteY0-368" fmla="*/ 617117 h 968009"/>
                <a:gd name="connsiteX1-369" fmla="*/ 93331 w 1042591"/>
                <a:gd name="connsiteY1-370" fmla="*/ 811762 h 968009"/>
                <a:gd name="connsiteX2-371" fmla="*/ 231353 w 1042591"/>
                <a:gd name="connsiteY2-372" fmla="*/ 932532 h 968009"/>
                <a:gd name="connsiteX3-373" fmla="*/ 369376 w 1042591"/>
                <a:gd name="connsiteY3-374" fmla="*/ 967038 h 968009"/>
                <a:gd name="connsiteX4-375" fmla="*/ 662674 w 1042591"/>
                <a:gd name="connsiteY4-376" fmla="*/ 949785 h 968009"/>
                <a:gd name="connsiteX5-377" fmla="*/ 852455 w 1042591"/>
                <a:gd name="connsiteY5-378" fmla="*/ 863521 h 968009"/>
                <a:gd name="connsiteX6-379" fmla="*/ 1042236 w 1042591"/>
                <a:gd name="connsiteY6-380" fmla="*/ 518464 h 968009"/>
                <a:gd name="connsiteX7-381" fmla="*/ 990478 w 1042591"/>
                <a:gd name="connsiteY7-382" fmla="*/ 294177 h 968009"/>
                <a:gd name="connsiteX8-383" fmla="*/ 886961 w 1042591"/>
                <a:gd name="connsiteY8-384" fmla="*/ 121649 h 968009"/>
                <a:gd name="connsiteX9-385" fmla="*/ 679927 w 1042591"/>
                <a:gd name="connsiteY9-386" fmla="*/ 879 h 968009"/>
                <a:gd name="connsiteX10-387" fmla="*/ 337531 w 1042591"/>
                <a:gd name="connsiteY10-388" fmla="*/ 82279 h 968009"/>
                <a:gd name="connsiteX11-389" fmla="*/ 129580 w 1042591"/>
                <a:gd name="connsiteY11-390" fmla="*/ 220761 h 968009"/>
                <a:gd name="connsiteX12-391" fmla="*/ 0 w 1042591"/>
                <a:gd name="connsiteY12-392" fmla="*/ 465787 h 968009"/>
                <a:gd name="connsiteX0-393" fmla="*/ 26522 w 1042591"/>
                <a:gd name="connsiteY0-394" fmla="*/ 617022 h 967914"/>
                <a:gd name="connsiteX1-395" fmla="*/ 93331 w 1042591"/>
                <a:gd name="connsiteY1-396" fmla="*/ 811667 h 967914"/>
                <a:gd name="connsiteX2-397" fmla="*/ 231353 w 1042591"/>
                <a:gd name="connsiteY2-398" fmla="*/ 932437 h 967914"/>
                <a:gd name="connsiteX3-399" fmla="*/ 369376 w 1042591"/>
                <a:gd name="connsiteY3-400" fmla="*/ 966943 h 967914"/>
                <a:gd name="connsiteX4-401" fmla="*/ 662674 w 1042591"/>
                <a:gd name="connsiteY4-402" fmla="*/ 949690 h 967914"/>
                <a:gd name="connsiteX5-403" fmla="*/ 852455 w 1042591"/>
                <a:gd name="connsiteY5-404" fmla="*/ 863426 h 967914"/>
                <a:gd name="connsiteX6-405" fmla="*/ 1042236 w 1042591"/>
                <a:gd name="connsiteY6-406" fmla="*/ 518369 h 967914"/>
                <a:gd name="connsiteX7-407" fmla="*/ 990478 w 1042591"/>
                <a:gd name="connsiteY7-408" fmla="*/ 294082 h 967914"/>
                <a:gd name="connsiteX8-409" fmla="*/ 886961 w 1042591"/>
                <a:gd name="connsiteY8-410" fmla="*/ 121554 h 967914"/>
                <a:gd name="connsiteX9-411" fmla="*/ 679927 w 1042591"/>
                <a:gd name="connsiteY9-412" fmla="*/ 784 h 967914"/>
                <a:gd name="connsiteX10-413" fmla="*/ 337531 w 1042591"/>
                <a:gd name="connsiteY10-414" fmla="*/ 82184 h 967914"/>
                <a:gd name="connsiteX11-415" fmla="*/ 129580 w 1042591"/>
                <a:gd name="connsiteY11-416" fmla="*/ 220666 h 967914"/>
                <a:gd name="connsiteX12-417" fmla="*/ 0 w 1042591"/>
                <a:gd name="connsiteY12-418" fmla="*/ 465692 h 967914"/>
                <a:gd name="connsiteX0-419" fmla="*/ 26522 w 1042591"/>
                <a:gd name="connsiteY0-420" fmla="*/ 617022 h 967914"/>
                <a:gd name="connsiteX1-421" fmla="*/ 93331 w 1042591"/>
                <a:gd name="connsiteY1-422" fmla="*/ 811667 h 967914"/>
                <a:gd name="connsiteX2-423" fmla="*/ 231353 w 1042591"/>
                <a:gd name="connsiteY2-424" fmla="*/ 932437 h 967914"/>
                <a:gd name="connsiteX3-425" fmla="*/ 369376 w 1042591"/>
                <a:gd name="connsiteY3-426" fmla="*/ 966943 h 967914"/>
                <a:gd name="connsiteX4-427" fmla="*/ 662674 w 1042591"/>
                <a:gd name="connsiteY4-428" fmla="*/ 949690 h 967914"/>
                <a:gd name="connsiteX5-429" fmla="*/ 852455 w 1042591"/>
                <a:gd name="connsiteY5-430" fmla="*/ 863426 h 967914"/>
                <a:gd name="connsiteX6-431" fmla="*/ 1042236 w 1042591"/>
                <a:gd name="connsiteY6-432" fmla="*/ 518369 h 967914"/>
                <a:gd name="connsiteX7-433" fmla="*/ 990478 w 1042591"/>
                <a:gd name="connsiteY7-434" fmla="*/ 294082 h 967914"/>
                <a:gd name="connsiteX8-435" fmla="*/ 886961 w 1042591"/>
                <a:gd name="connsiteY8-436" fmla="*/ 121554 h 967914"/>
                <a:gd name="connsiteX9-437" fmla="*/ 679927 w 1042591"/>
                <a:gd name="connsiteY9-438" fmla="*/ 784 h 967914"/>
                <a:gd name="connsiteX10-439" fmla="*/ 337531 w 1042591"/>
                <a:gd name="connsiteY10-440" fmla="*/ 82184 h 967914"/>
                <a:gd name="connsiteX11-441" fmla="*/ 129580 w 1042591"/>
                <a:gd name="connsiteY11-442" fmla="*/ 220666 h 967914"/>
                <a:gd name="connsiteX12-443" fmla="*/ 0 w 1042591"/>
                <a:gd name="connsiteY12-444" fmla="*/ 465692 h 967914"/>
                <a:gd name="connsiteX0-445" fmla="*/ 26522 w 1042591"/>
                <a:gd name="connsiteY0-446" fmla="*/ 617022 h 967914"/>
                <a:gd name="connsiteX1-447" fmla="*/ 93331 w 1042591"/>
                <a:gd name="connsiteY1-448" fmla="*/ 811667 h 967914"/>
                <a:gd name="connsiteX2-449" fmla="*/ 231353 w 1042591"/>
                <a:gd name="connsiteY2-450" fmla="*/ 932437 h 967914"/>
                <a:gd name="connsiteX3-451" fmla="*/ 369376 w 1042591"/>
                <a:gd name="connsiteY3-452" fmla="*/ 966943 h 967914"/>
                <a:gd name="connsiteX4-453" fmla="*/ 662674 w 1042591"/>
                <a:gd name="connsiteY4-454" fmla="*/ 949690 h 967914"/>
                <a:gd name="connsiteX5-455" fmla="*/ 852455 w 1042591"/>
                <a:gd name="connsiteY5-456" fmla="*/ 863426 h 967914"/>
                <a:gd name="connsiteX6-457" fmla="*/ 1042236 w 1042591"/>
                <a:gd name="connsiteY6-458" fmla="*/ 518369 h 967914"/>
                <a:gd name="connsiteX7-459" fmla="*/ 990478 w 1042591"/>
                <a:gd name="connsiteY7-460" fmla="*/ 294082 h 967914"/>
                <a:gd name="connsiteX8-461" fmla="*/ 886961 w 1042591"/>
                <a:gd name="connsiteY8-462" fmla="*/ 121554 h 967914"/>
                <a:gd name="connsiteX9-463" fmla="*/ 679927 w 1042591"/>
                <a:gd name="connsiteY9-464" fmla="*/ 784 h 967914"/>
                <a:gd name="connsiteX10-465" fmla="*/ 337531 w 1042591"/>
                <a:gd name="connsiteY10-466" fmla="*/ 82184 h 967914"/>
                <a:gd name="connsiteX11-467" fmla="*/ 129580 w 1042591"/>
                <a:gd name="connsiteY11-468" fmla="*/ 220666 h 967914"/>
                <a:gd name="connsiteX12-469" fmla="*/ 0 w 1042591"/>
                <a:gd name="connsiteY12-470" fmla="*/ 465692 h 967914"/>
                <a:gd name="connsiteX0-471" fmla="*/ 21658 w 1042591"/>
                <a:gd name="connsiteY0-472" fmla="*/ 631613 h 967914"/>
                <a:gd name="connsiteX1-473" fmla="*/ 93331 w 1042591"/>
                <a:gd name="connsiteY1-474" fmla="*/ 811667 h 967914"/>
                <a:gd name="connsiteX2-475" fmla="*/ 231353 w 1042591"/>
                <a:gd name="connsiteY2-476" fmla="*/ 932437 h 967914"/>
                <a:gd name="connsiteX3-477" fmla="*/ 369376 w 1042591"/>
                <a:gd name="connsiteY3-478" fmla="*/ 966943 h 967914"/>
                <a:gd name="connsiteX4-479" fmla="*/ 662674 w 1042591"/>
                <a:gd name="connsiteY4-480" fmla="*/ 949690 h 967914"/>
                <a:gd name="connsiteX5-481" fmla="*/ 852455 w 1042591"/>
                <a:gd name="connsiteY5-482" fmla="*/ 863426 h 967914"/>
                <a:gd name="connsiteX6-483" fmla="*/ 1042236 w 1042591"/>
                <a:gd name="connsiteY6-484" fmla="*/ 518369 h 967914"/>
                <a:gd name="connsiteX7-485" fmla="*/ 990478 w 1042591"/>
                <a:gd name="connsiteY7-486" fmla="*/ 294082 h 967914"/>
                <a:gd name="connsiteX8-487" fmla="*/ 886961 w 1042591"/>
                <a:gd name="connsiteY8-488" fmla="*/ 121554 h 967914"/>
                <a:gd name="connsiteX9-489" fmla="*/ 679927 w 1042591"/>
                <a:gd name="connsiteY9-490" fmla="*/ 784 h 967914"/>
                <a:gd name="connsiteX10-491" fmla="*/ 337531 w 1042591"/>
                <a:gd name="connsiteY10-492" fmla="*/ 82184 h 967914"/>
                <a:gd name="connsiteX11-493" fmla="*/ 129580 w 1042591"/>
                <a:gd name="connsiteY11-494" fmla="*/ 220666 h 967914"/>
                <a:gd name="connsiteX12-495" fmla="*/ 0 w 1042591"/>
                <a:gd name="connsiteY12-496" fmla="*/ 465692 h 967914"/>
                <a:gd name="connsiteX0-497" fmla="*/ 21658 w 1042591"/>
                <a:gd name="connsiteY0-498" fmla="*/ 631613 h 967914"/>
                <a:gd name="connsiteX1-499" fmla="*/ 93331 w 1042591"/>
                <a:gd name="connsiteY1-500" fmla="*/ 811667 h 967914"/>
                <a:gd name="connsiteX2-501" fmla="*/ 231353 w 1042591"/>
                <a:gd name="connsiteY2-502" fmla="*/ 932437 h 967914"/>
                <a:gd name="connsiteX3-503" fmla="*/ 369376 w 1042591"/>
                <a:gd name="connsiteY3-504" fmla="*/ 966943 h 967914"/>
                <a:gd name="connsiteX4-505" fmla="*/ 662674 w 1042591"/>
                <a:gd name="connsiteY4-506" fmla="*/ 949690 h 967914"/>
                <a:gd name="connsiteX5-507" fmla="*/ 852455 w 1042591"/>
                <a:gd name="connsiteY5-508" fmla="*/ 863426 h 967914"/>
                <a:gd name="connsiteX6-509" fmla="*/ 1042236 w 1042591"/>
                <a:gd name="connsiteY6-510" fmla="*/ 518369 h 967914"/>
                <a:gd name="connsiteX7-511" fmla="*/ 990478 w 1042591"/>
                <a:gd name="connsiteY7-512" fmla="*/ 294082 h 967914"/>
                <a:gd name="connsiteX8-513" fmla="*/ 886961 w 1042591"/>
                <a:gd name="connsiteY8-514" fmla="*/ 121554 h 967914"/>
                <a:gd name="connsiteX9-515" fmla="*/ 679927 w 1042591"/>
                <a:gd name="connsiteY9-516" fmla="*/ 784 h 967914"/>
                <a:gd name="connsiteX10-517" fmla="*/ 337531 w 1042591"/>
                <a:gd name="connsiteY10-518" fmla="*/ 82184 h 967914"/>
                <a:gd name="connsiteX11-519" fmla="*/ 129580 w 1042591"/>
                <a:gd name="connsiteY11-520" fmla="*/ 220666 h 967914"/>
                <a:gd name="connsiteX12-521" fmla="*/ 0 w 1042591"/>
                <a:gd name="connsiteY12-522" fmla="*/ 465692 h 967914"/>
                <a:gd name="connsiteX0-523" fmla="*/ 21658 w 1042591"/>
                <a:gd name="connsiteY0-524" fmla="*/ 631613 h 967914"/>
                <a:gd name="connsiteX1-525" fmla="*/ 93331 w 1042591"/>
                <a:gd name="connsiteY1-526" fmla="*/ 811667 h 967914"/>
                <a:gd name="connsiteX2-527" fmla="*/ 231353 w 1042591"/>
                <a:gd name="connsiteY2-528" fmla="*/ 932437 h 967914"/>
                <a:gd name="connsiteX3-529" fmla="*/ 369376 w 1042591"/>
                <a:gd name="connsiteY3-530" fmla="*/ 966943 h 967914"/>
                <a:gd name="connsiteX4-531" fmla="*/ 662674 w 1042591"/>
                <a:gd name="connsiteY4-532" fmla="*/ 949690 h 967914"/>
                <a:gd name="connsiteX5-533" fmla="*/ 852455 w 1042591"/>
                <a:gd name="connsiteY5-534" fmla="*/ 863426 h 967914"/>
                <a:gd name="connsiteX6-535" fmla="*/ 1042236 w 1042591"/>
                <a:gd name="connsiteY6-536" fmla="*/ 518369 h 967914"/>
                <a:gd name="connsiteX7-537" fmla="*/ 990478 w 1042591"/>
                <a:gd name="connsiteY7-538" fmla="*/ 294082 h 967914"/>
                <a:gd name="connsiteX8-539" fmla="*/ 886961 w 1042591"/>
                <a:gd name="connsiteY8-540" fmla="*/ 121554 h 967914"/>
                <a:gd name="connsiteX9-541" fmla="*/ 679927 w 1042591"/>
                <a:gd name="connsiteY9-542" fmla="*/ 784 h 967914"/>
                <a:gd name="connsiteX10-543" fmla="*/ 337531 w 1042591"/>
                <a:gd name="connsiteY10-544" fmla="*/ 82184 h 967914"/>
                <a:gd name="connsiteX11-545" fmla="*/ 129580 w 1042591"/>
                <a:gd name="connsiteY11-546" fmla="*/ 220666 h 967914"/>
                <a:gd name="connsiteX12-547" fmla="*/ 0 w 1042591"/>
                <a:gd name="connsiteY12-548" fmla="*/ 465692 h 967914"/>
                <a:gd name="connsiteX0-549" fmla="*/ 21658 w 1042591"/>
                <a:gd name="connsiteY0-550" fmla="*/ 631613 h 967914"/>
                <a:gd name="connsiteX1-551" fmla="*/ 93331 w 1042591"/>
                <a:gd name="connsiteY1-552" fmla="*/ 811667 h 967914"/>
                <a:gd name="connsiteX2-553" fmla="*/ 231353 w 1042591"/>
                <a:gd name="connsiteY2-554" fmla="*/ 932437 h 967914"/>
                <a:gd name="connsiteX3-555" fmla="*/ 369376 w 1042591"/>
                <a:gd name="connsiteY3-556" fmla="*/ 966943 h 967914"/>
                <a:gd name="connsiteX4-557" fmla="*/ 662674 w 1042591"/>
                <a:gd name="connsiteY4-558" fmla="*/ 949690 h 967914"/>
                <a:gd name="connsiteX5-559" fmla="*/ 852455 w 1042591"/>
                <a:gd name="connsiteY5-560" fmla="*/ 863426 h 967914"/>
                <a:gd name="connsiteX6-561" fmla="*/ 1042236 w 1042591"/>
                <a:gd name="connsiteY6-562" fmla="*/ 518369 h 967914"/>
                <a:gd name="connsiteX7-563" fmla="*/ 990478 w 1042591"/>
                <a:gd name="connsiteY7-564" fmla="*/ 294082 h 967914"/>
                <a:gd name="connsiteX8-565" fmla="*/ 886961 w 1042591"/>
                <a:gd name="connsiteY8-566" fmla="*/ 121554 h 967914"/>
                <a:gd name="connsiteX9-567" fmla="*/ 679927 w 1042591"/>
                <a:gd name="connsiteY9-568" fmla="*/ 784 h 967914"/>
                <a:gd name="connsiteX10-569" fmla="*/ 337531 w 1042591"/>
                <a:gd name="connsiteY10-570" fmla="*/ 82184 h 967914"/>
                <a:gd name="connsiteX11-571" fmla="*/ 129580 w 1042591"/>
                <a:gd name="connsiteY11-572" fmla="*/ 220666 h 967914"/>
                <a:gd name="connsiteX12-573" fmla="*/ 0 w 1042591"/>
                <a:gd name="connsiteY12-574" fmla="*/ 465692 h 967914"/>
                <a:gd name="connsiteX0-575" fmla="*/ 21658 w 1042591"/>
                <a:gd name="connsiteY0-576" fmla="*/ 631613 h 967914"/>
                <a:gd name="connsiteX1-577" fmla="*/ 93331 w 1042591"/>
                <a:gd name="connsiteY1-578" fmla="*/ 811667 h 967914"/>
                <a:gd name="connsiteX2-579" fmla="*/ 231353 w 1042591"/>
                <a:gd name="connsiteY2-580" fmla="*/ 932437 h 967914"/>
                <a:gd name="connsiteX3-581" fmla="*/ 369376 w 1042591"/>
                <a:gd name="connsiteY3-582" fmla="*/ 966943 h 967914"/>
                <a:gd name="connsiteX4-583" fmla="*/ 662674 w 1042591"/>
                <a:gd name="connsiteY4-584" fmla="*/ 949690 h 967914"/>
                <a:gd name="connsiteX5-585" fmla="*/ 852455 w 1042591"/>
                <a:gd name="connsiteY5-586" fmla="*/ 863426 h 967914"/>
                <a:gd name="connsiteX6-587" fmla="*/ 1042236 w 1042591"/>
                <a:gd name="connsiteY6-588" fmla="*/ 518369 h 967914"/>
                <a:gd name="connsiteX7-589" fmla="*/ 990478 w 1042591"/>
                <a:gd name="connsiteY7-590" fmla="*/ 294082 h 967914"/>
                <a:gd name="connsiteX8-591" fmla="*/ 886961 w 1042591"/>
                <a:gd name="connsiteY8-592" fmla="*/ 121554 h 967914"/>
                <a:gd name="connsiteX9-593" fmla="*/ 679927 w 1042591"/>
                <a:gd name="connsiteY9-594" fmla="*/ 784 h 967914"/>
                <a:gd name="connsiteX10-595" fmla="*/ 337531 w 1042591"/>
                <a:gd name="connsiteY10-596" fmla="*/ 82184 h 967914"/>
                <a:gd name="connsiteX11-597" fmla="*/ 129580 w 1042591"/>
                <a:gd name="connsiteY11-598" fmla="*/ 220666 h 967914"/>
                <a:gd name="connsiteX12-599" fmla="*/ 0 w 1042591"/>
                <a:gd name="connsiteY12-600" fmla="*/ 465692 h 9679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042591" h="967914">
                  <a:moveTo>
                    <a:pt x="21658" y="631613"/>
                  </a:moveTo>
                  <a:cubicBezTo>
                    <a:pt x="77975" y="769453"/>
                    <a:pt x="71061" y="746785"/>
                    <a:pt x="93331" y="811667"/>
                  </a:cubicBezTo>
                  <a:cubicBezTo>
                    <a:pt x="173385" y="920018"/>
                    <a:pt x="185346" y="892180"/>
                    <a:pt x="231353" y="932437"/>
                  </a:cubicBezTo>
                  <a:lnTo>
                    <a:pt x="369376" y="966943"/>
                  </a:lnTo>
                  <a:cubicBezTo>
                    <a:pt x="441263" y="969818"/>
                    <a:pt x="582161" y="966943"/>
                    <a:pt x="662674" y="949690"/>
                  </a:cubicBezTo>
                  <a:cubicBezTo>
                    <a:pt x="743187" y="932437"/>
                    <a:pt x="769740" y="935313"/>
                    <a:pt x="852455" y="863426"/>
                  </a:cubicBezTo>
                  <a:cubicBezTo>
                    <a:pt x="935170" y="791539"/>
                    <a:pt x="1038282" y="651360"/>
                    <a:pt x="1042236" y="518369"/>
                  </a:cubicBezTo>
                  <a:cubicBezTo>
                    <a:pt x="1046190" y="385378"/>
                    <a:pt x="1016357" y="360218"/>
                    <a:pt x="990478" y="294082"/>
                  </a:cubicBezTo>
                  <a:lnTo>
                    <a:pt x="886961" y="121554"/>
                  </a:lnTo>
                  <a:cubicBezTo>
                    <a:pt x="835203" y="72671"/>
                    <a:pt x="771499" y="7346"/>
                    <a:pt x="679927" y="784"/>
                  </a:cubicBezTo>
                  <a:cubicBezTo>
                    <a:pt x="588355" y="-5778"/>
                    <a:pt x="453865" y="29538"/>
                    <a:pt x="337531" y="82184"/>
                  </a:cubicBezTo>
                  <a:cubicBezTo>
                    <a:pt x="221197" y="134830"/>
                    <a:pt x="185835" y="156748"/>
                    <a:pt x="129580" y="220666"/>
                  </a:cubicBezTo>
                  <a:cubicBezTo>
                    <a:pt x="73325" y="284584"/>
                    <a:pt x="36708" y="332136"/>
                    <a:pt x="0" y="465692"/>
                  </a:cubicBezTo>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1941472" y="2003285"/>
              <a:ext cx="468000" cy="466210"/>
            </a:xfrm>
            <a:custGeom>
              <a:avLst/>
              <a:gdLst>
                <a:gd name="connsiteX0" fmla="*/ 17252 w 1035169"/>
                <a:gd name="connsiteY0" fmla="*/ 276045 h 966159"/>
                <a:gd name="connsiteX1" fmla="*/ 0 w 1035169"/>
                <a:gd name="connsiteY1" fmla="*/ 621102 h 966159"/>
                <a:gd name="connsiteX2" fmla="*/ 86264 w 1035169"/>
                <a:gd name="connsiteY2" fmla="*/ 810883 h 966159"/>
                <a:gd name="connsiteX3" fmla="*/ 224286 w 1035169"/>
                <a:gd name="connsiteY3" fmla="*/ 931653 h 966159"/>
                <a:gd name="connsiteX4" fmla="*/ 362309 w 1035169"/>
                <a:gd name="connsiteY4" fmla="*/ 966159 h 966159"/>
                <a:gd name="connsiteX5" fmla="*/ 655607 w 1035169"/>
                <a:gd name="connsiteY5" fmla="*/ 948906 h 966159"/>
                <a:gd name="connsiteX6" fmla="*/ 845388 w 1035169"/>
                <a:gd name="connsiteY6" fmla="*/ 862642 h 966159"/>
                <a:gd name="connsiteX7" fmla="*/ 1035169 w 1035169"/>
                <a:gd name="connsiteY7" fmla="*/ 517585 h 966159"/>
                <a:gd name="connsiteX8" fmla="*/ 983411 w 1035169"/>
                <a:gd name="connsiteY8" fmla="*/ 293298 h 966159"/>
                <a:gd name="connsiteX9" fmla="*/ 879894 w 1035169"/>
                <a:gd name="connsiteY9" fmla="*/ 120770 h 966159"/>
                <a:gd name="connsiteX10" fmla="*/ 672860 w 1035169"/>
                <a:gd name="connsiteY10" fmla="*/ 0 h 966159"/>
                <a:gd name="connsiteX11" fmla="*/ 345056 w 1035169"/>
                <a:gd name="connsiteY11" fmla="*/ 86264 h 966159"/>
                <a:gd name="connsiteX12" fmla="*/ 69011 w 1035169"/>
                <a:gd name="connsiteY12" fmla="*/ 258793 h 966159"/>
                <a:gd name="connsiteX13" fmla="*/ 17252 w 1035169"/>
                <a:gd name="connsiteY13" fmla="*/ 345057 h 966159"/>
                <a:gd name="connsiteX14" fmla="*/ 17252 w 1035169"/>
                <a:gd name="connsiteY14" fmla="*/ 396815 h 966159"/>
                <a:gd name="connsiteX0-1" fmla="*/ 0 w 1035169"/>
                <a:gd name="connsiteY0-2" fmla="*/ 621102 h 966159"/>
                <a:gd name="connsiteX1-3" fmla="*/ 86264 w 1035169"/>
                <a:gd name="connsiteY1-4" fmla="*/ 810883 h 966159"/>
                <a:gd name="connsiteX2-5" fmla="*/ 224286 w 1035169"/>
                <a:gd name="connsiteY2-6" fmla="*/ 931653 h 966159"/>
                <a:gd name="connsiteX3-7" fmla="*/ 362309 w 1035169"/>
                <a:gd name="connsiteY3-8" fmla="*/ 966159 h 966159"/>
                <a:gd name="connsiteX4-9" fmla="*/ 655607 w 1035169"/>
                <a:gd name="connsiteY4-10" fmla="*/ 948906 h 966159"/>
                <a:gd name="connsiteX5-11" fmla="*/ 845388 w 1035169"/>
                <a:gd name="connsiteY5-12" fmla="*/ 862642 h 966159"/>
                <a:gd name="connsiteX6-13" fmla="*/ 1035169 w 1035169"/>
                <a:gd name="connsiteY6-14" fmla="*/ 517585 h 966159"/>
                <a:gd name="connsiteX7-15" fmla="*/ 983411 w 1035169"/>
                <a:gd name="connsiteY7-16" fmla="*/ 293298 h 966159"/>
                <a:gd name="connsiteX8-17" fmla="*/ 879894 w 1035169"/>
                <a:gd name="connsiteY8-18" fmla="*/ 120770 h 966159"/>
                <a:gd name="connsiteX9-19" fmla="*/ 672860 w 1035169"/>
                <a:gd name="connsiteY9-20" fmla="*/ 0 h 966159"/>
                <a:gd name="connsiteX10-21" fmla="*/ 345056 w 1035169"/>
                <a:gd name="connsiteY10-22" fmla="*/ 86264 h 966159"/>
                <a:gd name="connsiteX11-23" fmla="*/ 69011 w 1035169"/>
                <a:gd name="connsiteY11-24" fmla="*/ 258793 h 966159"/>
                <a:gd name="connsiteX12-25" fmla="*/ 17252 w 1035169"/>
                <a:gd name="connsiteY12-26" fmla="*/ 345057 h 966159"/>
                <a:gd name="connsiteX13-27" fmla="*/ 17252 w 1035169"/>
                <a:gd name="connsiteY13-28" fmla="*/ 396815 h 966159"/>
                <a:gd name="connsiteX0-29" fmla="*/ 0 w 1035169"/>
                <a:gd name="connsiteY0-30" fmla="*/ 621102 h 966159"/>
                <a:gd name="connsiteX1-31" fmla="*/ 86264 w 1035169"/>
                <a:gd name="connsiteY1-32" fmla="*/ 810883 h 966159"/>
                <a:gd name="connsiteX2-33" fmla="*/ 224286 w 1035169"/>
                <a:gd name="connsiteY2-34" fmla="*/ 931653 h 966159"/>
                <a:gd name="connsiteX3-35" fmla="*/ 362309 w 1035169"/>
                <a:gd name="connsiteY3-36" fmla="*/ 966159 h 966159"/>
                <a:gd name="connsiteX4-37" fmla="*/ 655607 w 1035169"/>
                <a:gd name="connsiteY4-38" fmla="*/ 948906 h 966159"/>
                <a:gd name="connsiteX5-39" fmla="*/ 845388 w 1035169"/>
                <a:gd name="connsiteY5-40" fmla="*/ 862642 h 966159"/>
                <a:gd name="connsiteX6-41" fmla="*/ 1035169 w 1035169"/>
                <a:gd name="connsiteY6-42" fmla="*/ 517585 h 966159"/>
                <a:gd name="connsiteX7-43" fmla="*/ 983411 w 1035169"/>
                <a:gd name="connsiteY7-44" fmla="*/ 293298 h 966159"/>
                <a:gd name="connsiteX8-45" fmla="*/ 879894 w 1035169"/>
                <a:gd name="connsiteY8-46" fmla="*/ 120770 h 966159"/>
                <a:gd name="connsiteX9-47" fmla="*/ 672860 w 1035169"/>
                <a:gd name="connsiteY9-48" fmla="*/ 0 h 966159"/>
                <a:gd name="connsiteX10-49" fmla="*/ 345056 w 1035169"/>
                <a:gd name="connsiteY10-50" fmla="*/ 86264 h 966159"/>
                <a:gd name="connsiteX11-51" fmla="*/ 69011 w 1035169"/>
                <a:gd name="connsiteY11-52" fmla="*/ 258793 h 966159"/>
                <a:gd name="connsiteX12-53" fmla="*/ 17252 w 1035169"/>
                <a:gd name="connsiteY12-54" fmla="*/ 396815 h 966159"/>
                <a:gd name="connsiteX0-55" fmla="*/ 0 w 1035169"/>
                <a:gd name="connsiteY0-56" fmla="*/ 621565 h 966622"/>
                <a:gd name="connsiteX1-57" fmla="*/ 86264 w 1035169"/>
                <a:gd name="connsiteY1-58" fmla="*/ 811346 h 966622"/>
                <a:gd name="connsiteX2-59" fmla="*/ 224286 w 1035169"/>
                <a:gd name="connsiteY2-60" fmla="*/ 932116 h 966622"/>
                <a:gd name="connsiteX3-61" fmla="*/ 362309 w 1035169"/>
                <a:gd name="connsiteY3-62" fmla="*/ 966622 h 966622"/>
                <a:gd name="connsiteX4-63" fmla="*/ 655607 w 1035169"/>
                <a:gd name="connsiteY4-64" fmla="*/ 949369 h 966622"/>
                <a:gd name="connsiteX5-65" fmla="*/ 845388 w 1035169"/>
                <a:gd name="connsiteY5-66" fmla="*/ 863105 h 966622"/>
                <a:gd name="connsiteX6-67" fmla="*/ 1035169 w 1035169"/>
                <a:gd name="connsiteY6-68" fmla="*/ 518048 h 966622"/>
                <a:gd name="connsiteX7-69" fmla="*/ 983411 w 1035169"/>
                <a:gd name="connsiteY7-70" fmla="*/ 293761 h 966622"/>
                <a:gd name="connsiteX8-71" fmla="*/ 879894 w 1035169"/>
                <a:gd name="connsiteY8-72" fmla="*/ 121233 h 966622"/>
                <a:gd name="connsiteX9-73" fmla="*/ 672860 w 1035169"/>
                <a:gd name="connsiteY9-74" fmla="*/ 463 h 966622"/>
                <a:gd name="connsiteX10-75" fmla="*/ 345056 w 1035169"/>
                <a:gd name="connsiteY10-76" fmla="*/ 86727 h 966622"/>
                <a:gd name="connsiteX11-77" fmla="*/ 69011 w 1035169"/>
                <a:gd name="connsiteY11-78" fmla="*/ 259256 h 966622"/>
                <a:gd name="connsiteX12-79" fmla="*/ 17252 w 1035169"/>
                <a:gd name="connsiteY12-80" fmla="*/ 397278 h 966622"/>
                <a:gd name="connsiteX0-81" fmla="*/ 0 w 1041157"/>
                <a:gd name="connsiteY0-82" fmla="*/ 621565 h 966622"/>
                <a:gd name="connsiteX1-83" fmla="*/ 86264 w 1041157"/>
                <a:gd name="connsiteY1-84" fmla="*/ 811346 h 966622"/>
                <a:gd name="connsiteX2-85" fmla="*/ 224286 w 1041157"/>
                <a:gd name="connsiteY2-86" fmla="*/ 932116 h 966622"/>
                <a:gd name="connsiteX3-87" fmla="*/ 362309 w 1041157"/>
                <a:gd name="connsiteY3-88" fmla="*/ 966622 h 966622"/>
                <a:gd name="connsiteX4-89" fmla="*/ 655607 w 1041157"/>
                <a:gd name="connsiteY4-90" fmla="*/ 949369 h 966622"/>
                <a:gd name="connsiteX5-91" fmla="*/ 845388 w 1041157"/>
                <a:gd name="connsiteY5-92" fmla="*/ 863105 h 966622"/>
                <a:gd name="connsiteX6-93" fmla="*/ 1035169 w 1041157"/>
                <a:gd name="connsiteY6-94" fmla="*/ 518048 h 966622"/>
                <a:gd name="connsiteX7-95" fmla="*/ 983411 w 1041157"/>
                <a:gd name="connsiteY7-96" fmla="*/ 293761 h 966622"/>
                <a:gd name="connsiteX8-97" fmla="*/ 879894 w 1041157"/>
                <a:gd name="connsiteY8-98" fmla="*/ 121233 h 966622"/>
                <a:gd name="connsiteX9-99" fmla="*/ 672860 w 1041157"/>
                <a:gd name="connsiteY9-100" fmla="*/ 463 h 966622"/>
                <a:gd name="connsiteX10-101" fmla="*/ 345056 w 1041157"/>
                <a:gd name="connsiteY10-102" fmla="*/ 86727 h 966622"/>
                <a:gd name="connsiteX11-103" fmla="*/ 69011 w 1041157"/>
                <a:gd name="connsiteY11-104" fmla="*/ 259256 h 966622"/>
                <a:gd name="connsiteX12-105" fmla="*/ 17252 w 1041157"/>
                <a:gd name="connsiteY12-106" fmla="*/ 397278 h 966622"/>
                <a:gd name="connsiteX0-107" fmla="*/ 0 w 1035524"/>
                <a:gd name="connsiteY0-108" fmla="*/ 621565 h 966622"/>
                <a:gd name="connsiteX1-109" fmla="*/ 86264 w 1035524"/>
                <a:gd name="connsiteY1-110" fmla="*/ 811346 h 966622"/>
                <a:gd name="connsiteX2-111" fmla="*/ 224286 w 1035524"/>
                <a:gd name="connsiteY2-112" fmla="*/ 932116 h 966622"/>
                <a:gd name="connsiteX3-113" fmla="*/ 362309 w 1035524"/>
                <a:gd name="connsiteY3-114" fmla="*/ 966622 h 966622"/>
                <a:gd name="connsiteX4-115" fmla="*/ 655607 w 1035524"/>
                <a:gd name="connsiteY4-116" fmla="*/ 949369 h 966622"/>
                <a:gd name="connsiteX5-117" fmla="*/ 845388 w 1035524"/>
                <a:gd name="connsiteY5-118" fmla="*/ 863105 h 966622"/>
                <a:gd name="connsiteX6-119" fmla="*/ 1035169 w 1035524"/>
                <a:gd name="connsiteY6-120" fmla="*/ 518048 h 966622"/>
                <a:gd name="connsiteX7-121" fmla="*/ 983411 w 1035524"/>
                <a:gd name="connsiteY7-122" fmla="*/ 293761 h 966622"/>
                <a:gd name="connsiteX8-123" fmla="*/ 879894 w 1035524"/>
                <a:gd name="connsiteY8-124" fmla="*/ 121233 h 966622"/>
                <a:gd name="connsiteX9-125" fmla="*/ 672860 w 1035524"/>
                <a:gd name="connsiteY9-126" fmla="*/ 463 h 966622"/>
                <a:gd name="connsiteX10-127" fmla="*/ 345056 w 1035524"/>
                <a:gd name="connsiteY10-128" fmla="*/ 86727 h 966622"/>
                <a:gd name="connsiteX11-129" fmla="*/ 69011 w 1035524"/>
                <a:gd name="connsiteY11-130" fmla="*/ 259256 h 966622"/>
                <a:gd name="connsiteX12-131" fmla="*/ 17252 w 1035524"/>
                <a:gd name="connsiteY12-132" fmla="*/ 397278 h 966622"/>
                <a:gd name="connsiteX0-133" fmla="*/ 0 w 1035524"/>
                <a:gd name="connsiteY0-134" fmla="*/ 621565 h 967593"/>
                <a:gd name="connsiteX1-135" fmla="*/ 86264 w 1035524"/>
                <a:gd name="connsiteY1-136" fmla="*/ 811346 h 967593"/>
                <a:gd name="connsiteX2-137" fmla="*/ 224286 w 1035524"/>
                <a:gd name="connsiteY2-138" fmla="*/ 932116 h 967593"/>
                <a:gd name="connsiteX3-139" fmla="*/ 362309 w 1035524"/>
                <a:gd name="connsiteY3-140" fmla="*/ 966622 h 967593"/>
                <a:gd name="connsiteX4-141" fmla="*/ 655607 w 1035524"/>
                <a:gd name="connsiteY4-142" fmla="*/ 949369 h 967593"/>
                <a:gd name="connsiteX5-143" fmla="*/ 845388 w 1035524"/>
                <a:gd name="connsiteY5-144" fmla="*/ 863105 h 967593"/>
                <a:gd name="connsiteX6-145" fmla="*/ 1035169 w 1035524"/>
                <a:gd name="connsiteY6-146" fmla="*/ 518048 h 967593"/>
                <a:gd name="connsiteX7-147" fmla="*/ 983411 w 1035524"/>
                <a:gd name="connsiteY7-148" fmla="*/ 293761 h 967593"/>
                <a:gd name="connsiteX8-149" fmla="*/ 879894 w 1035524"/>
                <a:gd name="connsiteY8-150" fmla="*/ 121233 h 967593"/>
                <a:gd name="connsiteX9-151" fmla="*/ 672860 w 1035524"/>
                <a:gd name="connsiteY9-152" fmla="*/ 463 h 967593"/>
                <a:gd name="connsiteX10-153" fmla="*/ 345056 w 1035524"/>
                <a:gd name="connsiteY10-154" fmla="*/ 86727 h 967593"/>
                <a:gd name="connsiteX11-155" fmla="*/ 69011 w 1035524"/>
                <a:gd name="connsiteY11-156" fmla="*/ 259256 h 967593"/>
                <a:gd name="connsiteX12-157" fmla="*/ 17252 w 1035524"/>
                <a:gd name="connsiteY12-158" fmla="*/ 397278 h 967593"/>
                <a:gd name="connsiteX0-159" fmla="*/ 0 w 1035524"/>
                <a:gd name="connsiteY0-160" fmla="*/ 621565 h 967593"/>
                <a:gd name="connsiteX1-161" fmla="*/ 86264 w 1035524"/>
                <a:gd name="connsiteY1-162" fmla="*/ 811346 h 967593"/>
                <a:gd name="connsiteX2-163" fmla="*/ 224286 w 1035524"/>
                <a:gd name="connsiteY2-164" fmla="*/ 932116 h 967593"/>
                <a:gd name="connsiteX3-165" fmla="*/ 362309 w 1035524"/>
                <a:gd name="connsiteY3-166" fmla="*/ 966622 h 967593"/>
                <a:gd name="connsiteX4-167" fmla="*/ 655607 w 1035524"/>
                <a:gd name="connsiteY4-168" fmla="*/ 949369 h 967593"/>
                <a:gd name="connsiteX5-169" fmla="*/ 845388 w 1035524"/>
                <a:gd name="connsiteY5-170" fmla="*/ 863105 h 967593"/>
                <a:gd name="connsiteX6-171" fmla="*/ 1035169 w 1035524"/>
                <a:gd name="connsiteY6-172" fmla="*/ 518048 h 967593"/>
                <a:gd name="connsiteX7-173" fmla="*/ 983411 w 1035524"/>
                <a:gd name="connsiteY7-174" fmla="*/ 293761 h 967593"/>
                <a:gd name="connsiteX8-175" fmla="*/ 879894 w 1035524"/>
                <a:gd name="connsiteY8-176" fmla="*/ 121233 h 967593"/>
                <a:gd name="connsiteX9-177" fmla="*/ 672860 w 1035524"/>
                <a:gd name="connsiteY9-178" fmla="*/ 463 h 967593"/>
                <a:gd name="connsiteX10-179" fmla="*/ 345056 w 1035524"/>
                <a:gd name="connsiteY10-180" fmla="*/ 86727 h 967593"/>
                <a:gd name="connsiteX11-181" fmla="*/ 69011 w 1035524"/>
                <a:gd name="connsiteY11-182" fmla="*/ 259256 h 967593"/>
                <a:gd name="connsiteX12-183" fmla="*/ 17252 w 1035524"/>
                <a:gd name="connsiteY12-184" fmla="*/ 397278 h 967593"/>
                <a:gd name="connsiteX0-185" fmla="*/ 0 w 1035524"/>
                <a:gd name="connsiteY0-186" fmla="*/ 621565 h 967593"/>
                <a:gd name="connsiteX1-187" fmla="*/ 86264 w 1035524"/>
                <a:gd name="connsiteY1-188" fmla="*/ 811346 h 967593"/>
                <a:gd name="connsiteX2-189" fmla="*/ 224286 w 1035524"/>
                <a:gd name="connsiteY2-190" fmla="*/ 932116 h 967593"/>
                <a:gd name="connsiteX3-191" fmla="*/ 362309 w 1035524"/>
                <a:gd name="connsiteY3-192" fmla="*/ 966622 h 967593"/>
                <a:gd name="connsiteX4-193" fmla="*/ 655607 w 1035524"/>
                <a:gd name="connsiteY4-194" fmla="*/ 949369 h 967593"/>
                <a:gd name="connsiteX5-195" fmla="*/ 845388 w 1035524"/>
                <a:gd name="connsiteY5-196" fmla="*/ 863105 h 967593"/>
                <a:gd name="connsiteX6-197" fmla="*/ 1035169 w 1035524"/>
                <a:gd name="connsiteY6-198" fmla="*/ 518048 h 967593"/>
                <a:gd name="connsiteX7-199" fmla="*/ 983411 w 1035524"/>
                <a:gd name="connsiteY7-200" fmla="*/ 293761 h 967593"/>
                <a:gd name="connsiteX8-201" fmla="*/ 879894 w 1035524"/>
                <a:gd name="connsiteY8-202" fmla="*/ 121233 h 967593"/>
                <a:gd name="connsiteX9-203" fmla="*/ 672860 w 1035524"/>
                <a:gd name="connsiteY9-204" fmla="*/ 463 h 967593"/>
                <a:gd name="connsiteX10-205" fmla="*/ 345056 w 1035524"/>
                <a:gd name="connsiteY10-206" fmla="*/ 86727 h 967593"/>
                <a:gd name="connsiteX11-207" fmla="*/ 69011 w 1035524"/>
                <a:gd name="connsiteY11-208" fmla="*/ 259256 h 967593"/>
                <a:gd name="connsiteX12-209" fmla="*/ 17252 w 1035524"/>
                <a:gd name="connsiteY12-210" fmla="*/ 397278 h 967593"/>
                <a:gd name="connsiteX0-211" fmla="*/ 7067 w 1042591"/>
                <a:gd name="connsiteY0-212" fmla="*/ 621565 h 967593"/>
                <a:gd name="connsiteX1-213" fmla="*/ 93331 w 1042591"/>
                <a:gd name="connsiteY1-214" fmla="*/ 811346 h 967593"/>
                <a:gd name="connsiteX2-215" fmla="*/ 231353 w 1042591"/>
                <a:gd name="connsiteY2-216" fmla="*/ 932116 h 967593"/>
                <a:gd name="connsiteX3-217" fmla="*/ 369376 w 1042591"/>
                <a:gd name="connsiteY3-218" fmla="*/ 966622 h 967593"/>
                <a:gd name="connsiteX4-219" fmla="*/ 662674 w 1042591"/>
                <a:gd name="connsiteY4-220" fmla="*/ 949369 h 967593"/>
                <a:gd name="connsiteX5-221" fmla="*/ 852455 w 1042591"/>
                <a:gd name="connsiteY5-222" fmla="*/ 863105 h 967593"/>
                <a:gd name="connsiteX6-223" fmla="*/ 1042236 w 1042591"/>
                <a:gd name="connsiteY6-224" fmla="*/ 518048 h 967593"/>
                <a:gd name="connsiteX7-225" fmla="*/ 990478 w 1042591"/>
                <a:gd name="connsiteY7-226" fmla="*/ 293761 h 967593"/>
                <a:gd name="connsiteX8-227" fmla="*/ 886961 w 1042591"/>
                <a:gd name="connsiteY8-228" fmla="*/ 121233 h 967593"/>
                <a:gd name="connsiteX9-229" fmla="*/ 679927 w 1042591"/>
                <a:gd name="connsiteY9-230" fmla="*/ 463 h 967593"/>
                <a:gd name="connsiteX10-231" fmla="*/ 352123 w 1042591"/>
                <a:gd name="connsiteY10-232" fmla="*/ 86727 h 967593"/>
                <a:gd name="connsiteX11-233" fmla="*/ 76078 w 1042591"/>
                <a:gd name="connsiteY11-234" fmla="*/ 259256 h 967593"/>
                <a:gd name="connsiteX12-235" fmla="*/ 0 w 1042591"/>
                <a:gd name="connsiteY12-236" fmla="*/ 465371 h 967593"/>
                <a:gd name="connsiteX0-237" fmla="*/ 7067 w 1042591"/>
                <a:gd name="connsiteY0-238" fmla="*/ 621565 h 967593"/>
                <a:gd name="connsiteX1-239" fmla="*/ 93331 w 1042591"/>
                <a:gd name="connsiteY1-240" fmla="*/ 811346 h 967593"/>
                <a:gd name="connsiteX2-241" fmla="*/ 231353 w 1042591"/>
                <a:gd name="connsiteY2-242" fmla="*/ 932116 h 967593"/>
                <a:gd name="connsiteX3-243" fmla="*/ 369376 w 1042591"/>
                <a:gd name="connsiteY3-244" fmla="*/ 966622 h 967593"/>
                <a:gd name="connsiteX4-245" fmla="*/ 662674 w 1042591"/>
                <a:gd name="connsiteY4-246" fmla="*/ 949369 h 967593"/>
                <a:gd name="connsiteX5-247" fmla="*/ 852455 w 1042591"/>
                <a:gd name="connsiteY5-248" fmla="*/ 863105 h 967593"/>
                <a:gd name="connsiteX6-249" fmla="*/ 1042236 w 1042591"/>
                <a:gd name="connsiteY6-250" fmla="*/ 518048 h 967593"/>
                <a:gd name="connsiteX7-251" fmla="*/ 990478 w 1042591"/>
                <a:gd name="connsiteY7-252" fmla="*/ 293761 h 967593"/>
                <a:gd name="connsiteX8-253" fmla="*/ 886961 w 1042591"/>
                <a:gd name="connsiteY8-254" fmla="*/ 121233 h 967593"/>
                <a:gd name="connsiteX9-255" fmla="*/ 679927 w 1042591"/>
                <a:gd name="connsiteY9-256" fmla="*/ 463 h 967593"/>
                <a:gd name="connsiteX10-257" fmla="*/ 352123 w 1042591"/>
                <a:gd name="connsiteY10-258" fmla="*/ 86727 h 967593"/>
                <a:gd name="connsiteX11-259" fmla="*/ 76078 w 1042591"/>
                <a:gd name="connsiteY11-260" fmla="*/ 259256 h 967593"/>
                <a:gd name="connsiteX12-261" fmla="*/ 0 w 1042591"/>
                <a:gd name="connsiteY12-262" fmla="*/ 465371 h 967593"/>
                <a:gd name="connsiteX0-263" fmla="*/ 26522 w 1042591"/>
                <a:gd name="connsiteY0-264" fmla="*/ 616701 h 967593"/>
                <a:gd name="connsiteX1-265" fmla="*/ 93331 w 1042591"/>
                <a:gd name="connsiteY1-266" fmla="*/ 811346 h 967593"/>
                <a:gd name="connsiteX2-267" fmla="*/ 231353 w 1042591"/>
                <a:gd name="connsiteY2-268" fmla="*/ 932116 h 967593"/>
                <a:gd name="connsiteX3-269" fmla="*/ 369376 w 1042591"/>
                <a:gd name="connsiteY3-270" fmla="*/ 966622 h 967593"/>
                <a:gd name="connsiteX4-271" fmla="*/ 662674 w 1042591"/>
                <a:gd name="connsiteY4-272" fmla="*/ 949369 h 967593"/>
                <a:gd name="connsiteX5-273" fmla="*/ 852455 w 1042591"/>
                <a:gd name="connsiteY5-274" fmla="*/ 863105 h 967593"/>
                <a:gd name="connsiteX6-275" fmla="*/ 1042236 w 1042591"/>
                <a:gd name="connsiteY6-276" fmla="*/ 518048 h 967593"/>
                <a:gd name="connsiteX7-277" fmla="*/ 990478 w 1042591"/>
                <a:gd name="connsiteY7-278" fmla="*/ 293761 h 967593"/>
                <a:gd name="connsiteX8-279" fmla="*/ 886961 w 1042591"/>
                <a:gd name="connsiteY8-280" fmla="*/ 121233 h 967593"/>
                <a:gd name="connsiteX9-281" fmla="*/ 679927 w 1042591"/>
                <a:gd name="connsiteY9-282" fmla="*/ 463 h 967593"/>
                <a:gd name="connsiteX10-283" fmla="*/ 352123 w 1042591"/>
                <a:gd name="connsiteY10-284" fmla="*/ 86727 h 967593"/>
                <a:gd name="connsiteX11-285" fmla="*/ 76078 w 1042591"/>
                <a:gd name="connsiteY11-286" fmla="*/ 259256 h 967593"/>
                <a:gd name="connsiteX12-287" fmla="*/ 0 w 1042591"/>
                <a:gd name="connsiteY12-288" fmla="*/ 465371 h 967593"/>
                <a:gd name="connsiteX0-289" fmla="*/ 26522 w 1042591"/>
                <a:gd name="connsiteY0-290" fmla="*/ 616701 h 967593"/>
                <a:gd name="connsiteX1-291" fmla="*/ 93331 w 1042591"/>
                <a:gd name="connsiteY1-292" fmla="*/ 811346 h 967593"/>
                <a:gd name="connsiteX2-293" fmla="*/ 231353 w 1042591"/>
                <a:gd name="connsiteY2-294" fmla="*/ 932116 h 967593"/>
                <a:gd name="connsiteX3-295" fmla="*/ 369376 w 1042591"/>
                <a:gd name="connsiteY3-296" fmla="*/ 966622 h 967593"/>
                <a:gd name="connsiteX4-297" fmla="*/ 662674 w 1042591"/>
                <a:gd name="connsiteY4-298" fmla="*/ 949369 h 967593"/>
                <a:gd name="connsiteX5-299" fmla="*/ 852455 w 1042591"/>
                <a:gd name="connsiteY5-300" fmla="*/ 863105 h 967593"/>
                <a:gd name="connsiteX6-301" fmla="*/ 1042236 w 1042591"/>
                <a:gd name="connsiteY6-302" fmla="*/ 518048 h 967593"/>
                <a:gd name="connsiteX7-303" fmla="*/ 990478 w 1042591"/>
                <a:gd name="connsiteY7-304" fmla="*/ 293761 h 967593"/>
                <a:gd name="connsiteX8-305" fmla="*/ 886961 w 1042591"/>
                <a:gd name="connsiteY8-306" fmla="*/ 121233 h 967593"/>
                <a:gd name="connsiteX9-307" fmla="*/ 679927 w 1042591"/>
                <a:gd name="connsiteY9-308" fmla="*/ 463 h 967593"/>
                <a:gd name="connsiteX10-309" fmla="*/ 352123 w 1042591"/>
                <a:gd name="connsiteY10-310" fmla="*/ 86727 h 967593"/>
                <a:gd name="connsiteX11-311" fmla="*/ 76078 w 1042591"/>
                <a:gd name="connsiteY11-312" fmla="*/ 259256 h 967593"/>
                <a:gd name="connsiteX12-313" fmla="*/ 0 w 1042591"/>
                <a:gd name="connsiteY12-314" fmla="*/ 465371 h 967593"/>
                <a:gd name="connsiteX0-315" fmla="*/ 26522 w 1042591"/>
                <a:gd name="connsiteY0-316" fmla="*/ 616701 h 967593"/>
                <a:gd name="connsiteX1-317" fmla="*/ 93331 w 1042591"/>
                <a:gd name="connsiteY1-318" fmla="*/ 811346 h 967593"/>
                <a:gd name="connsiteX2-319" fmla="*/ 231353 w 1042591"/>
                <a:gd name="connsiteY2-320" fmla="*/ 932116 h 967593"/>
                <a:gd name="connsiteX3-321" fmla="*/ 369376 w 1042591"/>
                <a:gd name="connsiteY3-322" fmla="*/ 966622 h 967593"/>
                <a:gd name="connsiteX4-323" fmla="*/ 662674 w 1042591"/>
                <a:gd name="connsiteY4-324" fmla="*/ 949369 h 967593"/>
                <a:gd name="connsiteX5-325" fmla="*/ 852455 w 1042591"/>
                <a:gd name="connsiteY5-326" fmla="*/ 863105 h 967593"/>
                <a:gd name="connsiteX6-327" fmla="*/ 1042236 w 1042591"/>
                <a:gd name="connsiteY6-328" fmla="*/ 518048 h 967593"/>
                <a:gd name="connsiteX7-329" fmla="*/ 990478 w 1042591"/>
                <a:gd name="connsiteY7-330" fmla="*/ 293761 h 967593"/>
                <a:gd name="connsiteX8-331" fmla="*/ 886961 w 1042591"/>
                <a:gd name="connsiteY8-332" fmla="*/ 121233 h 967593"/>
                <a:gd name="connsiteX9-333" fmla="*/ 679927 w 1042591"/>
                <a:gd name="connsiteY9-334" fmla="*/ 463 h 967593"/>
                <a:gd name="connsiteX10-335" fmla="*/ 352123 w 1042591"/>
                <a:gd name="connsiteY10-336" fmla="*/ 86727 h 967593"/>
                <a:gd name="connsiteX11-337" fmla="*/ 129580 w 1042591"/>
                <a:gd name="connsiteY11-338" fmla="*/ 220345 h 967593"/>
                <a:gd name="connsiteX12-339" fmla="*/ 0 w 1042591"/>
                <a:gd name="connsiteY12-340" fmla="*/ 465371 h 967593"/>
                <a:gd name="connsiteX0-341" fmla="*/ 26522 w 1042591"/>
                <a:gd name="connsiteY0-342" fmla="*/ 616860 h 967752"/>
                <a:gd name="connsiteX1-343" fmla="*/ 93331 w 1042591"/>
                <a:gd name="connsiteY1-344" fmla="*/ 811505 h 967752"/>
                <a:gd name="connsiteX2-345" fmla="*/ 231353 w 1042591"/>
                <a:gd name="connsiteY2-346" fmla="*/ 932275 h 967752"/>
                <a:gd name="connsiteX3-347" fmla="*/ 369376 w 1042591"/>
                <a:gd name="connsiteY3-348" fmla="*/ 966781 h 967752"/>
                <a:gd name="connsiteX4-349" fmla="*/ 662674 w 1042591"/>
                <a:gd name="connsiteY4-350" fmla="*/ 949528 h 967752"/>
                <a:gd name="connsiteX5-351" fmla="*/ 852455 w 1042591"/>
                <a:gd name="connsiteY5-352" fmla="*/ 863264 h 967752"/>
                <a:gd name="connsiteX6-353" fmla="*/ 1042236 w 1042591"/>
                <a:gd name="connsiteY6-354" fmla="*/ 518207 h 967752"/>
                <a:gd name="connsiteX7-355" fmla="*/ 990478 w 1042591"/>
                <a:gd name="connsiteY7-356" fmla="*/ 293920 h 967752"/>
                <a:gd name="connsiteX8-357" fmla="*/ 886961 w 1042591"/>
                <a:gd name="connsiteY8-358" fmla="*/ 121392 h 967752"/>
                <a:gd name="connsiteX9-359" fmla="*/ 679927 w 1042591"/>
                <a:gd name="connsiteY9-360" fmla="*/ 622 h 967752"/>
                <a:gd name="connsiteX10-361" fmla="*/ 352123 w 1042591"/>
                <a:gd name="connsiteY10-362" fmla="*/ 86886 h 967752"/>
                <a:gd name="connsiteX11-363" fmla="*/ 129580 w 1042591"/>
                <a:gd name="connsiteY11-364" fmla="*/ 220504 h 967752"/>
                <a:gd name="connsiteX12-365" fmla="*/ 0 w 1042591"/>
                <a:gd name="connsiteY12-366" fmla="*/ 465530 h 967752"/>
                <a:gd name="connsiteX0-367" fmla="*/ 26522 w 1042591"/>
                <a:gd name="connsiteY0-368" fmla="*/ 617117 h 968009"/>
                <a:gd name="connsiteX1-369" fmla="*/ 93331 w 1042591"/>
                <a:gd name="connsiteY1-370" fmla="*/ 811762 h 968009"/>
                <a:gd name="connsiteX2-371" fmla="*/ 231353 w 1042591"/>
                <a:gd name="connsiteY2-372" fmla="*/ 932532 h 968009"/>
                <a:gd name="connsiteX3-373" fmla="*/ 369376 w 1042591"/>
                <a:gd name="connsiteY3-374" fmla="*/ 967038 h 968009"/>
                <a:gd name="connsiteX4-375" fmla="*/ 662674 w 1042591"/>
                <a:gd name="connsiteY4-376" fmla="*/ 949785 h 968009"/>
                <a:gd name="connsiteX5-377" fmla="*/ 852455 w 1042591"/>
                <a:gd name="connsiteY5-378" fmla="*/ 863521 h 968009"/>
                <a:gd name="connsiteX6-379" fmla="*/ 1042236 w 1042591"/>
                <a:gd name="connsiteY6-380" fmla="*/ 518464 h 968009"/>
                <a:gd name="connsiteX7-381" fmla="*/ 990478 w 1042591"/>
                <a:gd name="connsiteY7-382" fmla="*/ 294177 h 968009"/>
                <a:gd name="connsiteX8-383" fmla="*/ 886961 w 1042591"/>
                <a:gd name="connsiteY8-384" fmla="*/ 121649 h 968009"/>
                <a:gd name="connsiteX9-385" fmla="*/ 679927 w 1042591"/>
                <a:gd name="connsiteY9-386" fmla="*/ 879 h 968009"/>
                <a:gd name="connsiteX10-387" fmla="*/ 337531 w 1042591"/>
                <a:gd name="connsiteY10-388" fmla="*/ 82279 h 968009"/>
                <a:gd name="connsiteX11-389" fmla="*/ 129580 w 1042591"/>
                <a:gd name="connsiteY11-390" fmla="*/ 220761 h 968009"/>
                <a:gd name="connsiteX12-391" fmla="*/ 0 w 1042591"/>
                <a:gd name="connsiteY12-392" fmla="*/ 465787 h 968009"/>
                <a:gd name="connsiteX0-393" fmla="*/ 26522 w 1042591"/>
                <a:gd name="connsiteY0-394" fmla="*/ 617022 h 967914"/>
                <a:gd name="connsiteX1-395" fmla="*/ 93331 w 1042591"/>
                <a:gd name="connsiteY1-396" fmla="*/ 811667 h 967914"/>
                <a:gd name="connsiteX2-397" fmla="*/ 231353 w 1042591"/>
                <a:gd name="connsiteY2-398" fmla="*/ 932437 h 967914"/>
                <a:gd name="connsiteX3-399" fmla="*/ 369376 w 1042591"/>
                <a:gd name="connsiteY3-400" fmla="*/ 966943 h 967914"/>
                <a:gd name="connsiteX4-401" fmla="*/ 662674 w 1042591"/>
                <a:gd name="connsiteY4-402" fmla="*/ 949690 h 967914"/>
                <a:gd name="connsiteX5-403" fmla="*/ 852455 w 1042591"/>
                <a:gd name="connsiteY5-404" fmla="*/ 863426 h 967914"/>
                <a:gd name="connsiteX6-405" fmla="*/ 1042236 w 1042591"/>
                <a:gd name="connsiteY6-406" fmla="*/ 518369 h 967914"/>
                <a:gd name="connsiteX7-407" fmla="*/ 990478 w 1042591"/>
                <a:gd name="connsiteY7-408" fmla="*/ 294082 h 967914"/>
                <a:gd name="connsiteX8-409" fmla="*/ 886961 w 1042591"/>
                <a:gd name="connsiteY8-410" fmla="*/ 121554 h 967914"/>
                <a:gd name="connsiteX9-411" fmla="*/ 679927 w 1042591"/>
                <a:gd name="connsiteY9-412" fmla="*/ 784 h 967914"/>
                <a:gd name="connsiteX10-413" fmla="*/ 337531 w 1042591"/>
                <a:gd name="connsiteY10-414" fmla="*/ 82184 h 967914"/>
                <a:gd name="connsiteX11-415" fmla="*/ 129580 w 1042591"/>
                <a:gd name="connsiteY11-416" fmla="*/ 220666 h 967914"/>
                <a:gd name="connsiteX12-417" fmla="*/ 0 w 1042591"/>
                <a:gd name="connsiteY12-418" fmla="*/ 465692 h 967914"/>
                <a:gd name="connsiteX0-419" fmla="*/ 26522 w 1042591"/>
                <a:gd name="connsiteY0-420" fmla="*/ 617022 h 967914"/>
                <a:gd name="connsiteX1-421" fmla="*/ 93331 w 1042591"/>
                <a:gd name="connsiteY1-422" fmla="*/ 811667 h 967914"/>
                <a:gd name="connsiteX2-423" fmla="*/ 231353 w 1042591"/>
                <a:gd name="connsiteY2-424" fmla="*/ 932437 h 967914"/>
                <a:gd name="connsiteX3-425" fmla="*/ 369376 w 1042591"/>
                <a:gd name="connsiteY3-426" fmla="*/ 966943 h 967914"/>
                <a:gd name="connsiteX4-427" fmla="*/ 662674 w 1042591"/>
                <a:gd name="connsiteY4-428" fmla="*/ 949690 h 967914"/>
                <a:gd name="connsiteX5-429" fmla="*/ 852455 w 1042591"/>
                <a:gd name="connsiteY5-430" fmla="*/ 863426 h 967914"/>
                <a:gd name="connsiteX6-431" fmla="*/ 1042236 w 1042591"/>
                <a:gd name="connsiteY6-432" fmla="*/ 518369 h 967914"/>
                <a:gd name="connsiteX7-433" fmla="*/ 990478 w 1042591"/>
                <a:gd name="connsiteY7-434" fmla="*/ 294082 h 967914"/>
                <a:gd name="connsiteX8-435" fmla="*/ 886961 w 1042591"/>
                <a:gd name="connsiteY8-436" fmla="*/ 121554 h 967914"/>
                <a:gd name="connsiteX9-437" fmla="*/ 679927 w 1042591"/>
                <a:gd name="connsiteY9-438" fmla="*/ 784 h 967914"/>
                <a:gd name="connsiteX10-439" fmla="*/ 337531 w 1042591"/>
                <a:gd name="connsiteY10-440" fmla="*/ 82184 h 967914"/>
                <a:gd name="connsiteX11-441" fmla="*/ 129580 w 1042591"/>
                <a:gd name="connsiteY11-442" fmla="*/ 220666 h 967914"/>
                <a:gd name="connsiteX12-443" fmla="*/ 0 w 1042591"/>
                <a:gd name="connsiteY12-444" fmla="*/ 465692 h 967914"/>
                <a:gd name="connsiteX0-445" fmla="*/ 26522 w 1042591"/>
                <a:gd name="connsiteY0-446" fmla="*/ 617022 h 967914"/>
                <a:gd name="connsiteX1-447" fmla="*/ 93331 w 1042591"/>
                <a:gd name="connsiteY1-448" fmla="*/ 811667 h 967914"/>
                <a:gd name="connsiteX2-449" fmla="*/ 231353 w 1042591"/>
                <a:gd name="connsiteY2-450" fmla="*/ 932437 h 967914"/>
                <a:gd name="connsiteX3-451" fmla="*/ 369376 w 1042591"/>
                <a:gd name="connsiteY3-452" fmla="*/ 966943 h 967914"/>
                <a:gd name="connsiteX4-453" fmla="*/ 662674 w 1042591"/>
                <a:gd name="connsiteY4-454" fmla="*/ 949690 h 967914"/>
                <a:gd name="connsiteX5-455" fmla="*/ 852455 w 1042591"/>
                <a:gd name="connsiteY5-456" fmla="*/ 863426 h 967914"/>
                <a:gd name="connsiteX6-457" fmla="*/ 1042236 w 1042591"/>
                <a:gd name="connsiteY6-458" fmla="*/ 518369 h 967914"/>
                <a:gd name="connsiteX7-459" fmla="*/ 990478 w 1042591"/>
                <a:gd name="connsiteY7-460" fmla="*/ 294082 h 967914"/>
                <a:gd name="connsiteX8-461" fmla="*/ 886961 w 1042591"/>
                <a:gd name="connsiteY8-462" fmla="*/ 121554 h 967914"/>
                <a:gd name="connsiteX9-463" fmla="*/ 679927 w 1042591"/>
                <a:gd name="connsiteY9-464" fmla="*/ 784 h 967914"/>
                <a:gd name="connsiteX10-465" fmla="*/ 337531 w 1042591"/>
                <a:gd name="connsiteY10-466" fmla="*/ 82184 h 967914"/>
                <a:gd name="connsiteX11-467" fmla="*/ 129580 w 1042591"/>
                <a:gd name="connsiteY11-468" fmla="*/ 220666 h 967914"/>
                <a:gd name="connsiteX12-469" fmla="*/ 0 w 1042591"/>
                <a:gd name="connsiteY12-470" fmla="*/ 465692 h 967914"/>
                <a:gd name="connsiteX0-471" fmla="*/ 21658 w 1042591"/>
                <a:gd name="connsiteY0-472" fmla="*/ 631613 h 967914"/>
                <a:gd name="connsiteX1-473" fmla="*/ 93331 w 1042591"/>
                <a:gd name="connsiteY1-474" fmla="*/ 811667 h 967914"/>
                <a:gd name="connsiteX2-475" fmla="*/ 231353 w 1042591"/>
                <a:gd name="connsiteY2-476" fmla="*/ 932437 h 967914"/>
                <a:gd name="connsiteX3-477" fmla="*/ 369376 w 1042591"/>
                <a:gd name="connsiteY3-478" fmla="*/ 966943 h 967914"/>
                <a:gd name="connsiteX4-479" fmla="*/ 662674 w 1042591"/>
                <a:gd name="connsiteY4-480" fmla="*/ 949690 h 967914"/>
                <a:gd name="connsiteX5-481" fmla="*/ 852455 w 1042591"/>
                <a:gd name="connsiteY5-482" fmla="*/ 863426 h 967914"/>
                <a:gd name="connsiteX6-483" fmla="*/ 1042236 w 1042591"/>
                <a:gd name="connsiteY6-484" fmla="*/ 518369 h 967914"/>
                <a:gd name="connsiteX7-485" fmla="*/ 990478 w 1042591"/>
                <a:gd name="connsiteY7-486" fmla="*/ 294082 h 967914"/>
                <a:gd name="connsiteX8-487" fmla="*/ 886961 w 1042591"/>
                <a:gd name="connsiteY8-488" fmla="*/ 121554 h 967914"/>
                <a:gd name="connsiteX9-489" fmla="*/ 679927 w 1042591"/>
                <a:gd name="connsiteY9-490" fmla="*/ 784 h 967914"/>
                <a:gd name="connsiteX10-491" fmla="*/ 337531 w 1042591"/>
                <a:gd name="connsiteY10-492" fmla="*/ 82184 h 967914"/>
                <a:gd name="connsiteX11-493" fmla="*/ 129580 w 1042591"/>
                <a:gd name="connsiteY11-494" fmla="*/ 220666 h 967914"/>
                <a:gd name="connsiteX12-495" fmla="*/ 0 w 1042591"/>
                <a:gd name="connsiteY12-496" fmla="*/ 465692 h 967914"/>
                <a:gd name="connsiteX0-497" fmla="*/ 21658 w 1042591"/>
                <a:gd name="connsiteY0-498" fmla="*/ 631613 h 967914"/>
                <a:gd name="connsiteX1-499" fmla="*/ 93331 w 1042591"/>
                <a:gd name="connsiteY1-500" fmla="*/ 811667 h 967914"/>
                <a:gd name="connsiteX2-501" fmla="*/ 231353 w 1042591"/>
                <a:gd name="connsiteY2-502" fmla="*/ 932437 h 967914"/>
                <a:gd name="connsiteX3-503" fmla="*/ 369376 w 1042591"/>
                <a:gd name="connsiteY3-504" fmla="*/ 966943 h 967914"/>
                <a:gd name="connsiteX4-505" fmla="*/ 662674 w 1042591"/>
                <a:gd name="connsiteY4-506" fmla="*/ 949690 h 967914"/>
                <a:gd name="connsiteX5-507" fmla="*/ 852455 w 1042591"/>
                <a:gd name="connsiteY5-508" fmla="*/ 863426 h 967914"/>
                <a:gd name="connsiteX6-509" fmla="*/ 1042236 w 1042591"/>
                <a:gd name="connsiteY6-510" fmla="*/ 518369 h 967914"/>
                <a:gd name="connsiteX7-511" fmla="*/ 990478 w 1042591"/>
                <a:gd name="connsiteY7-512" fmla="*/ 294082 h 967914"/>
                <a:gd name="connsiteX8-513" fmla="*/ 886961 w 1042591"/>
                <a:gd name="connsiteY8-514" fmla="*/ 121554 h 967914"/>
                <a:gd name="connsiteX9-515" fmla="*/ 679927 w 1042591"/>
                <a:gd name="connsiteY9-516" fmla="*/ 784 h 967914"/>
                <a:gd name="connsiteX10-517" fmla="*/ 337531 w 1042591"/>
                <a:gd name="connsiteY10-518" fmla="*/ 82184 h 967914"/>
                <a:gd name="connsiteX11-519" fmla="*/ 129580 w 1042591"/>
                <a:gd name="connsiteY11-520" fmla="*/ 220666 h 967914"/>
                <a:gd name="connsiteX12-521" fmla="*/ 0 w 1042591"/>
                <a:gd name="connsiteY12-522" fmla="*/ 465692 h 967914"/>
                <a:gd name="connsiteX0-523" fmla="*/ 21658 w 1042591"/>
                <a:gd name="connsiteY0-524" fmla="*/ 631613 h 967914"/>
                <a:gd name="connsiteX1-525" fmla="*/ 93331 w 1042591"/>
                <a:gd name="connsiteY1-526" fmla="*/ 811667 h 967914"/>
                <a:gd name="connsiteX2-527" fmla="*/ 231353 w 1042591"/>
                <a:gd name="connsiteY2-528" fmla="*/ 932437 h 967914"/>
                <a:gd name="connsiteX3-529" fmla="*/ 369376 w 1042591"/>
                <a:gd name="connsiteY3-530" fmla="*/ 966943 h 967914"/>
                <a:gd name="connsiteX4-531" fmla="*/ 662674 w 1042591"/>
                <a:gd name="connsiteY4-532" fmla="*/ 949690 h 967914"/>
                <a:gd name="connsiteX5-533" fmla="*/ 852455 w 1042591"/>
                <a:gd name="connsiteY5-534" fmla="*/ 863426 h 967914"/>
                <a:gd name="connsiteX6-535" fmla="*/ 1042236 w 1042591"/>
                <a:gd name="connsiteY6-536" fmla="*/ 518369 h 967914"/>
                <a:gd name="connsiteX7-537" fmla="*/ 990478 w 1042591"/>
                <a:gd name="connsiteY7-538" fmla="*/ 294082 h 967914"/>
                <a:gd name="connsiteX8-539" fmla="*/ 886961 w 1042591"/>
                <a:gd name="connsiteY8-540" fmla="*/ 121554 h 967914"/>
                <a:gd name="connsiteX9-541" fmla="*/ 679927 w 1042591"/>
                <a:gd name="connsiteY9-542" fmla="*/ 784 h 967914"/>
                <a:gd name="connsiteX10-543" fmla="*/ 337531 w 1042591"/>
                <a:gd name="connsiteY10-544" fmla="*/ 82184 h 967914"/>
                <a:gd name="connsiteX11-545" fmla="*/ 129580 w 1042591"/>
                <a:gd name="connsiteY11-546" fmla="*/ 220666 h 967914"/>
                <a:gd name="connsiteX12-547" fmla="*/ 0 w 1042591"/>
                <a:gd name="connsiteY12-548" fmla="*/ 465692 h 967914"/>
                <a:gd name="connsiteX0-549" fmla="*/ 21658 w 1042591"/>
                <a:gd name="connsiteY0-550" fmla="*/ 631613 h 967914"/>
                <a:gd name="connsiteX1-551" fmla="*/ 93331 w 1042591"/>
                <a:gd name="connsiteY1-552" fmla="*/ 811667 h 967914"/>
                <a:gd name="connsiteX2-553" fmla="*/ 231353 w 1042591"/>
                <a:gd name="connsiteY2-554" fmla="*/ 932437 h 967914"/>
                <a:gd name="connsiteX3-555" fmla="*/ 369376 w 1042591"/>
                <a:gd name="connsiteY3-556" fmla="*/ 966943 h 967914"/>
                <a:gd name="connsiteX4-557" fmla="*/ 662674 w 1042591"/>
                <a:gd name="connsiteY4-558" fmla="*/ 949690 h 967914"/>
                <a:gd name="connsiteX5-559" fmla="*/ 852455 w 1042591"/>
                <a:gd name="connsiteY5-560" fmla="*/ 863426 h 967914"/>
                <a:gd name="connsiteX6-561" fmla="*/ 1042236 w 1042591"/>
                <a:gd name="connsiteY6-562" fmla="*/ 518369 h 967914"/>
                <a:gd name="connsiteX7-563" fmla="*/ 990478 w 1042591"/>
                <a:gd name="connsiteY7-564" fmla="*/ 294082 h 967914"/>
                <a:gd name="connsiteX8-565" fmla="*/ 886961 w 1042591"/>
                <a:gd name="connsiteY8-566" fmla="*/ 121554 h 967914"/>
                <a:gd name="connsiteX9-567" fmla="*/ 679927 w 1042591"/>
                <a:gd name="connsiteY9-568" fmla="*/ 784 h 967914"/>
                <a:gd name="connsiteX10-569" fmla="*/ 337531 w 1042591"/>
                <a:gd name="connsiteY10-570" fmla="*/ 82184 h 967914"/>
                <a:gd name="connsiteX11-571" fmla="*/ 129580 w 1042591"/>
                <a:gd name="connsiteY11-572" fmla="*/ 220666 h 967914"/>
                <a:gd name="connsiteX12-573" fmla="*/ 0 w 1042591"/>
                <a:gd name="connsiteY12-574" fmla="*/ 465692 h 967914"/>
                <a:gd name="connsiteX0-575" fmla="*/ 21658 w 1042591"/>
                <a:gd name="connsiteY0-576" fmla="*/ 631613 h 967914"/>
                <a:gd name="connsiteX1-577" fmla="*/ 93331 w 1042591"/>
                <a:gd name="connsiteY1-578" fmla="*/ 811667 h 967914"/>
                <a:gd name="connsiteX2-579" fmla="*/ 231353 w 1042591"/>
                <a:gd name="connsiteY2-580" fmla="*/ 932437 h 967914"/>
                <a:gd name="connsiteX3-581" fmla="*/ 369376 w 1042591"/>
                <a:gd name="connsiteY3-582" fmla="*/ 966943 h 967914"/>
                <a:gd name="connsiteX4-583" fmla="*/ 662674 w 1042591"/>
                <a:gd name="connsiteY4-584" fmla="*/ 949690 h 967914"/>
                <a:gd name="connsiteX5-585" fmla="*/ 852455 w 1042591"/>
                <a:gd name="connsiteY5-586" fmla="*/ 863426 h 967914"/>
                <a:gd name="connsiteX6-587" fmla="*/ 1042236 w 1042591"/>
                <a:gd name="connsiteY6-588" fmla="*/ 518369 h 967914"/>
                <a:gd name="connsiteX7-589" fmla="*/ 990478 w 1042591"/>
                <a:gd name="connsiteY7-590" fmla="*/ 294082 h 967914"/>
                <a:gd name="connsiteX8-591" fmla="*/ 886961 w 1042591"/>
                <a:gd name="connsiteY8-592" fmla="*/ 121554 h 967914"/>
                <a:gd name="connsiteX9-593" fmla="*/ 679927 w 1042591"/>
                <a:gd name="connsiteY9-594" fmla="*/ 784 h 967914"/>
                <a:gd name="connsiteX10-595" fmla="*/ 337531 w 1042591"/>
                <a:gd name="connsiteY10-596" fmla="*/ 82184 h 967914"/>
                <a:gd name="connsiteX11-597" fmla="*/ 129580 w 1042591"/>
                <a:gd name="connsiteY11-598" fmla="*/ 220666 h 967914"/>
                <a:gd name="connsiteX12-599" fmla="*/ 0 w 1042591"/>
                <a:gd name="connsiteY12-600" fmla="*/ 465692 h 9679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042591" h="967914">
                  <a:moveTo>
                    <a:pt x="21658" y="631613"/>
                  </a:moveTo>
                  <a:cubicBezTo>
                    <a:pt x="77975" y="769453"/>
                    <a:pt x="71061" y="746785"/>
                    <a:pt x="93331" y="811667"/>
                  </a:cubicBezTo>
                  <a:cubicBezTo>
                    <a:pt x="173385" y="920018"/>
                    <a:pt x="185346" y="892180"/>
                    <a:pt x="231353" y="932437"/>
                  </a:cubicBezTo>
                  <a:lnTo>
                    <a:pt x="369376" y="966943"/>
                  </a:lnTo>
                  <a:cubicBezTo>
                    <a:pt x="441263" y="969818"/>
                    <a:pt x="582161" y="966943"/>
                    <a:pt x="662674" y="949690"/>
                  </a:cubicBezTo>
                  <a:cubicBezTo>
                    <a:pt x="743187" y="932437"/>
                    <a:pt x="769740" y="935313"/>
                    <a:pt x="852455" y="863426"/>
                  </a:cubicBezTo>
                  <a:cubicBezTo>
                    <a:pt x="935170" y="791539"/>
                    <a:pt x="1038282" y="651360"/>
                    <a:pt x="1042236" y="518369"/>
                  </a:cubicBezTo>
                  <a:cubicBezTo>
                    <a:pt x="1046190" y="385378"/>
                    <a:pt x="1016357" y="360218"/>
                    <a:pt x="990478" y="294082"/>
                  </a:cubicBezTo>
                  <a:lnTo>
                    <a:pt x="886961" y="121554"/>
                  </a:lnTo>
                  <a:cubicBezTo>
                    <a:pt x="835203" y="72671"/>
                    <a:pt x="771499" y="7346"/>
                    <a:pt x="679927" y="784"/>
                  </a:cubicBezTo>
                  <a:cubicBezTo>
                    <a:pt x="588355" y="-5778"/>
                    <a:pt x="453865" y="29538"/>
                    <a:pt x="337531" y="82184"/>
                  </a:cubicBezTo>
                  <a:cubicBezTo>
                    <a:pt x="221197" y="134830"/>
                    <a:pt x="185835" y="156748"/>
                    <a:pt x="129580" y="220666"/>
                  </a:cubicBezTo>
                  <a:cubicBezTo>
                    <a:pt x="73325" y="284584"/>
                    <a:pt x="36708" y="332136"/>
                    <a:pt x="0" y="465692"/>
                  </a:cubicBezTo>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251786" y="2245917"/>
              <a:ext cx="481657" cy="447157"/>
            </a:xfrm>
            <a:custGeom>
              <a:avLst/>
              <a:gdLst>
                <a:gd name="connsiteX0" fmla="*/ 17252 w 1035169"/>
                <a:gd name="connsiteY0" fmla="*/ 276045 h 966159"/>
                <a:gd name="connsiteX1" fmla="*/ 0 w 1035169"/>
                <a:gd name="connsiteY1" fmla="*/ 621102 h 966159"/>
                <a:gd name="connsiteX2" fmla="*/ 86264 w 1035169"/>
                <a:gd name="connsiteY2" fmla="*/ 810883 h 966159"/>
                <a:gd name="connsiteX3" fmla="*/ 224286 w 1035169"/>
                <a:gd name="connsiteY3" fmla="*/ 931653 h 966159"/>
                <a:gd name="connsiteX4" fmla="*/ 362309 w 1035169"/>
                <a:gd name="connsiteY4" fmla="*/ 966159 h 966159"/>
                <a:gd name="connsiteX5" fmla="*/ 655607 w 1035169"/>
                <a:gd name="connsiteY5" fmla="*/ 948906 h 966159"/>
                <a:gd name="connsiteX6" fmla="*/ 845388 w 1035169"/>
                <a:gd name="connsiteY6" fmla="*/ 862642 h 966159"/>
                <a:gd name="connsiteX7" fmla="*/ 1035169 w 1035169"/>
                <a:gd name="connsiteY7" fmla="*/ 517585 h 966159"/>
                <a:gd name="connsiteX8" fmla="*/ 983411 w 1035169"/>
                <a:gd name="connsiteY8" fmla="*/ 293298 h 966159"/>
                <a:gd name="connsiteX9" fmla="*/ 879894 w 1035169"/>
                <a:gd name="connsiteY9" fmla="*/ 120770 h 966159"/>
                <a:gd name="connsiteX10" fmla="*/ 672860 w 1035169"/>
                <a:gd name="connsiteY10" fmla="*/ 0 h 966159"/>
                <a:gd name="connsiteX11" fmla="*/ 345056 w 1035169"/>
                <a:gd name="connsiteY11" fmla="*/ 86264 h 966159"/>
                <a:gd name="connsiteX12" fmla="*/ 69011 w 1035169"/>
                <a:gd name="connsiteY12" fmla="*/ 258793 h 966159"/>
                <a:gd name="connsiteX13" fmla="*/ 17252 w 1035169"/>
                <a:gd name="connsiteY13" fmla="*/ 345057 h 966159"/>
                <a:gd name="connsiteX14" fmla="*/ 17252 w 1035169"/>
                <a:gd name="connsiteY14" fmla="*/ 396815 h 966159"/>
                <a:gd name="connsiteX0-1" fmla="*/ 0 w 1035169"/>
                <a:gd name="connsiteY0-2" fmla="*/ 621102 h 966159"/>
                <a:gd name="connsiteX1-3" fmla="*/ 86264 w 1035169"/>
                <a:gd name="connsiteY1-4" fmla="*/ 810883 h 966159"/>
                <a:gd name="connsiteX2-5" fmla="*/ 224286 w 1035169"/>
                <a:gd name="connsiteY2-6" fmla="*/ 931653 h 966159"/>
                <a:gd name="connsiteX3-7" fmla="*/ 362309 w 1035169"/>
                <a:gd name="connsiteY3-8" fmla="*/ 966159 h 966159"/>
                <a:gd name="connsiteX4-9" fmla="*/ 655607 w 1035169"/>
                <a:gd name="connsiteY4-10" fmla="*/ 948906 h 966159"/>
                <a:gd name="connsiteX5-11" fmla="*/ 845388 w 1035169"/>
                <a:gd name="connsiteY5-12" fmla="*/ 862642 h 966159"/>
                <a:gd name="connsiteX6-13" fmla="*/ 1035169 w 1035169"/>
                <a:gd name="connsiteY6-14" fmla="*/ 517585 h 966159"/>
                <a:gd name="connsiteX7-15" fmla="*/ 983411 w 1035169"/>
                <a:gd name="connsiteY7-16" fmla="*/ 293298 h 966159"/>
                <a:gd name="connsiteX8-17" fmla="*/ 879894 w 1035169"/>
                <a:gd name="connsiteY8-18" fmla="*/ 120770 h 966159"/>
                <a:gd name="connsiteX9-19" fmla="*/ 672860 w 1035169"/>
                <a:gd name="connsiteY9-20" fmla="*/ 0 h 966159"/>
                <a:gd name="connsiteX10-21" fmla="*/ 345056 w 1035169"/>
                <a:gd name="connsiteY10-22" fmla="*/ 86264 h 966159"/>
                <a:gd name="connsiteX11-23" fmla="*/ 69011 w 1035169"/>
                <a:gd name="connsiteY11-24" fmla="*/ 258793 h 966159"/>
                <a:gd name="connsiteX12-25" fmla="*/ 17252 w 1035169"/>
                <a:gd name="connsiteY12-26" fmla="*/ 345057 h 966159"/>
                <a:gd name="connsiteX13-27" fmla="*/ 17252 w 1035169"/>
                <a:gd name="connsiteY13-28" fmla="*/ 396815 h 966159"/>
                <a:gd name="connsiteX0-29" fmla="*/ 0 w 1035169"/>
                <a:gd name="connsiteY0-30" fmla="*/ 621102 h 966159"/>
                <a:gd name="connsiteX1-31" fmla="*/ 86264 w 1035169"/>
                <a:gd name="connsiteY1-32" fmla="*/ 810883 h 966159"/>
                <a:gd name="connsiteX2-33" fmla="*/ 224286 w 1035169"/>
                <a:gd name="connsiteY2-34" fmla="*/ 931653 h 966159"/>
                <a:gd name="connsiteX3-35" fmla="*/ 362309 w 1035169"/>
                <a:gd name="connsiteY3-36" fmla="*/ 966159 h 966159"/>
                <a:gd name="connsiteX4-37" fmla="*/ 655607 w 1035169"/>
                <a:gd name="connsiteY4-38" fmla="*/ 948906 h 966159"/>
                <a:gd name="connsiteX5-39" fmla="*/ 845388 w 1035169"/>
                <a:gd name="connsiteY5-40" fmla="*/ 862642 h 966159"/>
                <a:gd name="connsiteX6-41" fmla="*/ 1035169 w 1035169"/>
                <a:gd name="connsiteY6-42" fmla="*/ 517585 h 966159"/>
                <a:gd name="connsiteX7-43" fmla="*/ 983411 w 1035169"/>
                <a:gd name="connsiteY7-44" fmla="*/ 293298 h 966159"/>
                <a:gd name="connsiteX8-45" fmla="*/ 879894 w 1035169"/>
                <a:gd name="connsiteY8-46" fmla="*/ 120770 h 966159"/>
                <a:gd name="connsiteX9-47" fmla="*/ 672860 w 1035169"/>
                <a:gd name="connsiteY9-48" fmla="*/ 0 h 966159"/>
                <a:gd name="connsiteX10-49" fmla="*/ 345056 w 1035169"/>
                <a:gd name="connsiteY10-50" fmla="*/ 86264 h 966159"/>
                <a:gd name="connsiteX11-51" fmla="*/ 69011 w 1035169"/>
                <a:gd name="connsiteY11-52" fmla="*/ 258793 h 966159"/>
                <a:gd name="connsiteX12-53" fmla="*/ 17252 w 1035169"/>
                <a:gd name="connsiteY12-54" fmla="*/ 396815 h 966159"/>
                <a:gd name="connsiteX0-55" fmla="*/ 0 w 1035169"/>
                <a:gd name="connsiteY0-56" fmla="*/ 621565 h 966622"/>
                <a:gd name="connsiteX1-57" fmla="*/ 86264 w 1035169"/>
                <a:gd name="connsiteY1-58" fmla="*/ 811346 h 966622"/>
                <a:gd name="connsiteX2-59" fmla="*/ 224286 w 1035169"/>
                <a:gd name="connsiteY2-60" fmla="*/ 932116 h 966622"/>
                <a:gd name="connsiteX3-61" fmla="*/ 362309 w 1035169"/>
                <a:gd name="connsiteY3-62" fmla="*/ 966622 h 966622"/>
                <a:gd name="connsiteX4-63" fmla="*/ 655607 w 1035169"/>
                <a:gd name="connsiteY4-64" fmla="*/ 949369 h 966622"/>
                <a:gd name="connsiteX5-65" fmla="*/ 845388 w 1035169"/>
                <a:gd name="connsiteY5-66" fmla="*/ 863105 h 966622"/>
                <a:gd name="connsiteX6-67" fmla="*/ 1035169 w 1035169"/>
                <a:gd name="connsiteY6-68" fmla="*/ 518048 h 966622"/>
                <a:gd name="connsiteX7-69" fmla="*/ 983411 w 1035169"/>
                <a:gd name="connsiteY7-70" fmla="*/ 293761 h 966622"/>
                <a:gd name="connsiteX8-71" fmla="*/ 879894 w 1035169"/>
                <a:gd name="connsiteY8-72" fmla="*/ 121233 h 966622"/>
                <a:gd name="connsiteX9-73" fmla="*/ 672860 w 1035169"/>
                <a:gd name="connsiteY9-74" fmla="*/ 463 h 966622"/>
                <a:gd name="connsiteX10-75" fmla="*/ 345056 w 1035169"/>
                <a:gd name="connsiteY10-76" fmla="*/ 86727 h 966622"/>
                <a:gd name="connsiteX11-77" fmla="*/ 69011 w 1035169"/>
                <a:gd name="connsiteY11-78" fmla="*/ 259256 h 966622"/>
                <a:gd name="connsiteX12-79" fmla="*/ 17252 w 1035169"/>
                <a:gd name="connsiteY12-80" fmla="*/ 397278 h 966622"/>
                <a:gd name="connsiteX0-81" fmla="*/ 0 w 1041157"/>
                <a:gd name="connsiteY0-82" fmla="*/ 621565 h 966622"/>
                <a:gd name="connsiteX1-83" fmla="*/ 86264 w 1041157"/>
                <a:gd name="connsiteY1-84" fmla="*/ 811346 h 966622"/>
                <a:gd name="connsiteX2-85" fmla="*/ 224286 w 1041157"/>
                <a:gd name="connsiteY2-86" fmla="*/ 932116 h 966622"/>
                <a:gd name="connsiteX3-87" fmla="*/ 362309 w 1041157"/>
                <a:gd name="connsiteY3-88" fmla="*/ 966622 h 966622"/>
                <a:gd name="connsiteX4-89" fmla="*/ 655607 w 1041157"/>
                <a:gd name="connsiteY4-90" fmla="*/ 949369 h 966622"/>
                <a:gd name="connsiteX5-91" fmla="*/ 845388 w 1041157"/>
                <a:gd name="connsiteY5-92" fmla="*/ 863105 h 966622"/>
                <a:gd name="connsiteX6-93" fmla="*/ 1035169 w 1041157"/>
                <a:gd name="connsiteY6-94" fmla="*/ 518048 h 966622"/>
                <a:gd name="connsiteX7-95" fmla="*/ 983411 w 1041157"/>
                <a:gd name="connsiteY7-96" fmla="*/ 293761 h 966622"/>
                <a:gd name="connsiteX8-97" fmla="*/ 879894 w 1041157"/>
                <a:gd name="connsiteY8-98" fmla="*/ 121233 h 966622"/>
                <a:gd name="connsiteX9-99" fmla="*/ 672860 w 1041157"/>
                <a:gd name="connsiteY9-100" fmla="*/ 463 h 966622"/>
                <a:gd name="connsiteX10-101" fmla="*/ 345056 w 1041157"/>
                <a:gd name="connsiteY10-102" fmla="*/ 86727 h 966622"/>
                <a:gd name="connsiteX11-103" fmla="*/ 69011 w 1041157"/>
                <a:gd name="connsiteY11-104" fmla="*/ 259256 h 966622"/>
                <a:gd name="connsiteX12-105" fmla="*/ 17252 w 1041157"/>
                <a:gd name="connsiteY12-106" fmla="*/ 397278 h 966622"/>
                <a:gd name="connsiteX0-107" fmla="*/ 0 w 1035524"/>
                <a:gd name="connsiteY0-108" fmla="*/ 621565 h 966622"/>
                <a:gd name="connsiteX1-109" fmla="*/ 86264 w 1035524"/>
                <a:gd name="connsiteY1-110" fmla="*/ 811346 h 966622"/>
                <a:gd name="connsiteX2-111" fmla="*/ 224286 w 1035524"/>
                <a:gd name="connsiteY2-112" fmla="*/ 932116 h 966622"/>
                <a:gd name="connsiteX3-113" fmla="*/ 362309 w 1035524"/>
                <a:gd name="connsiteY3-114" fmla="*/ 966622 h 966622"/>
                <a:gd name="connsiteX4-115" fmla="*/ 655607 w 1035524"/>
                <a:gd name="connsiteY4-116" fmla="*/ 949369 h 966622"/>
                <a:gd name="connsiteX5-117" fmla="*/ 845388 w 1035524"/>
                <a:gd name="connsiteY5-118" fmla="*/ 863105 h 966622"/>
                <a:gd name="connsiteX6-119" fmla="*/ 1035169 w 1035524"/>
                <a:gd name="connsiteY6-120" fmla="*/ 518048 h 966622"/>
                <a:gd name="connsiteX7-121" fmla="*/ 983411 w 1035524"/>
                <a:gd name="connsiteY7-122" fmla="*/ 293761 h 966622"/>
                <a:gd name="connsiteX8-123" fmla="*/ 879894 w 1035524"/>
                <a:gd name="connsiteY8-124" fmla="*/ 121233 h 966622"/>
                <a:gd name="connsiteX9-125" fmla="*/ 672860 w 1035524"/>
                <a:gd name="connsiteY9-126" fmla="*/ 463 h 966622"/>
                <a:gd name="connsiteX10-127" fmla="*/ 345056 w 1035524"/>
                <a:gd name="connsiteY10-128" fmla="*/ 86727 h 966622"/>
                <a:gd name="connsiteX11-129" fmla="*/ 69011 w 1035524"/>
                <a:gd name="connsiteY11-130" fmla="*/ 259256 h 966622"/>
                <a:gd name="connsiteX12-131" fmla="*/ 17252 w 1035524"/>
                <a:gd name="connsiteY12-132" fmla="*/ 397278 h 966622"/>
                <a:gd name="connsiteX0-133" fmla="*/ 0 w 1035524"/>
                <a:gd name="connsiteY0-134" fmla="*/ 621565 h 967593"/>
                <a:gd name="connsiteX1-135" fmla="*/ 86264 w 1035524"/>
                <a:gd name="connsiteY1-136" fmla="*/ 811346 h 967593"/>
                <a:gd name="connsiteX2-137" fmla="*/ 224286 w 1035524"/>
                <a:gd name="connsiteY2-138" fmla="*/ 932116 h 967593"/>
                <a:gd name="connsiteX3-139" fmla="*/ 362309 w 1035524"/>
                <a:gd name="connsiteY3-140" fmla="*/ 966622 h 967593"/>
                <a:gd name="connsiteX4-141" fmla="*/ 655607 w 1035524"/>
                <a:gd name="connsiteY4-142" fmla="*/ 949369 h 967593"/>
                <a:gd name="connsiteX5-143" fmla="*/ 845388 w 1035524"/>
                <a:gd name="connsiteY5-144" fmla="*/ 863105 h 967593"/>
                <a:gd name="connsiteX6-145" fmla="*/ 1035169 w 1035524"/>
                <a:gd name="connsiteY6-146" fmla="*/ 518048 h 967593"/>
                <a:gd name="connsiteX7-147" fmla="*/ 983411 w 1035524"/>
                <a:gd name="connsiteY7-148" fmla="*/ 293761 h 967593"/>
                <a:gd name="connsiteX8-149" fmla="*/ 879894 w 1035524"/>
                <a:gd name="connsiteY8-150" fmla="*/ 121233 h 967593"/>
                <a:gd name="connsiteX9-151" fmla="*/ 672860 w 1035524"/>
                <a:gd name="connsiteY9-152" fmla="*/ 463 h 967593"/>
                <a:gd name="connsiteX10-153" fmla="*/ 345056 w 1035524"/>
                <a:gd name="connsiteY10-154" fmla="*/ 86727 h 967593"/>
                <a:gd name="connsiteX11-155" fmla="*/ 69011 w 1035524"/>
                <a:gd name="connsiteY11-156" fmla="*/ 259256 h 967593"/>
                <a:gd name="connsiteX12-157" fmla="*/ 17252 w 1035524"/>
                <a:gd name="connsiteY12-158" fmla="*/ 397278 h 967593"/>
                <a:gd name="connsiteX0-159" fmla="*/ 0 w 1035524"/>
                <a:gd name="connsiteY0-160" fmla="*/ 621565 h 967593"/>
                <a:gd name="connsiteX1-161" fmla="*/ 86264 w 1035524"/>
                <a:gd name="connsiteY1-162" fmla="*/ 811346 h 967593"/>
                <a:gd name="connsiteX2-163" fmla="*/ 224286 w 1035524"/>
                <a:gd name="connsiteY2-164" fmla="*/ 932116 h 967593"/>
                <a:gd name="connsiteX3-165" fmla="*/ 362309 w 1035524"/>
                <a:gd name="connsiteY3-166" fmla="*/ 966622 h 967593"/>
                <a:gd name="connsiteX4-167" fmla="*/ 655607 w 1035524"/>
                <a:gd name="connsiteY4-168" fmla="*/ 949369 h 967593"/>
                <a:gd name="connsiteX5-169" fmla="*/ 845388 w 1035524"/>
                <a:gd name="connsiteY5-170" fmla="*/ 863105 h 967593"/>
                <a:gd name="connsiteX6-171" fmla="*/ 1035169 w 1035524"/>
                <a:gd name="connsiteY6-172" fmla="*/ 518048 h 967593"/>
                <a:gd name="connsiteX7-173" fmla="*/ 983411 w 1035524"/>
                <a:gd name="connsiteY7-174" fmla="*/ 293761 h 967593"/>
                <a:gd name="connsiteX8-175" fmla="*/ 879894 w 1035524"/>
                <a:gd name="connsiteY8-176" fmla="*/ 121233 h 967593"/>
                <a:gd name="connsiteX9-177" fmla="*/ 672860 w 1035524"/>
                <a:gd name="connsiteY9-178" fmla="*/ 463 h 967593"/>
                <a:gd name="connsiteX10-179" fmla="*/ 345056 w 1035524"/>
                <a:gd name="connsiteY10-180" fmla="*/ 86727 h 967593"/>
                <a:gd name="connsiteX11-181" fmla="*/ 69011 w 1035524"/>
                <a:gd name="connsiteY11-182" fmla="*/ 259256 h 967593"/>
                <a:gd name="connsiteX12-183" fmla="*/ 17252 w 1035524"/>
                <a:gd name="connsiteY12-184" fmla="*/ 397278 h 967593"/>
                <a:gd name="connsiteX0-185" fmla="*/ 0 w 1035524"/>
                <a:gd name="connsiteY0-186" fmla="*/ 621565 h 967593"/>
                <a:gd name="connsiteX1-187" fmla="*/ 86264 w 1035524"/>
                <a:gd name="connsiteY1-188" fmla="*/ 811346 h 967593"/>
                <a:gd name="connsiteX2-189" fmla="*/ 224286 w 1035524"/>
                <a:gd name="connsiteY2-190" fmla="*/ 932116 h 967593"/>
                <a:gd name="connsiteX3-191" fmla="*/ 362309 w 1035524"/>
                <a:gd name="connsiteY3-192" fmla="*/ 966622 h 967593"/>
                <a:gd name="connsiteX4-193" fmla="*/ 655607 w 1035524"/>
                <a:gd name="connsiteY4-194" fmla="*/ 949369 h 967593"/>
                <a:gd name="connsiteX5-195" fmla="*/ 845388 w 1035524"/>
                <a:gd name="connsiteY5-196" fmla="*/ 863105 h 967593"/>
                <a:gd name="connsiteX6-197" fmla="*/ 1035169 w 1035524"/>
                <a:gd name="connsiteY6-198" fmla="*/ 518048 h 967593"/>
                <a:gd name="connsiteX7-199" fmla="*/ 983411 w 1035524"/>
                <a:gd name="connsiteY7-200" fmla="*/ 293761 h 967593"/>
                <a:gd name="connsiteX8-201" fmla="*/ 879894 w 1035524"/>
                <a:gd name="connsiteY8-202" fmla="*/ 121233 h 967593"/>
                <a:gd name="connsiteX9-203" fmla="*/ 672860 w 1035524"/>
                <a:gd name="connsiteY9-204" fmla="*/ 463 h 967593"/>
                <a:gd name="connsiteX10-205" fmla="*/ 345056 w 1035524"/>
                <a:gd name="connsiteY10-206" fmla="*/ 86727 h 967593"/>
                <a:gd name="connsiteX11-207" fmla="*/ 69011 w 1035524"/>
                <a:gd name="connsiteY11-208" fmla="*/ 259256 h 967593"/>
                <a:gd name="connsiteX12-209" fmla="*/ 17252 w 1035524"/>
                <a:gd name="connsiteY12-210" fmla="*/ 397278 h 967593"/>
                <a:gd name="connsiteX0-211" fmla="*/ 7067 w 1042591"/>
                <a:gd name="connsiteY0-212" fmla="*/ 621565 h 967593"/>
                <a:gd name="connsiteX1-213" fmla="*/ 93331 w 1042591"/>
                <a:gd name="connsiteY1-214" fmla="*/ 811346 h 967593"/>
                <a:gd name="connsiteX2-215" fmla="*/ 231353 w 1042591"/>
                <a:gd name="connsiteY2-216" fmla="*/ 932116 h 967593"/>
                <a:gd name="connsiteX3-217" fmla="*/ 369376 w 1042591"/>
                <a:gd name="connsiteY3-218" fmla="*/ 966622 h 967593"/>
                <a:gd name="connsiteX4-219" fmla="*/ 662674 w 1042591"/>
                <a:gd name="connsiteY4-220" fmla="*/ 949369 h 967593"/>
                <a:gd name="connsiteX5-221" fmla="*/ 852455 w 1042591"/>
                <a:gd name="connsiteY5-222" fmla="*/ 863105 h 967593"/>
                <a:gd name="connsiteX6-223" fmla="*/ 1042236 w 1042591"/>
                <a:gd name="connsiteY6-224" fmla="*/ 518048 h 967593"/>
                <a:gd name="connsiteX7-225" fmla="*/ 990478 w 1042591"/>
                <a:gd name="connsiteY7-226" fmla="*/ 293761 h 967593"/>
                <a:gd name="connsiteX8-227" fmla="*/ 886961 w 1042591"/>
                <a:gd name="connsiteY8-228" fmla="*/ 121233 h 967593"/>
                <a:gd name="connsiteX9-229" fmla="*/ 679927 w 1042591"/>
                <a:gd name="connsiteY9-230" fmla="*/ 463 h 967593"/>
                <a:gd name="connsiteX10-231" fmla="*/ 352123 w 1042591"/>
                <a:gd name="connsiteY10-232" fmla="*/ 86727 h 967593"/>
                <a:gd name="connsiteX11-233" fmla="*/ 76078 w 1042591"/>
                <a:gd name="connsiteY11-234" fmla="*/ 259256 h 967593"/>
                <a:gd name="connsiteX12-235" fmla="*/ 0 w 1042591"/>
                <a:gd name="connsiteY12-236" fmla="*/ 465371 h 967593"/>
                <a:gd name="connsiteX0-237" fmla="*/ 7067 w 1042591"/>
                <a:gd name="connsiteY0-238" fmla="*/ 621565 h 967593"/>
                <a:gd name="connsiteX1-239" fmla="*/ 93331 w 1042591"/>
                <a:gd name="connsiteY1-240" fmla="*/ 811346 h 967593"/>
                <a:gd name="connsiteX2-241" fmla="*/ 231353 w 1042591"/>
                <a:gd name="connsiteY2-242" fmla="*/ 932116 h 967593"/>
                <a:gd name="connsiteX3-243" fmla="*/ 369376 w 1042591"/>
                <a:gd name="connsiteY3-244" fmla="*/ 966622 h 967593"/>
                <a:gd name="connsiteX4-245" fmla="*/ 662674 w 1042591"/>
                <a:gd name="connsiteY4-246" fmla="*/ 949369 h 967593"/>
                <a:gd name="connsiteX5-247" fmla="*/ 852455 w 1042591"/>
                <a:gd name="connsiteY5-248" fmla="*/ 863105 h 967593"/>
                <a:gd name="connsiteX6-249" fmla="*/ 1042236 w 1042591"/>
                <a:gd name="connsiteY6-250" fmla="*/ 518048 h 967593"/>
                <a:gd name="connsiteX7-251" fmla="*/ 990478 w 1042591"/>
                <a:gd name="connsiteY7-252" fmla="*/ 293761 h 967593"/>
                <a:gd name="connsiteX8-253" fmla="*/ 886961 w 1042591"/>
                <a:gd name="connsiteY8-254" fmla="*/ 121233 h 967593"/>
                <a:gd name="connsiteX9-255" fmla="*/ 679927 w 1042591"/>
                <a:gd name="connsiteY9-256" fmla="*/ 463 h 967593"/>
                <a:gd name="connsiteX10-257" fmla="*/ 352123 w 1042591"/>
                <a:gd name="connsiteY10-258" fmla="*/ 86727 h 967593"/>
                <a:gd name="connsiteX11-259" fmla="*/ 76078 w 1042591"/>
                <a:gd name="connsiteY11-260" fmla="*/ 259256 h 967593"/>
                <a:gd name="connsiteX12-261" fmla="*/ 0 w 1042591"/>
                <a:gd name="connsiteY12-262" fmla="*/ 465371 h 967593"/>
                <a:gd name="connsiteX0-263" fmla="*/ 26522 w 1042591"/>
                <a:gd name="connsiteY0-264" fmla="*/ 616701 h 967593"/>
                <a:gd name="connsiteX1-265" fmla="*/ 93331 w 1042591"/>
                <a:gd name="connsiteY1-266" fmla="*/ 811346 h 967593"/>
                <a:gd name="connsiteX2-267" fmla="*/ 231353 w 1042591"/>
                <a:gd name="connsiteY2-268" fmla="*/ 932116 h 967593"/>
                <a:gd name="connsiteX3-269" fmla="*/ 369376 w 1042591"/>
                <a:gd name="connsiteY3-270" fmla="*/ 966622 h 967593"/>
                <a:gd name="connsiteX4-271" fmla="*/ 662674 w 1042591"/>
                <a:gd name="connsiteY4-272" fmla="*/ 949369 h 967593"/>
                <a:gd name="connsiteX5-273" fmla="*/ 852455 w 1042591"/>
                <a:gd name="connsiteY5-274" fmla="*/ 863105 h 967593"/>
                <a:gd name="connsiteX6-275" fmla="*/ 1042236 w 1042591"/>
                <a:gd name="connsiteY6-276" fmla="*/ 518048 h 967593"/>
                <a:gd name="connsiteX7-277" fmla="*/ 990478 w 1042591"/>
                <a:gd name="connsiteY7-278" fmla="*/ 293761 h 967593"/>
                <a:gd name="connsiteX8-279" fmla="*/ 886961 w 1042591"/>
                <a:gd name="connsiteY8-280" fmla="*/ 121233 h 967593"/>
                <a:gd name="connsiteX9-281" fmla="*/ 679927 w 1042591"/>
                <a:gd name="connsiteY9-282" fmla="*/ 463 h 967593"/>
                <a:gd name="connsiteX10-283" fmla="*/ 352123 w 1042591"/>
                <a:gd name="connsiteY10-284" fmla="*/ 86727 h 967593"/>
                <a:gd name="connsiteX11-285" fmla="*/ 76078 w 1042591"/>
                <a:gd name="connsiteY11-286" fmla="*/ 259256 h 967593"/>
                <a:gd name="connsiteX12-287" fmla="*/ 0 w 1042591"/>
                <a:gd name="connsiteY12-288" fmla="*/ 465371 h 967593"/>
                <a:gd name="connsiteX0-289" fmla="*/ 26522 w 1042591"/>
                <a:gd name="connsiteY0-290" fmla="*/ 616701 h 967593"/>
                <a:gd name="connsiteX1-291" fmla="*/ 93331 w 1042591"/>
                <a:gd name="connsiteY1-292" fmla="*/ 811346 h 967593"/>
                <a:gd name="connsiteX2-293" fmla="*/ 231353 w 1042591"/>
                <a:gd name="connsiteY2-294" fmla="*/ 932116 h 967593"/>
                <a:gd name="connsiteX3-295" fmla="*/ 369376 w 1042591"/>
                <a:gd name="connsiteY3-296" fmla="*/ 966622 h 967593"/>
                <a:gd name="connsiteX4-297" fmla="*/ 662674 w 1042591"/>
                <a:gd name="connsiteY4-298" fmla="*/ 949369 h 967593"/>
                <a:gd name="connsiteX5-299" fmla="*/ 852455 w 1042591"/>
                <a:gd name="connsiteY5-300" fmla="*/ 863105 h 967593"/>
                <a:gd name="connsiteX6-301" fmla="*/ 1042236 w 1042591"/>
                <a:gd name="connsiteY6-302" fmla="*/ 518048 h 967593"/>
                <a:gd name="connsiteX7-303" fmla="*/ 990478 w 1042591"/>
                <a:gd name="connsiteY7-304" fmla="*/ 293761 h 967593"/>
                <a:gd name="connsiteX8-305" fmla="*/ 886961 w 1042591"/>
                <a:gd name="connsiteY8-306" fmla="*/ 121233 h 967593"/>
                <a:gd name="connsiteX9-307" fmla="*/ 679927 w 1042591"/>
                <a:gd name="connsiteY9-308" fmla="*/ 463 h 967593"/>
                <a:gd name="connsiteX10-309" fmla="*/ 352123 w 1042591"/>
                <a:gd name="connsiteY10-310" fmla="*/ 86727 h 967593"/>
                <a:gd name="connsiteX11-311" fmla="*/ 76078 w 1042591"/>
                <a:gd name="connsiteY11-312" fmla="*/ 259256 h 967593"/>
                <a:gd name="connsiteX12-313" fmla="*/ 0 w 1042591"/>
                <a:gd name="connsiteY12-314" fmla="*/ 465371 h 967593"/>
                <a:gd name="connsiteX0-315" fmla="*/ 26522 w 1042591"/>
                <a:gd name="connsiteY0-316" fmla="*/ 616701 h 967593"/>
                <a:gd name="connsiteX1-317" fmla="*/ 93331 w 1042591"/>
                <a:gd name="connsiteY1-318" fmla="*/ 811346 h 967593"/>
                <a:gd name="connsiteX2-319" fmla="*/ 231353 w 1042591"/>
                <a:gd name="connsiteY2-320" fmla="*/ 932116 h 967593"/>
                <a:gd name="connsiteX3-321" fmla="*/ 369376 w 1042591"/>
                <a:gd name="connsiteY3-322" fmla="*/ 966622 h 967593"/>
                <a:gd name="connsiteX4-323" fmla="*/ 662674 w 1042591"/>
                <a:gd name="connsiteY4-324" fmla="*/ 949369 h 967593"/>
                <a:gd name="connsiteX5-325" fmla="*/ 852455 w 1042591"/>
                <a:gd name="connsiteY5-326" fmla="*/ 863105 h 967593"/>
                <a:gd name="connsiteX6-327" fmla="*/ 1042236 w 1042591"/>
                <a:gd name="connsiteY6-328" fmla="*/ 518048 h 967593"/>
                <a:gd name="connsiteX7-329" fmla="*/ 990478 w 1042591"/>
                <a:gd name="connsiteY7-330" fmla="*/ 293761 h 967593"/>
                <a:gd name="connsiteX8-331" fmla="*/ 886961 w 1042591"/>
                <a:gd name="connsiteY8-332" fmla="*/ 121233 h 967593"/>
                <a:gd name="connsiteX9-333" fmla="*/ 679927 w 1042591"/>
                <a:gd name="connsiteY9-334" fmla="*/ 463 h 967593"/>
                <a:gd name="connsiteX10-335" fmla="*/ 352123 w 1042591"/>
                <a:gd name="connsiteY10-336" fmla="*/ 86727 h 967593"/>
                <a:gd name="connsiteX11-337" fmla="*/ 129580 w 1042591"/>
                <a:gd name="connsiteY11-338" fmla="*/ 220345 h 967593"/>
                <a:gd name="connsiteX12-339" fmla="*/ 0 w 1042591"/>
                <a:gd name="connsiteY12-340" fmla="*/ 465371 h 967593"/>
                <a:gd name="connsiteX0-341" fmla="*/ 26522 w 1042591"/>
                <a:gd name="connsiteY0-342" fmla="*/ 616860 h 967752"/>
                <a:gd name="connsiteX1-343" fmla="*/ 93331 w 1042591"/>
                <a:gd name="connsiteY1-344" fmla="*/ 811505 h 967752"/>
                <a:gd name="connsiteX2-345" fmla="*/ 231353 w 1042591"/>
                <a:gd name="connsiteY2-346" fmla="*/ 932275 h 967752"/>
                <a:gd name="connsiteX3-347" fmla="*/ 369376 w 1042591"/>
                <a:gd name="connsiteY3-348" fmla="*/ 966781 h 967752"/>
                <a:gd name="connsiteX4-349" fmla="*/ 662674 w 1042591"/>
                <a:gd name="connsiteY4-350" fmla="*/ 949528 h 967752"/>
                <a:gd name="connsiteX5-351" fmla="*/ 852455 w 1042591"/>
                <a:gd name="connsiteY5-352" fmla="*/ 863264 h 967752"/>
                <a:gd name="connsiteX6-353" fmla="*/ 1042236 w 1042591"/>
                <a:gd name="connsiteY6-354" fmla="*/ 518207 h 967752"/>
                <a:gd name="connsiteX7-355" fmla="*/ 990478 w 1042591"/>
                <a:gd name="connsiteY7-356" fmla="*/ 293920 h 967752"/>
                <a:gd name="connsiteX8-357" fmla="*/ 886961 w 1042591"/>
                <a:gd name="connsiteY8-358" fmla="*/ 121392 h 967752"/>
                <a:gd name="connsiteX9-359" fmla="*/ 679927 w 1042591"/>
                <a:gd name="connsiteY9-360" fmla="*/ 622 h 967752"/>
                <a:gd name="connsiteX10-361" fmla="*/ 352123 w 1042591"/>
                <a:gd name="connsiteY10-362" fmla="*/ 86886 h 967752"/>
                <a:gd name="connsiteX11-363" fmla="*/ 129580 w 1042591"/>
                <a:gd name="connsiteY11-364" fmla="*/ 220504 h 967752"/>
                <a:gd name="connsiteX12-365" fmla="*/ 0 w 1042591"/>
                <a:gd name="connsiteY12-366" fmla="*/ 465530 h 967752"/>
                <a:gd name="connsiteX0-367" fmla="*/ 26522 w 1042591"/>
                <a:gd name="connsiteY0-368" fmla="*/ 617117 h 968009"/>
                <a:gd name="connsiteX1-369" fmla="*/ 93331 w 1042591"/>
                <a:gd name="connsiteY1-370" fmla="*/ 811762 h 968009"/>
                <a:gd name="connsiteX2-371" fmla="*/ 231353 w 1042591"/>
                <a:gd name="connsiteY2-372" fmla="*/ 932532 h 968009"/>
                <a:gd name="connsiteX3-373" fmla="*/ 369376 w 1042591"/>
                <a:gd name="connsiteY3-374" fmla="*/ 967038 h 968009"/>
                <a:gd name="connsiteX4-375" fmla="*/ 662674 w 1042591"/>
                <a:gd name="connsiteY4-376" fmla="*/ 949785 h 968009"/>
                <a:gd name="connsiteX5-377" fmla="*/ 852455 w 1042591"/>
                <a:gd name="connsiteY5-378" fmla="*/ 863521 h 968009"/>
                <a:gd name="connsiteX6-379" fmla="*/ 1042236 w 1042591"/>
                <a:gd name="connsiteY6-380" fmla="*/ 518464 h 968009"/>
                <a:gd name="connsiteX7-381" fmla="*/ 990478 w 1042591"/>
                <a:gd name="connsiteY7-382" fmla="*/ 294177 h 968009"/>
                <a:gd name="connsiteX8-383" fmla="*/ 886961 w 1042591"/>
                <a:gd name="connsiteY8-384" fmla="*/ 121649 h 968009"/>
                <a:gd name="connsiteX9-385" fmla="*/ 679927 w 1042591"/>
                <a:gd name="connsiteY9-386" fmla="*/ 879 h 968009"/>
                <a:gd name="connsiteX10-387" fmla="*/ 337531 w 1042591"/>
                <a:gd name="connsiteY10-388" fmla="*/ 82279 h 968009"/>
                <a:gd name="connsiteX11-389" fmla="*/ 129580 w 1042591"/>
                <a:gd name="connsiteY11-390" fmla="*/ 220761 h 968009"/>
                <a:gd name="connsiteX12-391" fmla="*/ 0 w 1042591"/>
                <a:gd name="connsiteY12-392" fmla="*/ 465787 h 968009"/>
                <a:gd name="connsiteX0-393" fmla="*/ 26522 w 1042591"/>
                <a:gd name="connsiteY0-394" fmla="*/ 617022 h 967914"/>
                <a:gd name="connsiteX1-395" fmla="*/ 93331 w 1042591"/>
                <a:gd name="connsiteY1-396" fmla="*/ 811667 h 967914"/>
                <a:gd name="connsiteX2-397" fmla="*/ 231353 w 1042591"/>
                <a:gd name="connsiteY2-398" fmla="*/ 932437 h 967914"/>
                <a:gd name="connsiteX3-399" fmla="*/ 369376 w 1042591"/>
                <a:gd name="connsiteY3-400" fmla="*/ 966943 h 967914"/>
                <a:gd name="connsiteX4-401" fmla="*/ 662674 w 1042591"/>
                <a:gd name="connsiteY4-402" fmla="*/ 949690 h 967914"/>
                <a:gd name="connsiteX5-403" fmla="*/ 852455 w 1042591"/>
                <a:gd name="connsiteY5-404" fmla="*/ 863426 h 967914"/>
                <a:gd name="connsiteX6-405" fmla="*/ 1042236 w 1042591"/>
                <a:gd name="connsiteY6-406" fmla="*/ 518369 h 967914"/>
                <a:gd name="connsiteX7-407" fmla="*/ 990478 w 1042591"/>
                <a:gd name="connsiteY7-408" fmla="*/ 294082 h 967914"/>
                <a:gd name="connsiteX8-409" fmla="*/ 886961 w 1042591"/>
                <a:gd name="connsiteY8-410" fmla="*/ 121554 h 967914"/>
                <a:gd name="connsiteX9-411" fmla="*/ 679927 w 1042591"/>
                <a:gd name="connsiteY9-412" fmla="*/ 784 h 967914"/>
                <a:gd name="connsiteX10-413" fmla="*/ 337531 w 1042591"/>
                <a:gd name="connsiteY10-414" fmla="*/ 82184 h 967914"/>
                <a:gd name="connsiteX11-415" fmla="*/ 129580 w 1042591"/>
                <a:gd name="connsiteY11-416" fmla="*/ 220666 h 967914"/>
                <a:gd name="connsiteX12-417" fmla="*/ 0 w 1042591"/>
                <a:gd name="connsiteY12-418" fmla="*/ 465692 h 967914"/>
                <a:gd name="connsiteX0-419" fmla="*/ 26522 w 1042591"/>
                <a:gd name="connsiteY0-420" fmla="*/ 617022 h 967914"/>
                <a:gd name="connsiteX1-421" fmla="*/ 93331 w 1042591"/>
                <a:gd name="connsiteY1-422" fmla="*/ 811667 h 967914"/>
                <a:gd name="connsiteX2-423" fmla="*/ 231353 w 1042591"/>
                <a:gd name="connsiteY2-424" fmla="*/ 932437 h 967914"/>
                <a:gd name="connsiteX3-425" fmla="*/ 369376 w 1042591"/>
                <a:gd name="connsiteY3-426" fmla="*/ 966943 h 967914"/>
                <a:gd name="connsiteX4-427" fmla="*/ 662674 w 1042591"/>
                <a:gd name="connsiteY4-428" fmla="*/ 949690 h 967914"/>
                <a:gd name="connsiteX5-429" fmla="*/ 852455 w 1042591"/>
                <a:gd name="connsiteY5-430" fmla="*/ 863426 h 967914"/>
                <a:gd name="connsiteX6-431" fmla="*/ 1042236 w 1042591"/>
                <a:gd name="connsiteY6-432" fmla="*/ 518369 h 967914"/>
                <a:gd name="connsiteX7-433" fmla="*/ 990478 w 1042591"/>
                <a:gd name="connsiteY7-434" fmla="*/ 294082 h 967914"/>
                <a:gd name="connsiteX8-435" fmla="*/ 886961 w 1042591"/>
                <a:gd name="connsiteY8-436" fmla="*/ 121554 h 967914"/>
                <a:gd name="connsiteX9-437" fmla="*/ 679927 w 1042591"/>
                <a:gd name="connsiteY9-438" fmla="*/ 784 h 967914"/>
                <a:gd name="connsiteX10-439" fmla="*/ 337531 w 1042591"/>
                <a:gd name="connsiteY10-440" fmla="*/ 82184 h 967914"/>
                <a:gd name="connsiteX11-441" fmla="*/ 129580 w 1042591"/>
                <a:gd name="connsiteY11-442" fmla="*/ 220666 h 967914"/>
                <a:gd name="connsiteX12-443" fmla="*/ 0 w 1042591"/>
                <a:gd name="connsiteY12-444" fmla="*/ 465692 h 967914"/>
                <a:gd name="connsiteX0-445" fmla="*/ 26522 w 1042591"/>
                <a:gd name="connsiteY0-446" fmla="*/ 617022 h 967914"/>
                <a:gd name="connsiteX1-447" fmla="*/ 93331 w 1042591"/>
                <a:gd name="connsiteY1-448" fmla="*/ 811667 h 967914"/>
                <a:gd name="connsiteX2-449" fmla="*/ 231353 w 1042591"/>
                <a:gd name="connsiteY2-450" fmla="*/ 932437 h 967914"/>
                <a:gd name="connsiteX3-451" fmla="*/ 369376 w 1042591"/>
                <a:gd name="connsiteY3-452" fmla="*/ 966943 h 967914"/>
                <a:gd name="connsiteX4-453" fmla="*/ 662674 w 1042591"/>
                <a:gd name="connsiteY4-454" fmla="*/ 949690 h 967914"/>
                <a:gd name="connsiteX5-455" fmla="*/ 852455 w 1042591"/>
                <a:gd name="connsiteY5-456" fmla="*/ 863426 h 967914"/>
                <a:gd name="connsiteX6-457" fmla="*/ 1042236 w 1042591"/>
                <a:gd name="connsiteY6-458" fmla="*/ 518369 h 967914"/>
                <a:gd name="connsiteX7-459" fmla="*/ 990478 w 1042591"/>
                <a:gd name="connsiteY7-460" fmla="*/ 294082 h 967914"/>
                <a:gd name="connsiteX8-461" fmla="*/ 886961 w 1042591"/>
                <a:gd name="connsiteY8-462" fmla="*/ 121554 h 967914"/>
                <a:gd name="connsiteX9-463" fmla="*/ 679927 w 1042591"/>
                <a:gd name="connsiteY9-464" fmla="*/ 784 h 967914"/>
                <a:gd name="connsiteX10-465" fmla="*/ 337531 w 1042591"/>
                <a:gd name="connsiteY10-466" fmla="*/ 82184 h 967914"/>
                <a:gd name="connsiteX11-467" fmla="*/ 129580 w 1042591"/>
                <a:gd name="connsiteY11-468" fmla="*/ 220666 h 967914"/>
                <a:gd name="connsiteX12-469" fmla="*/ 0 w 1042591"/>
                <a:gd name="connsiteY12-470" fmla="*/ 465692 h 967914"/>
                <a:gd name="connsiteX0-471" fmla="*/ 21658 w 1042591"/>
                <a:gd name="connsiteY0-472" fmla="*/ 631613 h 967914"/>
                <a:gd name="connsiteX1-473" fmla="*/ 93331 w 1042591"/>
                <a:gd name="connsiteY1-474" fmla="*/ 811667 h 967914"/>
                <a:gd name="connsiteX2-475" fmla="*/ 231353 w 1042591"/>
                <a:gd name="connsiteY2-476" fmla="*/ 932437 h 967914"/>
                <a:gd name="connsiteX3-477" fmla="*/ 369376 w 1042591"/>
                <a:gd name="connsiteY3-478" fmla="*/ 966943 h 967914"/>
                <a:gd name="connsiteX4-479" fmla="*/ 662674 w 1042591"/>
                <a:gd name="connsiteY4-480" fmla="*/ 949690 h 967914"/>
                <a:gd name="connsiteX5-481" fmla="*/ 852455 w 1042591"/>
                <a:gd name="connsiteY5-482" fmla="*/ 863426 h 967914"/>
                <a:gd name="connsiteX6-483" fmla="*/ 1042236 w 1042591"/>
                <a:gd name="connsiteY6-484" fmla="*/ 518369 h 967914"/>
                <a:gd name="connsiteX7-485" fmla="*/ 990478 w 1042591"/>
                <a:gd name="connsiteY7-486" fmla="*/ 294082 h 967914"/>
                <a:gd name="connsiteX8-487" fmla="*/ 886961 w 1042591"/>
                <a:gd name="connsiteY8-488" fmla="*/ 121554 h 967914"/>
                <a:gd name="connsiteX9-489" fmla="*/ 679927 w 1042591"/>
                <a:gd name="connsiteY9-490" fmla="*/ 784 h 967914"/>
                <a:gd name="connsiteX10-491" fmla="*/ 337531 w 1042591"/>
                <a:gd name="connsiteY10-492" fmla="*/ 82184 h 967914"/>
                <a:gd name="connsiteX11-493" fmla="*/ 129580 w 1042591"/>
                <a:gd name="connsiteY11-494" fmla="*/ 220666 h 967914"/>
                <a:gd name="connsiteX12-495" fmla="*/ 0 w 1042591"/>
                <a:gd name="connsiteY12-496" fmla="*/ 465692 h 967914"/>
                <a:gd name="connsiteX0-497" fmla="*/ 21658 w 1042591"/>
                <a:gd name="connsiteY0-498" fmla="*/ 631613 h 967914"/>
                <a:gd name="connsiteX1-499" fmla="*/ 93331 w 1042591"/>
                <a:gd name="connsiteY1-500" fmla="*/ 811667 h 967914"/>
                <a:gd name="connsiteX2-501" fmla="*/ 231353 w 1042591"/>
                <a:gd name="connsiteY2-502" fmla="*/ 932437 h 967914"/>
                <a:gd name="connsiteX3-503" fmla="*/ 369376 w 1042591"/>
                <a:gd name="connsiteY3-504" fmla="*/ 966943 h 967914"/>
                <a:gd name="connsiteX4-505" fmla="*/ 662674 w 1042591"/>
                <a:gd name="connsiteY4-506" fmla="*/ 949690 h 967914"/>
                <a:gd name="connsiteX5-507" fmla="*/ 852455 w 1042591"/>
                <a:gd name="connsiteY5-508" fmla="*/ 863426 h 967914"/>
                <a:gd name="connsiteX6-509" fmla="*/ 1042236 w 1042591"/>
                <a:gd name="connsiteY6-510" fmla="*/ 518369 h 967914"/>
                <a:gd name="connsiteX7-511" fmla="*/ 990478 w 1042591"/>
                <a:gd name="connsiteY7-512" fmla="*/ 294082 h 967914"/>
                <a:gd name="connsiteX8-513" fmla="*/ 886961 w 1042591"/>
                <a:gd name="connsiteY8-514" fmla="*/ 121554 h 967914"/>
                <a:gd name="connsiteX9-515" fmla="*/ 679927 w 1042591"/>
                <a:gd name="connsiteY9-516" fmla="*/ 784 h 967914"/>
                <a:gd name="connsiteX10-517" fmla="*/ 337531 w 1042591"/>
                <a:gd name="connsiteY10-518" fmla="*/ 82184 h 967914"/>
                <a:gd name="connsiteX11-519" fmla="*/ 129580 w 1042591"/>
                <a:gd name="connsiteY11-520" fmla="*/ 220666 h 967914"/>
                <a:gd name="connsiteX12-521" fmla="*/ 0 w 1042591"/>
                <a:gd name="connsiteY12-522" fmla="*/ 465692 h 967914"/>
                <a:gd name="connsiteX0-523" fmla="*/ 21658 w 1042591"/>
                <a:gd name="connsiteY0-524" fmla="*/ 631613 h 967914"/>
                <a:gd name="connsiteX1-525" fmla="*/ 93331 w 1042591"/>
                <a:gd name="connsiteY1-526" fmla="*/ 811667 h 967914"/>
                <a:gd name="connsiteX2-527" fmla="*/ 231353 w 1042591"/>
                <a:gd name="connsiteY2-528" fmla="*/ 932437 h 967914"/>
                <a:gd name="connsiteX3-529" fmla="*/ 369376 w 1042591"/>
                <a:gd name="connsiteY3-530" fmla="*/ 966943 h 967914"/>
                <a:gd name="connsiteX4-531" fmla="*/ 662674 w 1042591"/>
                <a:gd name="connsiteY4-532" fmla="*/ 949690 h 967914"/>
                <a:gd name="connsiteX5-533" fmla="*/ 852455 w 1042591"/>
                <a:gd name="connsiteY5-534" fmla="*/ 863426 h 967914"/>
                <a:gd name="connsiteX6-535" fmla="*/ 1042236 w 1042591"/>
                <a:gd name="connsiteY6-536" fmla="*/ 518369 h 967914"/>
                <a:gd name="connsiteX7-537" fmla="*/ 990478 w 1042591"/>
                <a:gd name="connsiteY7-538" fmla="*/ 294082 h 967914"/>
                <a:gd name="connsiteX8-539" fmla="*/ 886961 w 1042591"/>
                <a:gd name="connsiteY8-540" fmla="*/ 121554 h 967914"/>
                <a:gd name="connsiteX9-541" fmla="*/ 679927 w 1042591"/>
                <a:gd name="connsiteY9-542" fmla="*/ 784 h 967914"/>
                <a:gd name="connsiteX10-543" fmla="*/ 337531 w 1042591"/>
                <a:gd name="connsiteY10-544" fmla="*/ 82184 h 967914"/>
                <a:gd name="connsiteX11-545" fmla="*/ 129580 w 1042591"/>
                <a:gd name="connsiteY11-546" fmla="*/ 220666 h 967914"/>
                <a:gd name="connsiteX12-547" fmla="*/ 0 w 1042591"/>
                <a:gd name="connsiteY12-548" fmla="*/ 465692 h 967914"/>
                <a:gd name="connsiteX0-549" fmla="*/ 21658 w 1042591"/>
                <a:gd name="connsiteY0-550" fmla="*/ 631613 h 967914"/>
                <a:gd name="connsiteX1-551" fmla="*/ 93331 w 1042591"/>
                <a:gd name="connsiteY1-552" fmla="*/ 811667 h 967914"/>
                <a:gd name="connsiteX2-553" fmla="*/ 231353 w 1042591"/>
                <a:gd name="connsiteY2-554" fmla="*/ 932437 h 967914"/>
                <a:gd name="connsiteX3-555" fmla="*/ 369376 w 1042591"/>
                <a:gd name="connsiteY3-556" fmla="*/ 966943 h 967914"/>
                <a:gd name="connsiteX4-557" fmla="*/ 662674 w 1042591"/>
                <a:gd name="connsiteY4-558" fmla="*/ 949690 h 967914"/>
                <a:gd name="connsiteX5-559" fmla="*/ 852455 w 1042591"/>
                <a:gd name="connsiteY5-560" fmla="*/ 863426 h 967914"/>
                <a:gd name="connsiteX6-561" fmla="*/ 1042236 w 1042591"/>
                <a:gd name="connsiteY6-562" fmla="*/ 518369 h 967914"/>
                <a:gd name="connsiteX7-563" fmla="*/ 990478 w 1042591"/>
                <a:gd name="connsiteY7-564" fmla="*/ 294082 h 967914"/>
                <a:gd name="connsiteX8-565" fmla="*/ 886961 w 1042591"/>
                <a:gd name="connsiteY8-566" fmla="*/ 121554 h 967914"/>
                <a:gd name="connsiteX9-567" fmla="*/ 679927 w 1042591"/>
                <a:gd name="connsiteY9-568" fmla="*/ 784 h 967914"/>
                <a:gd name="connsiteX10-569" fmla="*/ 337531 w 1042591"/>
                <a:gd name="connsiteY10-570" fmla="*/ 82184 h 967914"/>
                <a:gd name="connsiteX11-571" fmla="*/ 129580 w 1042591"/>
                <a:gd name="connsiteY11-572" fmla="*/ 220666 h 967914"/>
                <a:gd name="connsiteX12-573" fmla="*/ 0 w 1042591"/>
                <a:gd name="connsiteY12-574" fmla="*/ 465692 h 967914"/>
                <a:gd name="connsiteX0-575" fmla="*/ 21658 w 1042591"/>
                <a:gd name="connsiteY0-576" fmla="*/ 631613 h 967914"/>
                <a:gd name="connsiteX1-577" fmla="*/ 93331 w 1042591"/>
                <a:gd name="connsiteY1-578" fmla="*/ 811667 h 967914"/>
                <a:gd name="connsiteX2-579" fmla="*/ 231353 w 1042591"/>
                <a:gd name="connsiteY2-580" fmla="*/ 932437 h 967914"/>
                <a:gd name="connsiteX3-581" fmla="*/ 369376 w 1042591"/>
                <a:gd name="connsiteY3-582" fmla="*/ 966943 h 967914"/>
                <a:gd name="connsiteX4-583" fmla="*/ 662674 w 1042591"/>
                <a:gd name="connsiteY4-584" fmla="*/ 949690 h 967914"/>
                <a:gd name="connsiteX5-585" fmla="*/ 852455 w 1042591"/>
                <a:gd name="connsiteY5-586" fmla="*/ 863426 h 967914"/>
                <a:gd name="connsiteX6-587" fmla="*/ 1042236 w 1042591"/>
                <a:gd name="connsiteY6-588" fmla="*/ 518369 h 967914"/>
                <a:gd name="connsiteX7-589" fmla="*/ 990478 w 1042591"/>
                <a:gd name="connsiteY7-590" fmla="*/ 294082 h 967914"/>
                <a:gd name="connsiteX8-591" fmla="*/ 886961 w 1042591"/>
                <a:gd name="connsiteY8-592" fmla="*/ 121554 h 967914"/>
                <a:gd name="connsiteX9-593" fmla="*/ 679927 w 1042591"/>
                <a:gd name="connsiteY9-594" fmla="*/ 784 h 967914"/>
                <a:gd name="connsiteX10-595" fmla="*/ 337531 w 1042591"/>
                <a:gd name="connsiteY10-596" fmla="*/ 82184 h 967914"/>
                <a:gd name="connsiteX11-597" fmla="*/ 129580 w 1042591"/>
                <a:gd name="connsiteY11-598" fmla="*/ 220666 h 967914"/>
                <a:gd name="connsiteX12-599" fmla="*/ 0 w 1042591"/>
                <a:gd name="connsiteY12-600" fmla="*/ 465692 h 9679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042591" h="967914">
                  <a:moveTo>
                    <a:pt x="21658" y="631613"/>
                  </a:moveTo>
                  <a:cubicBezTo>
                    <a:pt x="77975" y="769453"/>
                    <a:pt x="71061" y="746785"/>
                    <a:pt x="93331" y="811667"/>
                  </a:cubicBezTo>
                  <a:cubicBezTo>
                    <a:pt x="173385" y="920018"/>
                    <a:pt x="185346" y="892180"/>
                    <a:pt x="231353" y="932437"/>
                  </a:cubicBezTo>
                  <a:lnTo>
                    <a:pt x="369376" y="966943"/>
                  </a:lnTo>
                  <a:cubicBezTo>
                    <a:pt x="441263" y="969818"/>
                    <a:pt x="582161" y="966943"/>
                    <a:pt x="662674" y="949690"/>
                  </a:cubicBezTo>
                  <a:cubicBezTo>
                    <a:pt x="743187" y="932437"/>
                    <a:pt x="769740" y="935313"/>
                    <a:pt x="852455" y="863426"/>
                  </a:cubicBezTo>
                  <a:cubicBezTo>
                    <a:pt x="935170" y="791539"/>
                    <a:pt x="1038282" y="651360"/>
                    <a:pt x="1042236" y="518369"/>
                  </a:cubicBezTo>
                  <a:cubicBezTo>
                    <a:pt x="1046190" y="385378"/>
                    <a:pt x="1016357" y="360218"/>
                    <a:pt x="990478" y="294082"/>
                  </a:cubicBezTo>
                  <a:lnTo>
                    <a:pt x="886961" y="121554"/>
                  </a:lnTo>
                  <a:cubicBezTo>
                    <a:pt x="835203" y="72671"/>
                    <a:pt x="771499" y="7346"/>
                    <a:pt x="679927" y="784"/>
                  </a:cubicBezTo>
                  <a:cubicBezTo>
                    <a:pt x="588355" y="-5778"/>
                    <a:pt x="453865" y="29538"/>
                    <a:pt x="337531" y="82184"/>
                  </a:cubicBezTo>
                  <a:cubicBezTo>
                    <a:pt x="221197" y="134830"/>
                    <a:pt x="185835" y="156748"/>
                    <a:pt x="129580" y="220666"/>
                  </a:cubicBezTo>
                  <a:cubicBezTo>
                    <a:pt x="73325" y="284584"/>
                    <a:pt x="36708" y="332136"/>
                    <a:pt x="0" y="465692"/>
                  </a:cubicBezTo>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rot="1884005">
            <a:off x="1896383" y="1744150"/>
            <a:ext cx="929104" cy="880567"/>
            <a:chOff x="1012368" y="2003285"/>
            <a:chExt cx="1678443" cy="1657703"/>
          </a:xfrm>
          <a:solidFill>
            <a:srgbClr val="F69418">
              <a:alpha val="24000"/>
            </a:srgbClr>
          </a:solidFill>
        </p:grpSpPr>
        <p:sp>
          <p:nvSpPr>
            <p:cNvPr id="31" name="任意多边形 30"/>
            <p:cNvSpPr/>
            <p:nvPr/>
          </p:nvSpPr>
          <p:spPr>
            <a:xfrm>
              <a:off x="1648220" y="2693074"/>
              <a:ext cx="1042591" cy="967914"/>
            </a:xfrm>
            <a:custGeom>
              <a:avLst/>
              <a:gdLst>
                <a:gd name="connsiteX0" fmla="*/ 17252 w 1035169"/>
                <a:gd name="connsiteY0" fmla="*/ 276045 h 966159"/>
                <a:gd name="connsiteX1" fmla="*/ 0 w 1035169"/>
                <a:gd name="connsiteY1" fmla="*/ 621102 h 966159"/>
                <a:gd name="connsiteX2" fmla="*/ 86264 w 1035169"/>
                <a:gd name="connsiteY2" fmla="*/ 810883 h 966159"/>
                <a:gd name="connsiteX3" fmla="*/ 224286 w 1035169"/>
                <a:gd name="connsiteY3" fmla="*/ 931653 h 966159"/>
                <a:gd name="connsiteX4" fmla="*/ 362309 w 1035169"/>
                <a:gd name="connsiteY4" fmla="*/ 966159 h 966159"/>
                <a:gd name="connsiteX5" fmla="*/ 655607 w 1035169"/>
                <a:gd name="connsiteY5" fmla="*/ 948906 h 966159"/>
                <a:gd name="connsiteX6" fmla="*/ 845388 w 1035169"/>
                <a:gd name="connsiteY6" fmla="*/ 862642 h 966159"/>
                <a:gd name="connsiteX7" fmla="*/ 1035169 w 1035169"/>
                <a:gd name="connsiteY7" fmla="*/ 517585 h 966159"/>
                <a:gd name="connsiteX8" fmla="*/ 983411 w 1035169"/>
                <a:gd name="connsiteY8" fmla="*/ 293298 h 966159"/>
                <a:gd name="connsiteX9" fmla="*/ 879894 w 1035169"/>
                <a:gd name="connsiteY9" fmla="*/ 120770 h 966159"/>
                <a:gd name="connsiteX10" fmla="*/ 672860 w 1035169"/>
                <a:gd name="connsiteY10" fmla="*/ 0 h 966159"/>
                <a:gd name="connsiteX11" fmla="*/ 345056 w 1035169"/>
                <a:gd name="connsiteY11" fmla="*/ 86264 h 966159"/>
                <a:gd name="connsiteX12" fmla="*/ 69011 w 1035169"/>
                <a:gd name="connsiteY12" fmla="*/ 258793 h 966159"/>
                <a:gd name="connsiteX13" fmla="*/ 17252 w 1035169"/>
                <a:gd name="connsiteY13" fmla="*/ 345057 h 966159"/>
                <a:gd name="connsiteX14" fmla="*/ 17252 w 1035169"/>
                <a:gd name="connsiteY14" fmla="*/ 396815 h 966159"/>
                <a:gd name="connsiteX0-1" fmla="*/ 0 w 1035169"/>
                <a:gd name="connsiteY0-2" fmla="*/ 621102 h 966159"/>
                <a:gd name="connsiteX1-3" fmla="*/ 86264 w 1035169"/>
                <a:gd name="connsiteY1-4" fmla="*/ 810883 h 966159"/>
                <a:gd name="connsiteX2-5" fmla="*/ 224286 w 1035169"/>
                <a:gd name="connsiteY2-6" fmla="*/ 931653 h 966159"/>
                <a:gd name="connsiteX3-7" fmla="*/ 362309 w 1035169"/>
                <a:gd name="connsiteY3-8" fmla="*/ 966159 h 966159"/>
                <a:gd name="connsiteX4-9" fmla="*/ 655607 w 1035169"/>
                <a:gd name="connsiteY4-10" fmla="*/ 948906 h 966159"/>
                <a:gd name="connsiteX5-11" fmla="*/ 845388 w 1035169"/>
                <a:gd name="connsiteY5-12" fmla="*/ 862642 h 966159"/>
                <a:gd name="connsiteX6-13" fmla="*/ 1035169 w 1035169"/>
                <a:gd name="connsiteY6-14" fmla="*/ 517585 h 966159"/>
                <a:gd name="connsiteX7-15" fmla="*/ 983411 w 1035169"/>
                <a:gd name="connsiteY7-16" fmla="*/ 293298 h 966159"/>
                <a:gd name="connsiteX8-17" fmla="*/ 879894 w 1035169"/>
                <a:gd name="connsiteY8-18" fmla="*/ 120770 h 966159"/>
                <a:gd name="connsiteX9-19" fmla="*/ 672860 w 1035169"/>
                <a:gd name="connsiteY9-20" fmla="*/ 0 h 966159"/>
                <a:gd name="connsiteX10-21" fmla="*/ 345056 w 1035169"/>
                <a:gd name="connsiteY10-22" fmla="*/ 86264 h 966159"/>
                <a:gd name="connsiteX11-23" fmla="*/ 69011 w 1035169"/>
                <a:gd name="connsiteY11-24" fmla="*/ 258793 h 966159"/>
                <a:gd name="connsiteX12-25" fmla="*/ 17252 w 1035169"/>
                <a:gd name="connsiteY12-26" fmla="*/ 345057 h 966159"/>
                <a:gd name="connsiteX13-27" fmla="*/ 17252 w 1035169"/>
                <a:gd name="connsiteY13-28" fmla="*/ 396815 h 966159"/>
                <a:gd name="connsiteX0-29" fmla="*/ 0 w 1035169"/>
                <a:gd name="connsiteY0-30" fmla="*/ 621102 h 966159"/>
                <a:gd name="connsiteX1-31" fmla="*/ 86264 w 1035169"/>
                <a:gd name="connsiteY1-32" fmla="*/ 810883 h 966159"/>
                <a:gd name="connsiteX2-33" fmla="*/ 224286 w 1035169"/>
                <a:gd name="connsiteY2-34" fmla="*/ 931653 h 966159"/>
                <a:gd name="connsiteX3-35" fmla="*/ 362309 w 1035169"/>
                <a:gd name="connsiteY3-36" fmla="*/ 966159 h 966159"/>
                <a:gd name="connsiteX4-37" fmla="*/ 655607 w 1035169"/>
                <a:gd name="connsiteY4-38" fmla="*/ 948906 h 966159"/>
                <a:gd name="connsiteX5-39" fmla="*/ 845388 w 1035169"/>
                <a:gd name="connsiteY5-40" fmla="*/ 862642 h 966159"/>
                <a:gd name="connsiteX6-41" fmla="*/ 1035169 w 1035169"/>
                <a:gd name="connsiteY6-42" fmla="*/ 517585 h 966159"/>
                <a:gd name="connsiteX7-43" fmla="*/ 983411 w 1035169"/>
                <a:gd name="connsiteY7-44" fmla="*/ 293298 h 966159"/>
                <a:gd name="connsiteX8-45" fmla="*/ 879894 w 1035169"/>
                <a:gd name="connsiteY8-46" fmla="*/ 120770 h 966159"/>
                <a:gd name="connsiteX9-47" fmla="*/ 672860 w 1035169"/>
                <a:gd name="connsiteY9-48" fmla="*/ 0 h 966159"/>
                <a:gd name="connsiteX10-49" fmla="*/ 345056 w 1035169"/>
                <a:gd name="connsiteY10-50" fmla="*/ 86264 h 966159"/>
                <a:gd name="connsiteX11-51" fmla="*/ 69011 w 1035169"/>
                <a:gd name="connsiteY11-52" fmla="*/ 258793 h 966159"/>
                <a:gd name="connsiteX12-53" fmla="*/ 17252 w 1035169"/>
                <a:gd name="connsiteY12-54" fmla="*/ 396815 h 966159"/>
                <a:gd name="connsiteX0-55" fmla="*/ 0 w 1035169"/>
                <a:gd name="connsiteY0-56" fmla="*/ 621565 h 966622"/>
                <a:gd name="connsiteX1-57" fmla="*/ 86264 w 1035169"/>
                <a:gd name="connsiteY1-58" fmla="*/ 811346 h 966622"/>
                <a:gd name="connsiteX2-59" fmla="*/ 224286 w 1035169"/>
                <a:gd name="connsiteY2-60" fmla="*/ 932116 h 966622"/>
                <a:gd name="connsiteX3-61" fmla="*/ 362309 w 1035169"/>
                <a:gd name="connsiteY3-62" fmla="*/ 966622 h 966622"/>
                <a:gd name="connsiteX4-63" fmla="*/ 655607 w 1035169"/>
                <a:gd name="connsiteY4-64" fmla="*/ 949369 h 966622"/>
                <a:gd name="connsiteX5-65" fmla="*/ 845388 w 1035169"/>
                <a:gd name="connsiteY5-66" fmla="*/ 863105 h 966622"/>
                <a:gd name="connsiteX6-67" fmla="*/ 1035169 w 1035169"/>
                <a:gd name="connsiteY6-68" fmla="*/ 518048 h 966622"/>
                <a:gd name="connsiteX7-69" fmla="*/ 983411 w 1035169"/>
                <a:gd name="connsiteY7-70" fmla="*/ 293761 h 966622"/>
                <a:gd name="connsiteX8-71" fmla="*/ 879894 w 1035169"/>
                <a:gd name="connsiteY8-72" fmla="*/ 121233 h 966622"/>
                <a:gd name="connsiteX9-73" fmla="*/ 672860 w 1035169"/>
                <a:gd name="connsiteY9-74" fmla="*/ 463 h 966622"/>
                <a:gd name="connsiteX10-75" fmla="*/ 345056 w 1035169"/>
                <a:gd name="connsiteY10-76" fmla="*/ 86727 h 966622"/>
                <a:gd name="connsiteX11-77" fmla="*/ 69011 w 1035169"/>
                <a:gd name="connsiteY11-78" fmla="*/ 259256 h 966622"/>
                <a:gd name="connsiteX12-79" fmla="*/ 17252 w 1035169"/>
                <a:gd name="connsiteY12-80" fmla="*/ 397278 h 966622"/>
                <a:gd name="connsiteX0-81" fmla="*/ 0 w 1041157"/>
                <a:gd name="connsiteY0-82" fmla="*/ 621565 h 966622"/>
                <a:gd name="connsiteX1-83" fmla="*/ 86264 w 1041157"/>
                <a:gd name="connsiteY1-84" fmla="*/ 811346 h 966622"/>
                <a:gd name="connsiteX2-85" fmla="*/ 224286 w 1041157"/>
                <a:gd name="connsiteY2-86" fmla="*/ 932116 h 966622"/>
                <a:gd name="connsiteX3-87" fmla="*/ 362309 w 1041157"/>
                <a:gd name="connsiteY3-88" fmla="*/ 966622 h 966622"/>
                <a:gd name="connsiteX4-89" fmla="*/ 655607 w 1041157"/>
                <a:gd name="connsiteY4-90" fmla="*/ 949369 h 966622"/>
                <a:gd name="connsiteX5-91" fmla="*/ 845388 w 1041157"/>
                <a:gd name="connsiteY5-92" fmla="*/ 863105 h 966622"/>
                <a:gd name="connsiteX6-93" fmla="*/ 1035169 w 1041157"/>
                <a:gd name="connsiteY6-94" fmla="*/ 518048 h 966622"/>
                <a:gd name="connsiteX7-95" fmla="*/ 983411 w 1041157"/>
                <a:gd name="connsiteY7-96" fmla="*/ 293761 h 966622"/>
                <a:gd name="connsiteX8-97" fmla="*/ 879894 w 1041157"/>
                <a:gd name="connsiteY8-98" fmla="*/ 121233 h 966622"/>
                <a:gd name="connsiteX9-99" fmla="*/ 672860 w 1041157"/>
                <a:gd name="connsiteY9-100" fmla="*/ 463 h 966622"/>
                <a:gd name="connsiteX10-101" fmla="*/ 345056 w 1041157"/>
                <a:gd name="connsiteY10-102" fmla="*/ 86727 h 966622"/>
                <a:gd name="connsiteX11-103" fmla="*/ 69011 w 1041157"/>
                <a:gd name="connsiteY11-104" fmla="*/ 259256 h 966622"/>
                <a:gd name="connsiteX12-105" fmla="*/ 17252 w 1041157"/>
                <a:gd name="connsiteY12-106" fmla="*/ 397278 h 966622"/>
                <a:gd name="connsiteX0-107" fmla="*/ 0 w 1035524"/>
                <a:gd name="connsiteY0-108" fmla="*/ 621565 h 966622"/>
                <a:gd name="connsiteX1-109" fmla="*/ 86264 w 1035524"/>
                <a:gd name="connsiteY1-110" fmla="*/ 811346 h 966622"/>
                <a:gd name="connsiteX2-111" fmla="*/ 224286 w 1035524"/>
                <a:gd name="connsiteY2-112" fmla="*/ 932116 h 966622"/>
                <a:gd name="connsiteX3-113" fmla="*/ 362309 w 1035524"/>
                <a:gd name="connsiteY3-114" fmla="*/ 966622 h 966622"/>
                <a:gd name="connsiteX4-115" fmla="*/ 655607 w 1035524"/>
                <a:gd name="connsiteY4-116" fmla="*/ 949369 h 966622"/>
                <a:gd name="connsiteX5-117" fmla="*/ 845388 w 1035524"/>
                <a:gd name="connsiteY5-118" fmla="*/ 863105 h 966622"/>
                <a:gd name="connsiteX6-119" fmla="*/ 1035169 w 1035524"/>
                <a:gd name="connsiteY6-120" fmla="*/ 518048 h 966622"/>
                <a:gd name="connsiteX7-121" fmla="*/ 983411 w 1035524"/>
                <a:gd name="connsiteY7-122" fmla="*/ 293761 h 966622"/>
                <a:gd name="connsiteX8-123" fmla="*/ 879894 w 1035524"/>
                <a:gd name="connsiteY8-124" fmla="*/ 121233 h 966622"/>
                <a:gd name="connsiteX9-125" fmla="*/ 672860 w 1035524"/>
                <a:gd name="connsiteY9-126" fmla="*/ 463 h 966622"/>
                <a:gd name="connsiteX10-127" fmla="*/ 345056 w 1035524"/>
                <a:gd name="connsiteY10-128" fmla="*/ 86727 h 966622"/>
                <a:gd name="connsiteX11-129" fmla="*/ 69011 w 1035524"/>
                <a:gd name="connsiteY11-130" fmla="*/ 259256 h 966622"/>
                <a:gd name="connsiteX12-131" fmla="*/ 17252 w 1035524"/>
                <a:gd name="connsiteY12-132" fmla="*/ 397278 h 966622"/>
                <a:gd name="connsiteX0-133" fmla="*/ 0 w 1035524"/>
                <a:gd name="connsiteY0-134" fmla="*/ 621565 h 967593"/>
                <a:gd name="connsiteX1-135" fmla="*/ 86264 w 1035524"/>
                <a:gd name="connsiteY1-136" fmla="*/ 811346 h 967593"/>
                <a:gd name="connsiteX2-137" fmla="*/ 224286 w 1035524"/>
                <a:gd name="connsiteY2-138" fmla="*/ 932116 h 967593"/>
                <a:gd name="connsiteX3-139" fmla="*/ 362309 w 1035524"/>
                <a:gd name="connsiteY3-140" fmla="*/ 966622 h 967593"/>
                <a:gd name="connsiteX4-141" fmla="*/ 655607 w 1035524"/>
                <a:gd name="connsiteY4-142" fmla="*/ 949369 h 967593"/>
                <a:gd name="connsiteX5-143" fmla="*/ 845388 w 1035524"/>
                <a:gd name="connsiteY5-144" fmla="*/ 863105 h 967593"/>
                <a:gd name="connsiteX6-145" fmla="*/ 1035169 w 1035524"/>
                <a:gd name="connsiteY6-146" fmla="*/ 518048 h 967593"/>
                <a:gd name="connsiteX7-147" fmla="*/ 983411 w 1035524"/>
                <a:gd name="connsiteY7-148" fmla="*/ 293761 h 967593"/>
                <a:gd name="connsiteX8-149" fmla="*/ 879894 w 1035524"/>
                <a:gd name="connsiteY8-150" fmla="*/ 121233 h 967593"/>
                <a:gd name="connsiteX9-151" fmla="*/ 672860 w 1035524"/>
                <a:gd name="connsiteY9-152" fmla="*/ 463 h 967593"/>
                <a:gd name="connsiteX10-153" fmla="*/ 345056 w 1035524"/>
                <a:gd name="connsiteY10-154" fmla="*/ 86727 h 967593"/>
                <a:gd name="connsiteX11-155" fmla="*/ 69011 w 1035524"/>
                <a:gd name="connsiteY11-156" fmla="*/ 259256 h 967593"/>
                <a:gd name="connsiteX12-157" fmla="*/ 17252 w 1035524"/>
                <a:gd name="connsiteY12-158" fmla="*/ 397278 h 967593"/>
                <a:gd name="connsiteX0-159" fmla="*/ 0 w 1035524"/>
                <a:gd name="connsiteY0-160" fmla="*/ 621565 h 967593"/>
                <a:gd name="connsiteX1-161" fmla="*/ 86264 w 1035524"/>
                <a:gd name="connsiteY1-162" fmla="*/ 811346 h 967593"/>
                <a:gd name="connsiteX2-163" fmla="*/ 224286 w 1035524"/>
                <a:gd name="connsiteY2-164" fmla="*/ 932116 h 967593"/>
                <a:gd name="connsiteX3-165" fmla="*/ 362309 w 1035524"/>
                <a:gd name="connsiteY3-166" fmla="*/ 966622 h 967593"/>
                <a:gd name="connsiteX4-167" fmla="*/ 655607 w 1035524"/>
                <a:gd name="connsiteY4-168" fmla="*/ 949369 h 967593"/>
                <a:gd name="connsiteX5-169" fmla="*/ 845388 w 1035524"/>
                <a:gd name="connsiteY5-170" fmla="*/ 863105 h 967593"/>
                <a:gd name="connsiteX6-171" fmla="*/ 1035169 w 1035524"/>
                <a:gd name="connsiteY6-172" fmla="*/ 518048 h 967593"/>
                <a:gd name="connsiteX7-173" fmla="*/ 983411 w 1035524"/>
                <a:gd name="connsiteY7-174" fmla="*/ 293761 h 967593"/>
                <a:gd name="connsiteX8-175" fmla="*/ 879894 w 1035524"/>
                <a:gd name="connsiteY8-176" fmla="*/ 121233 h 967593"/>
                <a:gd name="connsiteX9-177" fmla="*/ 672860 w 1035524"/>
                <a:gd name="connsiteY9-178" fmla="*/ 463 h 967593"/>
                <a:gd name="connsiteX10-179" fmla="*/ 345056 w 1035524"/>
                <a:gd name="connsiteY10-180" fmla="*/ 86727 h 967593"/>
                <a:gd name="connsiteX11-181" fmla="*/ 69011 w 1035524"/>
                <a:gd name="connsiteY11-182" fmla="*/ 259256 h 967593"/>
                <a:gd name="connsiteX12-183" fmla="*/ 17252 w 1035524"/>
                <a:gd name="connsiteY12-184" fmla="*/ 397278 h 967593"/>
                <a:gd name="connsiteX0-185" fmla="*/ 0 w 1035524"/>
                <a:gd name="connsiteY0-186" fmla="*/ 621565 h 967593"/>
                <a:gd name="connsiteX1-187" fmla="*/ 86264 w 1035524"/>
                <a:gd name="connsiteY1-188" fmla="*/ 811346 h 967593"/>
                <a:gd name="connsiteX2-189" fmla="*/ 224286 w 1035524"/>
                <a:gd name="connsiteY2-190" fmla="*/ 932116 h 967593"/>
                <a:gd name="connsiteX3-191" fmla="*/ 362309 w 1035524"/>
                <a:gd name="connsiteY3-192" fmla="*/ 966622 h 967593"/>
                <a:gd name="connsiteX4-193" fmla="*/ 655607 w 1035524"/>
                <a:gd name="connsiteY4-194" fmla="*/ 949369 h 967593"/>
                <a:gd name="connsiteX5-195" fmla="*/ 845388 w 1035524"/>
                <a:gd name="connsiteY5-196" fmla="*/ 863105 h 967593"/>
                <a:gd name="connsiteX6-197" fmla="*/ 1035169 w 1035524"/>
                <a:gd name="connsiteY6-198" fmla="*/ 518048 h 967593"/>
                <a:gd name="connsiteX7-199" fmla="*/ 983411 w 1035524"/>
                <a:gd name="connsiteY7-200" fmla="*/ 293761 h 967593"/>
                <a:gd name="connsiteX8-201" fmla="*/ 879894 w 1035524"/>
                <a:gd name="connsiteY8-202" fmla="*/ 121233 h 967593"/>
                <a:gd name="connsiteX9-203" fmla="*/ 672860 w 1035524"/>
                <a:gd name="connsiteY9-204" fmla="*/ 463 h 967593"/>
                <a:gd name="connsiteX10-205" fmla="*/ 345056 w 1035524"/>
                <a:gd name="connsiteY10-206" fmla="*/ 86727 h 967593"/>
                <a:gd name="connsiteX11-207" fmla="*/ 69011 w 1035524"/>
                <a:gd name="connsiteY11-208" fmla="*/ 259256 h 967593"/>
                <a:gd name="connsiteX12-209" fmla="*/ 17252 w 1035524"/>
                <a:gd name="connsiteY12-210" fmla="*/ 397278 h 967593"/>
                <a:gd name="connsiteX0-211" fmla="*/ 7067 w 1042591"/>
                <a:gd name="connsiteY0-212" fmla="*/ 621565 h 967593"/>
                <a:gd name="connsiteX1-213" fmla="*/ 93331 w 1042591"/>
                <a:gd name="connsiteY1-214" fmla="*/ 811346 h 967593"/>
                <a:gd name="connsiteX2-215" fmla="*/ 231353 w 1042591"/>
                <a:gd name="connsiteY2-216" fmla="*/ 932116 h 967593"/>
                <a:gd name="connsiteX3-217" fmla="*/ 369376 w 1042591"/>
                <a:gd name="connsiteY3-218" fmla="*/ 966622 h 967593"/>
                <a:gd name="connsiteX4-219" fmla="*/ 662674 w 1042591"/>
                <a:gd name="connsiteY4-220" fmla="*/ 949369 h 967593"/>
                <a:gd name="connsiteX5-221" fmla="*/ 852455 w 1042591"/>
                <a:gd name="connsiteY5-222" fmla="*/ 863105 h 967593"/>
                <a:gd name="connsiteX6-223" fmla="*/ 1042236 w 1042591"/>
                <a:gd name="connsiteY6-224" fmla="*/ 518048 h 967593"/>
                <a:gd name="connsiteX7-225" fmla="*/ 990478 w 1042591"/>
                <a:gd name="connsiteY7-226" fmla="*/ 293761 h 967593"/>
                <a:gd name="connsiteX8-227" fmla="*/ 886961 w 1042591"/>
                <a:gd name="connsiteY8-228" fmla="*/ 121233 h 967593"/>
                <a:gd name="connsiteX9-229" fmla="*/ 679927 w 1042591"/>
                <a:gd name="connsiteY9-230" fmla="*/ 463 h 967593"/>
                <a:gd name="connsiteX10-231" fmla="*/ 352123 w 1042591"/>
                <a:gd name="connsiteY10-232" fmla="*/ 86727 h 967593"/>
                <a:gd name="connsiteX11-233" fmla="*/ 76078 w 1042591"/>
                <a:gd name="connsiteY11-234" fmla="*/ 259256 h 967593"/>
                <a:gd name="connsiteX12-235" fmla="*/ 0 w 1042591"/>
                <a:gd name="connsiteY12-236" fmla="*/ 465371 h 967593"/>
                <a:gd name="connsiteX0-237" fmla="*/ 7067 w 1042591"/>
                <a:gd name="connsiteY0-238" fmla="*/ 621565 h 967593"/>
                <a:gd name="connsiteX1-239" fmla="*/ 93331 w 1042591"/>
                <a:gd name="connsiteY1-240" fmla="*/ 811346 h 967593"/>
                <a:gd name="connsiteX2-241" fmla="*/ 231353 w 1042591"/>
                <a:gd name="connsiteY2-242" fmla="*/ 932116 h 967593"/>
                <a:gd name="connsiteX3-243" fmla="*/ 369376 w 1042591"/>
                <a:gd name="connsiteY3-244" fmla="*/ 966622 h 967593"/>
                <a:gd name="connsiteX4-245" fmla="*/ 662674 w 1042591"/>
                <a:gd name="connsiteY4-246" fmla="*/ 949369 h 967593"/>
                <a:gd name="connsiteX5-247" fmla="*/ 852455 w 1042591"/>
                <a:gd name="connsiteY5-248" fmla="*/ 863105 h 967593"/>
                <a:gd name="connsiteX6-249" fmla="*/ 1042236 w 1042591"/>
                <a:gd name="connsiteY6-250" fmla="*/ 518048 h 967593"/>
                <a:gd name="connsiteX7-251" fmla="*/ 990478 w 1042591"/>
                <a:gd name="connsiteY7-252" fmla="*/ 293761 h 967593"/>
                <a:gd name="connsiteX8-253" fmla="*/ 886961 w 1042591"/>
                <a:gd name="connsiteY8-254" fmla="*/ 121233 h 967593"/>
                <a:gd name="connsiteX9-255" fmla="*/ 679927 w 1042591"/>
                <a:gd name="connsiteY9-256" fmla="*/ 463 h 967593"/>
                <a:gd name="connsiteX10-257" fmla="*/ 352123 w 1042591"/>
                <a:gd name="connsiteY10-258" fmla="*/ 86727 h 967593"/>
                <a:gd name="connsiteX11-259" fmla="*/ 76078 w 1042591"/>
                <a:gd name="connsiteY11-260" fmla="*/ 259256 h 967593"/>
                <a:gd name="connsiteX12-261" fmla="*/ 0 w 1042591"/>
                <a:gd name="connsiteY12-262" fmla="*/ 465371 h 967593"/>
                <a:gd name="connsiteX0-263" fmla="*/ 26522 w 1042591"/>
                <a:gd name="connsiteY0-264" fmla="*/ 616701 h 967593"/>
                <a:gd name="connsiteX1-265" fmla="*/ 93331 w 1042591"/>
                <a:gd name="connsiteY1-266" fmla="*/ 811346 h 967593"/>
                <a:gd name="connsiteX2-267" fmla="*/ 231353 w 1042591"/>
                <a:gd name="connsiteY2-268" fmla="*/ 932116 h 967593"/>
                <a:gd name="connsiteX3-269" fmla="*/ 369376 w 1042591"/>
                <a:gd name="connsiteY3-270" fmla="*/ 966622 h 967593"/>
                <a:gd name="connsiteX4-271" fmla="*/ 662674 w 1042591"/>
                <a:gd name="connsiteY4-272" fmla="*/ 949369 h 967593"/>
                <a:gd name="connsiteX5-273" fmla="*/ 852455 w 1042591"/>
                <a:gd name="connsiteY5-274" fmla="*/ 863105 h 967593"/>
                <a:gd name="connsiteX6-275" fmla="*/ 1042236 w 1042591"/>
                <a:gd name="connsiteY6-276" fmla="*/ 518048 h 967593"/>
                <a:gd name="connsiteX7-277" fmla="*/ 990478 w 1042591"/>
                <a:gd name="connsiteY7-278" fmla="*/ 293761 h 967593"/>
                <a:gd name="connsiteX8-279" fmla="*/ 886961 w 1042591"/>
                <a:gd name="connsiteY8-280" fmla="*/ 121233 h 967593"/>
                <a:gd name="connsiteX9-281" fmla="*/ 679927 w 1042591"/>
                <a:gd name="connsiteY9-282" fmla="*/ 463 h 967593"/>
                <a:gd name="connsiteX10-283" fmla="*/ 352123 w 1042591"/>
                <a:gd name="connsiteY10-284" fmla="*/ 86727 h 967593"/>
                <a:gd name="connsiteX11-285" fmla="*/ 76078 w 1042591"/>
                <a:gd name="connsiteY11-286" fmla="*/ 259256 h 967593"/>
                <a:gd name="connsiteX12-287" fmla="*/ 0 w 1042591"/>
                <a:gd name="connsiteY12-288" fmla="*/ 465371 h 967593"/>
                <a:gd name="connsiteX0-289" fmla="*/ 26522 w 1042591"/>
                <a:gd name="connsiteY0-290" fmla="*/ 616701 h 967593"/>
                <a:gd name="connsiteX1-291" fmla="*/ 93331 w 1042591"/>
                <a:gd name="connsiteY1-292" fmla="*/ 811346 h 967593"/>
                <a:gd name="connsiteX2-293" fmla="*/ 231353 w 1042591"/>
                <a:gd name="connsiteY2-294" fmla="*/ 932116 h 967593"/>
                <a:gd name="connsiteX3-295" fmla="*/ 369376 w 1042591"/>
                <a:gd name="connsiteY3-296" fmla="*/ 966622 h 967593"/>
                <a:gd name="connsiteX4-297" fmla="*/ 662674 w 1042591"/>
                <a:gd name="connsiteY4-298" fmla="*/ 949369 h 967593"/>
                <a:gd name="connsiteX5-299" fmla="*/ 852455 w 1042591"/>
                <a:gd name="connsiteY5-300" fmla="*/ 863105 h 967593"/>
                <a:gd name="connsiteX6-301" fmla="*/ 1042236 w 1042591"/>
                <a:gd name="connsiteY6-302" fmla="*/ 518048 h 967593"/>
                <a:gd name="connsiteX7-303" fmla="*/ 990478 w 1042591"/>
                <a:gd name="connsiteY7-304" fmla="*/ 293761 h 967593"/>
                <a:gd name="connsiteX8-305" fmla="*/ 886961 w 1042591"/>
                <a:gd name="connsiteY8-306" fmla="*/ 121233 h 967593"/>
                <a:gd name="connsiteX9-307" fmla="*/ 679927 w 1042591"/>
                <a:gd name="connsiteY9-308" fmla="*/ 463 h 967593"/>
                <a:gd name="connsiteX10-309" fmla="*/ 352123 w 1042591"/>
                <a:gd name="connsiteY10-310" fmla="*/ 86727 h 967593"/>
                <a:gd name="connsiteX11-311" fmla="*/ 76078 w 1042591"/>
                <a:gd name="connsiteY11-312" fmla="*/ 259256 h 967593"/>
                <a:gd name="connsiteX12-313" fmla="*/ 0 w 1042591"/>
                <a:gd name="connsiteY12-314" fmla="*/ 465371 h 967593"/>
                <a:gd name="connsiteX0-315" fmla="*/ 26522 w 1042591"/>
                <a:gd name="connsiteY0-316" fmla="*/ 616701 h 967593"/>
                <a:gd name="connsiteX1-317" fmla="*/ 93331 w 1042591"/>
                <a:gd name="connsiteY1-318" fmla="*/ 811346 h 967593"/>
                <a:gd name="connsiteX2-319" fmla="*/ 231353 w 1042591"/>
                <a:gd name="connsiteY2-320" fmla="*/ 932116 h 967593"/>
                <a:gd name="connsiteX3-321" fmla="*/ 369376 w 1042591"/>
                <a:gd name="connsiteY3-322" fmla="*/ 966622 h 967593"/>
                <a:gd name="connsiteX4-323" fmla="*/ 662674 w 1042591"/>
                <a:gd name="connsiteY4-324" fmla="*/ 949369 h 967593"/>
                <a:gd name="connsiteX5-325" fmla="*/ 852455 w 1042591"/>
                <a:gd name="connsiteY5-326" fmla="*/ 863105 h 967593"/>
                <a:gd name="connsiteX6-327" fmla="*/ 1042236 w 1042591"/>
                <a:gd name="connsiteY6-328" fmla="*/ 518048 h 967593"/>
                <a:gd name="connsiteX7-329" fmla="*/ 990478 w 1042591"/>
                <a:gd name="connsiteY7-330" fmla="*/ 293761 h 967593"/>
                <a:gd name="connsiteX8-331" fmla="*/ 886961 w 1042591"/>
                <a:gd name="connsiteY8-332" fmla="*/ 121233 h 967593"/>
                <a:gd name="connsiteX9-333" fmla="*/ 679927 w 1042591"/>
                <a:gd name="connsiteY9-334" fmla="*/ 463 h 967593"/>
                <a:gd name="connsiteX10-335" fmla="*/ 352123 w 1042591"/>
                <a:gd name="connsiteY10-336" fmla="*/ 86727 h 967593"/>
                <a:gd name="connsiteX11-337" fmla="*/ 129580 w 1042591"/>
                <a:gd name="connsiteY11-338" fmla="*/ 220345 h 967593"/>
                <a:gd name="connsiteX12-339" fmla="*/ 0 w 1042591"/>
                <a:gd name="connsiteY12-340" fmla="*/ 465371 h 967593"/>
                <a:gd name="connsiteX0-341" fmla="*/ 26522 w 1042591"/>
                <a:gd name="connsiteY0-342" fmla="*/ 616860 h 967752"/>
                <a:gd name="connsiteX1-343" fmla="*/ 93331 w 1042591"/>
                <a:gd name="connsiteY1-344" fmla="*/ 811505 h 967752"/>
                <a:gd name="connsiteX2-345" fmla="*/ 231353 w 1042591"/>
                <a:gd name="connsiteY2-346" fmla="*/ 932275 h 967752"/>
                <a:gd name="connsiteX3-347" fmla="*/ 369376 w 1042591"/>
                <a:gd name="connsiteY3-348" fmla="*/ 966781 h 967752"/>
                <a:gd name="connsiteX4-349" fmla="*/ 662674 w 1042591"/>
                <a:gd name="connsiteY4-350" fmla="*/ 949528 h 967752"/>
                <a:gd name="connsiteX5-351" fmla="*/ 852455 w 1042591"/>
                <a:gd name="connsiteY5-352" fmla="*/ 863264 h 967752"/>
                <a:gd name="connsiteX6-353" fmla="*/ 1042236 w 1042591"/>
                <a:gd name="connsiteY6-354" fmla="*/ 518207 h 967752"/>
                <a:gd name="connsiteX7-355" fmla="*/ 990478 w 1042591"/>
                <a:gd name="connsiteY7-356" fmla="*/ 293920 h 967752"/>
                <a:gd name="connsiteX8-357" fmla="*/ 886961 w 1042591"/>
                <a:gd name="connsiteY8-358" fmla="*/ 121392 h 967752"/>
                <a:gd name="connsiteX9-359" fmla="*/ 679927 w 1042591"/>
                <a:gd name="connsiteY9-360" fmla="*/ 622 h 967752"/>
                <a:gd name="connsiteX10-361" fmla="*/ 352123 w 1042591"/>
                <a:gd name="connsiteY10-362" fmla="*/ 86886 h 967752"/>
                <a:gd name="connsiteX11-363" fmla="*/ 129580 w 1042591"/>
                <a:gd name="connsiteY11-364" fmla="*/ 220504 h 967752"/>
                <a:gd name="connsiteX12-365" fmla="*/ 0 w 1042591"/>
                <a:gd name="connsiteY12-366" fmla="*/ 465530 h 967752"/>
                <a:gd name="connsiteX0-367" fmla="*/ 26522 w 1042591"/>
                <a:gd name="connsiteY0-368" fmla="*/ 617117 h 968009"/>
                <a:gd name="connsiteX1-369" fmla="*/ 93331 w 1042591"/>
                <a:gd name="connsiteY1-370" fmla="*/ 811762 h 968009"/>
                <a:gd name="connsiteX2-371" fmla="*/ 231353 w 1042591"/>
                <a:gd name="connsiteY2-372" fmla="*/ 932532 h 968009"/>
                <a:gd name="connsiteX3-373" fmla="*/ 369376 w 1042591"/>
                <a:gd name="connsiteY3-374" fmla="*/ 967038 h 968009"/>
                <a:gd name="connsiteX4-375" fmla="*/ 662674 w 1042591"/>
                <a:gd name="connsiteY4-376" fmla="*/ 949785 h 968009"/>
                <a:gd name="connsiteX5-377" fmla="*/ 852455 w 1042591"/>
                <a:gd name="connsiteY5-378" fmla="*/ 863521 h 968009"/>
                <a:gd name="connsiteX6-379" fmla="*/ 1042236 w 1042591"/>
                <a:gd name="connsiteY6-380" fmla="*/ 518464 h 968009"/>
                <a:gd name="connsiteX7-381" fmla="*/ 990478 w 1042591"/>
                <a:gd name="connsiteY7-382" fmla="*/ 294177 h 968009"/>
                <a:gd name="connsiteX8-383" fmla="*/ 886961 w 1042591"/>
                <a:gd name="connsiteY8-384" fmla="*/ 121649 h 968009"/>
                <a:gd name="connsiteX9-385" fmla="*/ 679927 w 1042591"/>
                <a:gd name="connsiteY9-386" fmla="*/ 879 h 968009"/>
                <a:gd name="connsiteX10-387" fmla="*/ 337531 w 1042591"/>
                <a:gd name="connsiteY10-388" fmla="*/ 82279 h 968009"/>
                <a:gd name="connsiteX11-389" fmla="*/ 129580 w 1042591"/>
                <a:gd name="connsiteY11-390" fmla="*/ 220761 h 968009"/>
                <a:gd name="connsiteX12-391" fmla="*/ 0 w 1042591"/>
                <a:gd name="connsiteY12-392" fmla="*/ 465787 h 968009"/>
                <a:gd name="connsiteX0-393" fmla="*/ 26522 w 1042591"/>
                <a:gd name="connsiteY0-394" fmla="*/ 617022 h 967914"/>
                <a:gd name="connsiteX1-395" fmla="*/ 93331 w 1042591"/>
                <a:gd name="connsiteY1-396" fmla="*/ 811667 h 967914"/>
                <a:gd name="connsiteX2-397" fmla="*/ 231353 w 1042591"/>
                <a:gd name="connsiteY2-398" fmla="*/ 932437 h 967914"/>
                <a:gd name="connsiteX3-399" fmla="*/ 369376 w 1042591"/>
                <a:gd name="connsiteY3-400" fmla="*/ 966943 h 967914"/>
                <a:gd name="connsiteX4-401" fmla="*/ 662674 w 1042591"/>
                <a:gd name="connsiteY4-402" fmla="*/ 949690 h 967914"/>
                <a:gd name="connsiteX5-403" fmla="*/ 852455 w 1042591"/>
                <a:gd name="connsiteY5-404" fmla="*/ 863426 h 967914"/>
                <a:gd name="connsiteX6-405" fmla="*/ 1042236 w 1042591"/>
                <a:gd name="connsiteY6-406" fmla="*/ 518369 h 967914"/>
                <a:gd name="connsiteX7-407" fmla="*/ 990478 w 1042591"/>
                <a:gd name="connsiteY7-408" fmla="*/ 294082 h 967914"/>
                <a:gd name="connsiteX8-409" fmla="*/ 886961 w 1042591"/>
                <a:gd name="connsiteY8-410" fmla="*/ 121554 h 967914"/>
                <a:gd name="connsiteX9-411" fmla="*/ 679927 w 1042591"/>
                <a:gd name="connsiteY9-412" fmla="*/ 784 h 967914"/>
                <a:gd name="connsiteX10-413" fmla="*/ 337531 w 1042591"/>
                <a:gd name="connsiteY10-414" fmla="*/ 82184 h 967914"/>
                <a:gd name="connsiteX11-415" fmla="*/ 129580 w 1042591"/>
                <a:gd name="connsiteY11-416" fmla="*/ 220666 h 967914"/>
                <a:gd name="connsiteX12-417" fmla="*/ 0 w 1042591"/>
                <a:gd name="connsiteY12-418" fmla="*/ 465692 h 967914"/>
                <a:gd name="connsiteX0-419" fmla="*/ 26522 w 1042591"/>
                <a:gd name="connsiteY0-420" fmla="*/ 617022 h 967914"/>
                <a:gd name="connsiteX1-421" fmla="*/ 93331 w 1042591"/>
                <a:gd name="connsiteY1-422" fmla="*/ 811667 h 967914"/>
                <a:gd name="connsiteX2-423" fmla="*/ 231353 w 1042591"/>
                <a:gd name="connsiteY2-424" fmla="*/ 932437 h 967914"/>
                <a:gd name="connsiteX3-425" fmla="*/ 369376 w 1042591"/>
                <a:gd name="connsiteY3-426" fmla="*/ 966943 h 967914"/>
                <a:gd name="connsiteX4-427" fmla="*/ 662674 w 1042591"/>
                <a:gd name="connsiteY4-428" fmla="*/ 949690 h 967914"/>
                <a:gd name="connsiteX5-429" fmla="*/ 852455 w 1042591"/>
                <a:gd name="connsiteY5-430" fmla="*/ 863426 h 967914"/>
                <a:gd name="connsiteX6-431" fmla="*/ 1042236 w 1042591"/>
                <a:gd name="connsiteY6-432" fmla="*/ 518369 h 967914"/>
                <a:gd name="connsiteX7-433" fmla="*/ 990478 w 1042591"/>
                <a:gd name="connsiteY7-434" fmla="*/ 294082 h 967914"/>
                <a:gd name="connsiteX8-435" fmla="*/ 886961 w 1042591"/>
                <a:gd name="connsiteY8-436" fmla="*/ 121554 h 967914"/>
                <a:gd name="connsiteX9-437" fmla="*/ 679927 w 1042591"/>
                <a:gd name="connsiteY9-438" fmla="*/ 784 h 967914"/>
                <a:gd name="connsiteX10-439" fmla="*/ 337531 w 1042591"/>
                <a:gd name="connsiteY10-440" fmla="*/ 82184 h 967914"/>
                <a:gd name="connsiteX11-441" fmla="*/ 129580 w 1042591"/>
                <a:gd name="connsiteY11-442" fmla="*/ 220666 h 967914"/>
                <a:gd name="connsiteX12-443" fmla="*/ 0 w 1042591"/>
                <a:gd name="connsiteY12-444" fmla="*/ 465692 h 967914"/>
                <a:gd name="connsiteX0-445" fmla="*/ 26522 w 1042591"/>
                <a:gd name="connsiteY0-446" fmla="*/ 617022 h 967914"/>
                <a:gd name="connsiteX1-447" fmla="*/ 93331 w 1042591"/>
                <a:gd name="connsiteY1-448" fmla="*/ 811667 h 967914"/>
                <a:gd name="connsiteX2-449" fmla="*/ 231353 w 1042591"/>
                <a:gd name="connsiteY2-450" fmla="*/ 932437 h 967914"/>
                <a:gd name="connsiteX3-451" fmla="*/ 369376 w 1042591"/>
                <a:gd name="connsiteY3-452" fmla="*/ 966943 h 967914"/>
                <a:gd name="connsiteX4-453" fmla="*/ 662674 w 1042591"/>
                <a:gd name="connsiteY4-454" fmla="*/ 949690 h 967914"/>
                <a:gd name="connsiteX5-455" fmla="*/ 852455 w 1042591"/>
                <a:gd name="connsiteY5-456" fmla="*/ 863426 h 967914"/>
                <a:gd name="connsiteX6-457" fmla="*/ 1042236 w 1042591"/>
                <a:gd name="connsiteY6-458" fmla="*/ 518369 h 967914"/>
                <a:gd name="connsiteX7-459" fmla="*/ 990478 w 1042591"/>
                <a:gd name="connsiteY7-460" fmla="*/ 294082 h 967914"/>
                <a:gd name="connsiteX8-461" fmla="*/ 886961 w 1042591"/>
                <a:gd name="connsiteY8-462" fmla="*/ 121554 h 967914"/>
                <a:gd name="connsiteX9-463" fmla="*/ 679927 w 1042591"/>
                <a:gd name="connsiteY9-464" fmla="*/ 784 h 967914"/>
                <a:gd name="connsiteX10-465" fmla="*/ 337531 w 1042591"/>
                <a:gd name="connsiteY10-466" fmla="*/ 82184 h 967914"/>
                <a:gd name="connsiteX11-467" fmla="*/ 129580 w 1042591"/>
                <a:gd name="connsiteY11-468" fmla="*/ 220666 h 967914"/>
                <a:gd name="connsiteX12-469" fmla="*/ 0 w 1042591"/>
                <a:gd name="connsiteY12-470" fmla="*/ 465692 h 967914"/>
                <a:gd name="connsiteX0-471" fmla="*/ 21658 w 1042591"/>
                <a:gd name="connsiteY0-472" fmla="*/ 631613 h 967914"/>
                <a:gd name="connsiteX1-473" fmla="*/ 93331 w 1042591"/>
                <a:gd name="connsiteY1-474" fmla="*/ 811667 h 967914"/>
                <a:gd name="connsiteX2-475" fmla="*/ 231353 w 1042591"/>
                <a:gd name="connsiteY2-476" fmla="*/ 932437 h 967914"/>
                <a:gd name="connsiteX3-477" fmla="*/ 369376 w 1042591"/>
                <a:gd name="connsiteY3-478" fmla="*/ 966943 h 967914"/>
                <a:gd name="connsiteX4-479" fmla="*/ 662674 w 1042591"/>
                <a:gd name="connsiteY4-480" fmla="*/ 949690 h 967914"/>
                <a:gd name="connsiteX5-481" fmla="*/ 852455 w 1042591"/>
                <a:gd name="connsiteY5-482" fmla="*/ 863426 h 967914"/>
                <a:gd name="connsiteX6-483" fmla="*/ 1042236 w 1042591"/>
                <a:gd name="connsiteY6-484" fmla="*/ 518369 h 967914"/>
                <a:gd name="connsiteX7-485" fmla="*/ 990478 w 1042591"/>
                <a:gd name="connsiteY7-486" fmla="*/ 294082 h 967914"/>
                <a:gd name="connsiteX8-487" fmla="*/ 886961 w 1042591"/>
                <a:gd name="connsiteY8-488" fmla="*/ 121554 h 967914"/>
                <a:gd name="connsiteX9-489" fmla="*/ 679927 w 1042591"/>
                <a:gd name="connsiteY9-490" fmla="*/ 784 h 967914"/>
                <a:gd name="connsiteX10-491" fmla="*/ 337531 w 1042591"/>
                <a:gd name="connsiteY10-492" fmla="*/ 82184 h 967914"/>
                <a:gd name="connsiteX11-493" fmla="*/ 129580 w 1042591"/>
                <a:gd name="connsiteY11-494" fmla="*/ 220666 h 967914"/>
                <a:gd name="connsiteX12-495" fmla="*/ 0 w 1042591"/>
                <a:gd name="connsiteY12-496" fmla="*/ 465692 h 967914"/>
                <a:gd name="connsiteX0-497" fmla="*/ 21658 w 1042591"/>
                <a:gd name="connsiteY0-498" fmla="*/ 631613 h 967914"/>
                <a:gd name="connsiteX1-499" fmla="*/ 93331 w 1042591"/>
                <a:gd name="connsiteY1-500" fmla="*/ 811667 h 967914"/>
                <a:gd name="connsiteX2-501" fmla="*/ 231353 w 1042591"/>
                <a:gd name="connsiteY2-502" fmla="*/ 932437 h 967914"/>
                <a:gd name="connsiteX3-503" fmla="*/ 369376 w 1042591"/>
                <a:gd name="connsiteY3-504" fmla="*/ 966943 h 967914"/>
                <a:gd name="connsiteX4-505" fmla="*/ 662674 w 1042591"/>
                <a:gd name="connsiteY4-506" fmla="*/ 949690 h 967914"/>
                <a:gd name="connsiteX5-507" fmla="*/ 852455 w 1042591"/>
                <a:gd name="connsiteY5-508" fmla="*/ 863426 h 967914"/>
                <a:gd name="connsiteX6-509" fmla="*/ 1042236 w 1042591"/>
                <a:gd name="connsiteY6-510" fmla="*/ 518369 h 967914"/>
                <a:gd name="connsiteX7-511" fmla="*/ 990478 w 1042591"/>
                <a:gd name="connsiteY7-512" fmla="*/ 294082 h 967914"/>
                <a:gd name="connsiteX8-513" fmla="*/ 886961 w 1042591"/>
                <a:gd name="connsiteY8-514" fmla="*/ 121554 h 967914"/>
                <a:gd name="connsiteX9-515" fmla="*/ 679927 w 1042591"/>
                <a:gd name="connsiteY9-516" fmla="*/ 784 h 967914"/>
                <a:gd name="connsiteX10-517" fmla="*/ 337531 w 1042591"/>
                <a:gd name="connsiteY10-518" fmla="*/ 82184 h 967914"/>
                <a:gd name="connsiteX11-519" fmla="*/ 129580 w 1042591"/>
                <a:gd name="connsiteY11-520" fmla="*/ 220666 h 967914"/>
                <a:gd name="connsiteX12-521" fmla="*/ 0 w 1042591"/>
                <a:gd name="connsiteY12-522" fmla="*/ 465692 h 967914"/>
                <a:gd name="connsiteX0-523" fmla="*/ 21658 w 1042591"/>
                <a:gd name="connsiteY0-524" fmla="*/ 631613 h 967914"/>
                <a:gd name="connsiteX1-525" fmla="*/ 93331 w 1042591"/>
                <a:gd name="connsiteY1-526" fmla="*/ 811667 h 967914"/>
                <a:gd name="connsiteX2-527" fmla="*/ 231353 w 1042591"/>
                <a:gd name="connsiteY2-528" fmla="*/ 932437 h 967914"/>
                <a:gd name="connsiteX3-529" fmla="*/ 369376 w 1042591"/>
                <a:gd name="connsiteY3-530" fmla="*/ 966943 h 967914"/>
                <a:gd name="connsiteX4-531" fmla="*/ 662674 w 1042591"/>
                <a:gd name="connsiteY4-532" fmla="*/ 949690 h 967914"/>
                <a:gd name="connsiteX5-533" fmla="*/ 852455 w 1042591"/>
                <a:gd name="connsiteY5-534" fmla="*/ 863426 h 967914"/>
                <a:gd name="connsiteX6-535" fmla="*/ 1042236 w 1042591"/>
                <a:gd name="connsiteY6-536" fmla="*/ 518369 h 967914"/>
                <a:gd name="connsiteX7-537" fmla="*/ 990478 w 1042591"/>
                <a:gd name="connsiteY7-538" fmla="*/ 294082 h 967914"/>
                <a:gd name="connsiteX8-539" fmla="*/ 886961 w 1042591"/>
                <a:gd name="connsiteY8-540" fmla="*/ 121554 h 967914"/>
                <a:gd name="connsiteX9-541" fmla="*/ 679927 w 1042591"/>
                <a:gd name="connsiteY9-542" fmla="*/ 784 h 967914"/>
                <a:gd name="connsiteX10-543" fmla="*/ 337531 w 1042591"/>
                <a:gd name="connsiteY10-544" fmla="*/ 82184 h 967914"/>
                <a:gd name="connsiteX11-545" fmla="*/ 129580 w 1042591"/>
                <a:gd name="connsiteY11-546" fmla="*/ 220666 h 967914"/>
                <a:gd name="connsiteX12-547" fmla="*/ 0 w 1042591"/>
                <a:gd name="connsiteY12-548" fmla="*/ 465692 h 967914"/>
                <a:gd name="connsiteX0-549" fmla="*/ 21658 w 1042591"/>
                <a:gd name="connsiteY0-550" fmla="*/ 631613 h 967914"/>
                <a:gd name="connsiteX1-551" fmla="*/ 93331 w 1042591"/>
                <a:gd name="connsiteY1-552" fmla="*/ 811667 h 967914"/>
                <a:gd name="connsiteX2-553" fmla="*/ 231353 w 1042591"/>
                <a:gd name="connsiteY2-554" fmla="*/ 932437 h 967914"/>
                <a:gd name="connsiteX3-555" fmla="*/ 369376 w 1042591"/>
                <a:gd name="connsiteY3-556" fmla="*/ 966943 h 967914"/>
                <a:gd name="connsiteX4-557" fmla="*/ 662674 w 1042591"/>
                <a:gd name="connsiteY4-558" fmla="*/ 949690 h 967914"/>
                <a:gd name="connsiteX5-559" fmla="*/ 852455 w 1042591"/>
                <a:gd name="connsiteY5-560" fmla="*/ 863426 h 967914"/>
                <a:gd name="connsiteX6-561" fmla="*/ 1042236 w 1042591"/>
                <a:gd name="connsiteY6-562" fmla="*/ 518369 h 967914"/>
                <a:gd name="connsiteX7-563" fmla="*/ 990478 w 1042591"/>
                <a:gd name="connsiteY7-564" fmla="*/ 294082 h 967914"/>
                <a:gd name="connsiteX8-565" fmla="*/ 886961 w 1042591"/>
                <a:gd name="connsiteY8-566" fmla="*/ 121554 h 967914"/>
                <a:gd name="connsiteX9-567" fmla="*/ 679927 w 1042591"/>
                <a:gd name="connsiteY9-568" fmla="*/ 784 h 967914"/>
                <a:gd name="connsiteX10-569" fmla="*/ 337531 w 1042591"/>
                <a:gd name="connsiteY10-570" fmla="*/ 82184 h 967914"/>
                <a:gd name="connsiteX11-571" fmla="*/ 129580 w 1042591"/>
                <a:gd name="connsiteY11-572" fmla="*/ 220666 h 967914"/>
                <a:gd name="connsiteX12-573" fmla="*/ 0 w 1042591"/>
                <a:gd name="connsiteY12-574" fmla="*/ 465692 h 967914"/>
                <a:gd name="connsiteX0-575" fmla="*/ 21658 w 1042591"/>
                <a:gd name="connsiteY0-576" fmla="*/ 631613 h 967914"/>
                <a:gd name="connsiteX1-577" fmla="*/ 93331 w 1042591"/>
                <a:gd name="connsiteY1-578" fmla="*/ 811667 h 967914"/>
                <a:gd name="connsiteX2-579" fmla="*/ 231353 w 1042591"/>
                <a:gd name="connsiteY2-580" fmla="*/ 932437 h 967914"/>
                <a:gd name="connsiteX3-581" fmla="*/ 369376 w 1042591"/>
                <a:gd name="connsiteY3-582" fmla="*/ 966943 h 967914"/>
                <a:gd name="connsiteX4-583" fmla="*/ 662674 w 1042591"/>
                <a:gd name="connsiteY4-584" fmla="*/ 949690 h 967914"/>
                <a:gd name="connsiteX5-585" fmla="*/ 852455 w 1042591"/>
                <a:gd name="connsiteY5-586" fmla="*/ 863426 h 967914"/>
                <a:gd name="connsiteX6-587" fmla="*/ 1042236 w 1042591"/>
                <a:gd name="connsiteY6-588" fmla="*/ 518369 h 967914"/>
                <a:gd name="connsiteX7-589" fmla="*/ 990478 w 1042591"/>
                <a:gd name="connsiteY7-590" fmla="*/ 294082 h 967914"/>
                <a:gd name="connsiteX8-591" fmla="*/ 886961 w 1042591"/>
                <a:gd name="connsiteY8-592" fmla="*/ 121554 h 967914"/>
                <a:gd name="connsiteX9-593" fmla="*/ 679927 w 1042591"/>
                <a:gd name="connsiteY9-594" fmla="*/ 784 h 967914"/>
                <a:gd name="connsiteX10-595" fmla="*/ 337531 w 1042591"/>
                <a:gd name="connsiteY10-596" fmla="*/ 82184 h 967914"/>
                <a:gd name="connsiteX11-597" fmla="*/ 129580 w 1042591"/>
                <a:gd name="connsiteY11-598" fmla="*/ 220666 h 967914"/>
                <a:gd name="connsiteX12-599" fmla="*/ 0 w 1042591"/>
                <a:gd name="connsiteY12-600" fmla="*/ 465692 h 9679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042591" h="967914">
                  <a:moveTo>
                    <a:pt x="21658" y="631613"/>
                  </a:moveTo>
                  <a:cubicBezTo>
                    <a:pt x="77975" y="769453"/>
                    <a:pt x="71061" y="746785"/>
                    <a:pt x="93331" y="811667"/>
                  </a:cubicBezTo>
                  <a:cubicBezTo>
                    <a:pt x="173385" y="920018"/>
                    <a:pt x="185346" y="892180"/>
                    <a:pt x="231353" y="932437"/>
                  </a:cubicBezTo>
                  <a:lnTo>
                    <a:pt x="369376" y="966943"/>
                  </a:lnTo>
                  <a:cubicBezTo>
                    <a:pt x="441263" y="969818"/>
                    <a:pt x="582161" y="966943"/>
                    <a:pt x="662674" y="949690"/>
                  </a:cubicBezTo>
                  <a:cubicBezTo>
                    <a:pt x="743187" y="932437"/>
                    <a:pt x="769740" y="935313"/>
                    <a:pt x="852455" y="863426"/>
                  </a:cubicBezTo>
                  <a:cubicBezTo>
                    <a:pt x="935170" y="791539"/>
                    <a:pt x="1038282" y="651360"/>
                    <a:pt x="1042236" y="518369"/>
                  </a:cubicBezTo>
                  <a:cubicBezTo>
                    <a:pt x="1046190" y="385378"/>
                    <a:pt x="1016357" y="360218"/>
                    <a:pt x="990478" y="294082"/>
                  </a:cubicBezTo>
                  <a:lnTo>
                    <a:pt x="886961" y="121554"/>
                  </a:lnTo>
                  <a:cubicBezTo>
                    <a:pt x="835203" y="72671"/>
                    <a:pt x="771499" y="7346"/>
                    <a:pt x="679927" y="784"/>
                  </a:cubicBezTo>
                  <a:cubicBezTo>
                    <a:pt x="588355" y="-5778"/>
                    <a:pt x="453865" y="29538"/>
                    <a:pt x="337531" y="82184"/>
                  </a:cubicBezTo>
                  <a:cubicBezTo>
                    <a:pt x="221197" y="134830"/>
                    <a:pt x="185835" y="156748"/>
                    <a:pt x="129580" y="220666"/>
                  </a:cubicBezTo>
                  <a:cubicBezTo>
                    <a:pt x="73325" y="284584"/>
                    <a:pt x="36708" y="332136"/>
                    <a:pt x="0" y="465692"/>
                  </a:cubicBezTo>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1012368" y="2883852"/>
              <a:ext cx="480246" cy="445848"/>
            </a:xfrm>
            <a:custGeom>
              <a:avLst/>
              <a:gdLst>
                <a:gd name="connsiteX0" fmla="*/ 17252 w 1035169"/>
                <a:gd name="connsiteY0" fmla="*/ 276045 h 966159"/>
                <a:gd name="connsiteX1" fmla="*/ 0 w 1035169"/>
                <a:gd name="connsiteY1" fmla="*/ 621102 h 966159"/>
                <a:gd name="connsiteX2" fmla="*/ 86264 w 1035169"/>
                <a:gd name="connsiteY2" fmla="*/ 810883 h 966159"/>
                <a:gd name="connsiteX3" fmla="*/ 224286 w 1035169"/>
                <a:gd name="connsiteY3" fmla="*/ 931653 h 966159"/>
                <a:gd name="connsiteX4" fmla="*/ 362309 w 1035169"/>
                <a:gd name="connsiteY4" fmla="*/ 966159 h 966159"/>
                <a:gd name="connsiteX5" fmla="*/ 655607 w 1035169"/>
                <a:gd name="connsiteY5" fmla="*/ 948906 h 966159"/>
                <a:gd name="connsiteX6" fmla="*/ 845388 w 1035169"/>
                <a:gd name="connsiteY6" fmla="*/ 862642 h 966159"/>
                <a:gd name="connsiteX7" fmla="*/ 1035169 w 1035169"/>
                <a:gd name="connsiteY7" fmla="*/ 517585 h 966159"/>
                <a:gd name="connsiteX8" fmla="*/ 983411 w 1035169"/>
                <a:gd name="connsiteY8" fmla="*/ 293298 h 966159"/>
                <a:gd name="connsiteX9" fmla="*/ 879894 w 1035169"/>
                <a:gd name="connsiteY9" fmla="*/ 120770 h 966159"/>
                <a:gd name="connsiteX10" fmla="*/ 672860 w 1035169"/>
                <a:gd name="connsiteY10" fmla="*/ 0 h 966159"/>
                <a:gd name="connsiteX11" fmla="*/ 345056 w 1035169"/>
                <a:gd name="connsiteY11" fmla="*/ 86264 h 966159"/>
                <a:gd name="connsiteX12" fmla="*/ 69011 w 1035169"/>
                <a:gd name="connsiteY12" fmla="*/ 258793 h 966159"/>
                <a:gd name="connsiteX13" fmla="*/ 17252 w 1035169"/>
                <a:gd name="connsiteY13" fmla="*/ 345057 h 966159"/>
                <a:gd name="connsiteX14" fmla="*/ 17252 w 1035169"/>
                <a:gd name="connsiteY14" fmla="*/ 396815 h 966159"/>
                <a:gd name="connsiteX0-1" fmla="*/ 0 w 1035169"/>
                <a:gd name="connsiteY0-2" fmla="*/ 621102 h 966159"/>
                <a:gd name="connsiteX1-3" fmla="*/ 86264 w 1035169"/>
                <a:gd name="connsiteY1-4" fmla="*/ 810883 h 966159"/>
                <a:gd name="connsiteX2-5" fmla="*/ 224286 w 1035169"/>
                <a:gd name="connsiteY2-6" fmla="*/ 931653 h 966159"/>
                <a:gd name="connsiteX3-7" fmla="*/ 362309 w 1035169"/>
                <a:gd name="connsiteY3-8" fmla="*/ 966159 h 966159"/>
                <a:gd name="connsiteX4-9" fmla="*/ 655607 w 1035169"/>
                <a:gd name="connsiteY4-10" fmla="*/ 948906 h 966159"/>
                <a:gd name="connsiteX5-11" fmla="*/ 845388 w 1035169"/>
                <a:gd name="connsiteY5-12" fmla="*/ 862642 h 966159"/>
                <a:gd name="connsiteX6-13" fmla="*/ 1035169 w 1035169"/>
                <a:gd name="connsiteY6-14" fmla="*/ 517585 h 966159"/>
                <a:gd name="connsiteX7-15" fmla="*/ 983411 w 1035169"/>
                <a:gd name="connsiteY7-16" fmla="*/ 293298 h 966159"/>
                <a:gd name="connsiteX8-17" fmla="*/ 879894 w 1035169"/>
                <a:gd name="connsiteY8-18" fmla="*/ 120770 h 966159"/>
                <a:gd name="connsiteX9-19" fmla="*/ 672860 w 1035169"/>
                <a:gd name="connsiteY9-20" fmla="*/ 0 h 966159"/>
                <a:gd name="connsiteX10-21" fmla="*/ 345056 w 1035169"/>
                <a:gd name="connsiteY10-22" fmla="*/ 86264 h 966159"/>
                <a:gd name="connsiteX11-23" fmla="*/ 69011 w 1035169"/>
                <a:gd name="connsiteY11-24" fmla="*/ 258793 h 966159"/>
                <a:gd name="connsiteX12-25" fmla="*/ 17252 w 1035169"/>
                <a:gd name="connsiteY12-26" fmla="*/ 345057 h 966159"/>
                <a:gd name="connsiteX13-27" fmla="*/ 17252 w 1035169"/>
                <a:gd name="connsiteY13-28" fmla="*/ 396815 h 966159"/>
                <a:gd name="connsiteX0-29" fmla="*/ 0 w 1035169"/>
                <a:gd name="connsiteY0-30" fmla="*/ 621102 h 966159"/>
                <a:gd name="connsiteX1-31" fmla="*/ 86264 w 1035169"/>
                <a:gd name="connsiteY1-32" fmla="*/ 810883 h 966159"/>
                <a:gd name="connsiteX2-33" fmla="*/ 224286 w 1035169"/>
                <a:gd name="connsiteY2-34" fmla="*/ 931653 h 966159"/>
                <a:gd name="connsiteX3-35" fmla="*/ 362309 w 1035169"/>
                <a:gd name="connsiteY3-36" fmla="*/ 966159 h 966159"/>
                <a:gd name="connsiteX4-37" fmla="*/ 655607 w 1035169"/>
                <a:gd name="connsiteY4-38" fmla="*/ 948906 h 966159"/>
                <a:gd name="connsiteX5-39" fmla="*/ 845388 w 1035169"/>
                <a:gd name="connsiteY5-40" fmla="*/ 862642 h 966159"/>
                <a:gd name="connsiteX6-41" fmla="*/ 1035169 w 1035169"/>
                <a:gd name="connsiteY6-42" fmla="*/ 517585 h 966159"/>
                <a:gd name="connsiteX7-43" fmla="*/ 983411 w 1035169"/>
                <a:gd name="connsiteY7-44" fmla="*/ 293298 h 966159"/>
                <a:gd name="connsiteX8-45" fmla="*/ 879894 w 1035169"/>
                <a:gd name="connsiteY8-46" fmla="*/ 120770 h 966159"/>
                <a:gd name="connsiteX9-47" fmla="*/ 672860 w 1035169"/>
                <a:gd name="connsiteY9-48" fmla="*/ 0 h 966159"/>
                <a:gd name="connsiteX10-49" fmla="*/ 345056 w 1035169"/>
                <a:gd name="connsiteY10-50" fmla="*/ 86264 h 966159"/>
                <a:gd name="connsiteX11-51" fmla="*/ 69011 w 1035169"/>
                <a:gd name="connsiteY11-52" fmla="*/ 258793 h 966159"/>
                <a:gd name="connsiteX12-53" fmla="*/ 17252 w 1035169"/>
                <a:gd name="connsiteY12-54" fmla="*/ 396815 h 966159"/>
                <a:gd name="connsiteX0-55" fmla="*/ 0 w 1035169"/>
                <a:gd name="connsiteY0-56" fmla="*/ 621565 h 966622"/>
                <a:gd name="connsiteX1-57" fmla="*/ 86264 w 1035169"/>
                <a:gd name="connsiteY1-58" fmla="*/ 811346 h 966622"/>
                <a:gd name="connsiteX2-59" fmla="*/ 224286 w 1035169"/>
                <a:gd name="connsiteY2-60" fmla="*/ 932116 h 966622"/>
                <a:gd name="connsiteX3-61" fmla="*/ 362309 w 1035169"/>
                <a:gd name="connsiteY3-62" fmla="*/ 966622 h 966622"/>
                <a:gd name="connsiteX4-63" fmla="*/ 655607 w 1035169"/>
                <a:gd name="connsiteY4-64" fmla="*/ 949369 h 966622"/>
                <a:gd name="connsiteX5-65" fmla="*/ 845388 w 1035169"/>
                <a:gd name="connsiteY5-66" fmla="*/ 863105 h 966622"/>
                <a:gd name="connsiteX6-67" fmla="*/ 1035169 w 1035169"/>
                <a:gd name="connsiteY6-68" fmla="*/ 518048 h 966622"/>
                <a:gd name="connsiteX7-69" fmla="*/ 983411 w 1035169"/>
                <a:gd name="connsiteY7-70" fmla="*/ 293761 h 966622"/>
                <a:gd name="connsiteX8-71" fmla="*/ 879894 w 1035169"/>
                <a:gd name="connsiteY8-72" fmla="*/ 121233 h 966622"/>
                <a:gd name="connsiteX9-73" fmla="*/ 672860 w 1035169"/>
                <a:gd name="connsiteY9-74" fmla="*/ 463 h 966622"/>
                <a:gd name="connsiteX10-75" fmla="*/ 345056 w 1035169"/>
                <a:gd name="connsiteY10-76" fmla="*/ 86727 h 966622"/>
                <a:gd name="connsiteX11-77" fmla="*/ 69011 w 1035169"/>
                <a:gd name="connsiteY11-78" fmla="*/ 259256 h 966622"/>
                <a:gd name="connsiteX12-79" fmla="*/ 17252 w 1035169"/>
                <a:gd name="connsiteY12-80" fmla="*/ 397278 h 966622"/>
                <a:gd name="connsiteX0-81" fmla="*/ 0 w 1041157"/>
                <a:gd name="connsiteY0-82" fmla="*/ 621565 h 966622"/>
                <a:gd name="connsiteX1-83" fmla="*/ 86264 w 1041157"/>
                <a:gd name="connsiteY1-84" fmla="*/ 811346 h 966622"/>
                <a:gd name="connsiteX2-85" fmla="*/ 224286 w 1041157"/>
                <a:gd name="connsiteY2-86" fmla="*/ 932116 h 966622"/>
                <a:gd name="connsiteX3-87" fmla="*/ 362309 w 1041157"/>
                <a:gd name="connsiteY3-88" fmla="*/ 966622 h 966622"/>
                <a:gd name="connsiteX4-89" fmla="*/ 655607 w 1041157"/>
                <a:gd name="connsiteY4-90" fmla="*/ 949369 h 966622"/>
                <a:gd name="connsiteX5-91" fmla="*/ 845388 w 1041157"/>
                <a:gd name="connsiteY5-92" fmla="*/ 863105 h 966622"/>
                <a:gd name="connsiteX6-93" fmla="*/ 1035169 w 1041157"/>
                <a:gd name="connsiteY6-94" fmla="*/ 518048 h 966622"/>
                <a:gd name="connsiteX7-95" fmla="*/ 983411 w 1041157"/>
                <a:gd name="connsiteY7-96" fmla="*/ 293761 h 966622"/>
                <a:gd name="connsiteX8-97" fmla="*/ 879894 w 1041157"/>
                <a:gd name="connsiteY8-98" fmla="*/ 121233 h 966622"/>
                <a:gd name="connsiteX9-99" fmla="*/ 672860 w 1041157"/>
                <a:gd name="connsiteY9-100" fmla="*/ 463 h 966622"/>
                <a:gd name="connsiteX10-101" fmla="*/ 345056 w 1041157"/>
                <a:gd name="connsiteY10-102" fmla="*/ 86727 h 966622"/>
                <a:gd name="connsiteX11-103" fmla="*/ 69011 w 1041157"/>
                <a:gd name="connsiteY11-104" fmla="*/ 259256 h 966622"/>
                <a:gd name="connsiteX12-105" fmla="*/ 17252 w 1041157"/>
                <a:gd name="connsiteY12-106" fmla="*/ 397278 h 966622"/>
                <a:gd name="connsiteX0-107" fmla="*/ 0 w 1035524"/>
                <a:gd name="connsiteY0-108" fmla="*/ 621565 h 966622"/>
                <a:gd name="connsiteX1-109" fmla="*/ 86264 w 1035524"/>
                <a:gd name="connsiteY1-110" fmla="*/ 811346 h 966622"/>
                <a:gd name="connsiteX2-111" fmla="*/ 224286 w 1035524"/>
                <a:gd name="connsiteY2-112" fmla="*/ 932116 h 966622"/>
                <a:gd name="connsiteX3-113" fmla="*/ 362309 w 1035524"/>
                <a:gd name="connsiteY3-114" fmla="*/ 966622 h 966622"/>
                <a:gd name="connsiteX4-115" fmla="*/ 655607 w 1035524"/>
                <a:gd name="connsiteY4-116" fmla="*/ 949369 h 966622"/>
                <a:gd name="connsiteX5-117" fmla="*/ 845388 w 1035524"/>
                <a:gd name="connsiteY5-118" fmla="*/ 863105 h 966622"/>
                <a:gd name="connsiteX6-119" fmla="*/ 1035169 w 1035524"/>
                <a:gd name="connsiteY6-120" fmla="*/ 518048 h 966622"/>
                <a:gd name="connsiteX7-121" fmla="*/ 983411 w 1035524"/>
                <a:gd name="connsiteY7-122" fmla="*/ 293761 h 966622"/>
                <a:gd name="connsiteX8-123" fmla="*/ 879894 w 1035524"/>
                <a:gd name="connsiteY8-124" fmla="*/ 121233 h 966622"/>
                <a:gd name="connsiteX9-125" fmla="*/ 672860 w 1035524"/>
                <a:gd name="connsiteY9-126" fmla="*/ 463 h 966622"/>
                <a:gd name="connsiteX10-127" fmla="*/ 345056 w 1035524"/>
                <a:gd name="connsiteY10-128" fmla="*/ 86727 h 966622"/>
                <a:gd name="connsiteX11-129" fmla="*/ 69011 w 1035524"/>
                <a:gd name="connsiteY11-130" fmla="*/ 259256 h 966622"/>
                <a:gd name="connsiteX12-131" fmla="*/ 17252 w 1035524"/>
                <a:gd name="connsiteY12-132" fmla="*/ 397278 h 966622"/>
                <a:gd name="connsiteX0-133" fmla="*/ 0 w 1035524"/>
                <a:gd name="connsiteY0-134" fmla="*/ 621565 h 967593"/>
                <a:gd name="connsiteX1-135" fmla="*/ 86264 w 1035524"/>
                <a:gd name="connsiteY1-136" fmla="*/ 811346 h 967593"/>
                <a:gd name="connsiteX2-137" fmla="*/ 224286 w 1035524"/>
                <a:gd name="connsiteY2-138" fmla="*/ 932116 h 967593"/>
                <a:gd name="connsiteX3-139" fmla="*/ 362309 w 1035524"/>
                <a:gd name="connsiteY3-140" fmla="*/ 966622 h 967593"/>
                <a:gd name="connsiteX4-141" fmla="*/ 655607 w 1035524"/>
                <a:gd name="connsiteY4-142" fmla="*/ 949369 h 967593"/>
                <a:gd name="connsiteX5-143" fmla="*/ 845388 w 1035524"/>
                <a:gd name="connsiteY5-144" fmla="*/ 863105 h 967593"/>
                <a:gd name="connsiteX6-145" fmla="*/ 1035169 w 1035524"/>
                <a:gd name="connsiteY6-146" fmla="*/ 518048 h 967593"/>
                <a:gd name="connsiteX7-147" fmla="*/ 983411 w 1035524"/>
                <a:gd name="connsiteY7-148" fmla="*/ 293761 h 967593"/>
                <a:gd name="connsiteX8-149" fmla="*/ 879894 w 1035524"/>
                <a:gd name="connsiteY8-150" fmla="*/ 121233 h 967593"/>
                <a:gd name="connsiteX9-151" fmla="*/ 672860 w 1035524"/>
                <a:gd name="connsiteY9-152" fmla="*/ 463 h 967593"/>
                <a:gd name="connsiteX10-153" fmla="*/ 345056 w 1035524"/>
                <a:gd name="connsiteY10-154" fmla="*/ 86727 h 967593"/>
                <a:gd name="connsiteX11-155" fmla="*/ 69011 w 1035524"/>
                <a:gd name="connsiteY11-156" fmla="*/ 259256 h 967593"/>
                <a:gd name="connsiteX12-157" fmla="*/ 17252 w 1035524"/>
                <a:gd name="connsiteY12-158" fmla="*/ 397278 h 967593"/>
                <a:gd name="connsiteX0-159" fmla="*/ 0 w 1035524"/>
                <a:gd name="connsiteY0-160" fmla="*/ 621565 h 967593"/>
                <a:gd name="connsiteX1-161" fmla="*/ 86264 w 1035524"/>
                <a:gd name="connsiteY1-162" fmla="*/ 811346 h 967593"/>
                <a:gd name="connsiteX2-163" fmla="*/ 224286 w 1035524"/>
                <a:gd name="connsiteY2-164" fmla="*/ 932116 h 967593"/>
                <a:gd name="connsiteX3-165" fmla="*/ 362309 w 1035524"/>
                <a:gd name="connsiteY3-166" fmla="*/ 966622 h 967593"/>
                <a:gd name="connsiteX4-167" fmla="*/ 655607 w 1035524"/>
                <a:gd name="connsiteY4-168" fmla="*/ 949369 h 967593"/>
                <a:gd name="connsiteX5-169" fmla="*/ 845388 w 1035524"/>
                <a:gd name="connsiteY5-170" fmla="*/ 863105 h 967593"/>
                <a:gd name="connsiteX6-171" fmla="*/ 1035169 w 1035524"/>
                <a:gd name="connsiteY6-172" fmla="*/ 518048 h 967593"/>
                <a:gd name="connsiteX7-173" fmla="*/ 983411 w 1035524"/>
                <a:gd name="connsiteY7-174" fmla="*/ 293761 h 967593"/>
                <a:gd name="connsiteX8-175" fmla="*/ 879894 w 1035524"/>
                <a:gd name="connsiteY8-176" fmla="*/ 121233 h 967593"/>
                <a:gd name="connsiteX9-177" fmla="*/ 672860 w 1035524"/>
                <a:gd name="connsiteY9-178" fmla="*/ 463 h 967593"/>
                <a:gd name="connsiteX10-179" fmla="*/ 345056 w 1035524"/>
                <a:gd name="connsiteY10-180" fmla="*/ 86727 h 967593"/>
                <a:gd name="connsiteX11-181" fmla="*/ 69011 w 1035524"/>
                <a:gd name="connsiteY11-182" fmla="*/ 259256 h 967593"/>
                <a:gd name="connsiteX12-183" fmla="*/ 17252 w 1035524"/>
                <a:gd name="connsiteY12-184" fmla="*/ 397278 h 967593"/>
                <a:gd name="connsiteX0-185" fmla="*/ 0 w 1035524"/>
                <a:gd name="connsiteY0-186" fmla="*/ 621565 h 967593"/>
                <a:gd name="connsiteX1-187" fmla="*/ 86264 w 1035524"/>
                <a:gd name="connsiteY1-188" fmla="*/ 811346 h 967593"/>
                <a:gd name="connsiteX2-189" fmla="*/ 224286 w 1035524"/>
                <a:gd name="connsiteY2-190" fmla="*/ 932116 h 967593"/>
                <a:gd name="connsiteX3-191" fmla="*/ 362309 w 1035524"/>
                <a:gd name="connsiteY3-192" fmla="*/ 966622 h 967593"/>
                <a:gd name="connsiteX4-193" fmla="*/ 655607 w 1035524"/>
                <a:gd name="connsiteY4-194" fmla="*/ 949369 h 967593"/>
                <a:gd name="connsiteX5-195" fmla="*/ 845388 w 1035524"/>
                <a:gd name="connsiteY5-196" fmla="*/ 863105 h 967593"/>
                <a:gd name="connsiteX6-197" fmla="*/ 1035169 w 1035524"/>
                <a:gd name="connsiteY6-198" fmla="*/ 518048 h 967593"/>
                <a:gd name="connsiteX7-199" fmla="*/ 983411 w 1035524"/>
                <a:gd name="connsiteY7-200" fmla="*/ 293761 h 967593"/>
                <a:gd name="connsiteX8-201" fmla="*/ 879894 w 1035524"/>
                <a:gd name="connsiteY8-202" fmla="*/ 121233 h 967593"/>
                <a:gd name="connsiteX9-203" fmla="*/ 672860 w 1035524"/>
                <a:gd name="connsiteY9-204" fmla="*/ 463 h 967593"/>
                <a:gd name="connsiteX10-205" fmla="*/ 345056 w 1035524"/>
                <a:gd name="connsiteY10-206" fmla="*/ 86727 h 967593"/>
                <a:gd name="connsiteX11-207" fmla="*/ 69011 w 1035524"/>
                <a:gd name="connsiteY11-208" fmla="*/ 259256 h 967593"/>
                <a:gd name="connsiteX12-209" fmla="*/ 17252 w 1035524"/>
                <a:gd name="connsiteY12-210" fmla="*/ 397278 h 967593"/>
                <a:gd name="connsiteX0-211" fmla="*/ 7067 w 1042591"/>
                <a:gd name="connsiteY0-212" fmla="*/ 621565 h 967593"/>
                <a:gd name="connsiteX1-213" fmla="*/ 93331 w 1042591"/>
                <a:gd name="connsiteY1-214" fmla="*/ 811346 h 967593"/>
                <a:gd name="connsiteX2-215" fmla="*/ 231353 w 1042591"/>
                <a:gd name="connsiteY2-216" fmla="*/ 932116 h 967593"/>
                <a:gd name="connsiteX3-217" fmla="*/ 369376 w 1042591"/>
                <a:gd name="connsiteY3-218" fmla="*/ 966622 h 967593"/>
                <a:gd name="connsiteX4-219" fmla="*/ 662674 w 1042591"/>
                <a:gd name="connsiteY4-220" fmla="*/ 949369 h 967593"/>
                <a:gd name="connsiteX5-221" fmla="*/ 852455 w 1042591"/>
                <a:gd name="connsiteY5-222" fmla="*/ 863105 h 967593"/>
                <a:gd name="connsiteX6-223" fmla="*/ 1042236 w 1042591"/>
                <a:gd name="connsiteY6-224" fmla="*/ 518048 h 967593"/>
                <a:gd name="connsiteX7-225" fmla="*/ 990478 w 1042591"/>
                <a:gd name="connsiteY7-226" fmla="*/ 293761 h 967593"/>
                <a:gd name="connsiteX8-227" fmla="*/ 886961 w 1042591"/>
                <a:gd name="connsiteY8-228" fmla="*/ 121233 h 967593"/>
                <a:gd name="connsiteX9-229" fmla="*/ 679927 w 1042591"/>
                <a:gd name="connsiteY9-230" fmla="*/ 463 h 967593"/>
                <a:gd name="connsiteX10-231" fmla="*/ 352123 w 1042591"/>
                <a:gd name="connsiteY10-232" fmla="*/ 86727 h 967593"/>
                <a:gd name="connsiteX11-233" fmla="*/ 76078 w 1042591"/>
                <a:gd name="connsiteY11-234" fmla="*/ 259256 h 967593"/>
                <a:gd name="connsiteX12-235" fmla="*/ 0 w 1042591"/>
                <a:gd name="connsiteY12-236" fmla="*/ 465371 h 967593"/>
                <a:gd name="connsiteX0-237" fmla="*/ 7067 w 1042591"/>
                <a:gd name="connsiteY0-238" fmla="*/ 621565 h 967593"/>
                <a:gd name="connsiteX1-239" fmla="*/ 93331 w 1042591"/>
                <a:gd name="connsiteY1-240" fmla="*/ 811346 h 967593"/>
                <a:gd name="connsiteX2-241" fmla="*/ 231353 w 1042591"/>
                <a:gd name="connsiteY2-242" fmla="*/ 932116 h 967593"/>
                <a:gd name="connsiteX3-243" fmla="*/ 369376 w 1042591"/>
                <a:gd name="connsiteY3-244" fmla="*/ 966622 h 967593"/>
                <a:gd name="connsiteX4-245" fmla="*/ 662674 w 1042591"/>
                <a:gd name="connsiteY4-246" fmla="*/ 949369 h 967593"/>
                <a:gd name="connsiteX5-247" fmla="*/ 852455 w 1042591"/>
                <a:gd name="connsiteY5-248" fmla="*/ 863105 h 967593"/>
                <a:gd name="connsiteX6-249" fmla="*/ 1042236 w 1042591"/>
                <a:gd name="connsiteY6-250" fmla="*/ 518048 h 967593"/>
                <a:gd name="connsiteX7-251" fmla="*/ 990478 w 1042591"/>
                <a:gd name="connsiteY7-252" fmla="*/ 293761 h 967593"/>
                <a:gd name="connsiteX8-253" fmla="*/ 886961 w 1042591"/>
                <a:gd name="connsiteY8-254" fmla="*/ 121233 h 967593"/>
                <a:gd name="connsiteX9-255" fmla="*/ 679927 w 1042591"/>
                <a:gd name="connsiteY9-256" fmla="*/ 463 h 967593"/>
                <a:gd name="connsiteX10-257" fmla="*/ 352123 w 1042591"/>
                <a:gd name="connsiteY10-258" fmla="*/ 86727 h 967593"/>
                <a:gd name="connsiteX11-259" fmla="*/ 76078 w 1042591"/>
                <a:gd name="connsiteY11-260" fmla="*/ 259256 h 967593"/>
                <a:gd name="connsiteX12-261" fmla="*/ 0 w 1042591"/>
                <a:gd name="connsiteY12-262" fmla="*/ 465371 h 967593"/>
                <a:gd name="connsiteX0-263" fmla="*/ 26522 w 1042591"/>
                <a:gd name="connsiteY0-264" fmla="*/ 616701 h 967593"/>
                <a:gd name="connsiteX1-265" fmla="*/ 93331 w 1042591"/>
                <a:gd name="connsiteY1-266" fmla="*/ 811346 h 967593"/>
                <a:gd name="connsiteX2-267" fmla="*/ 231353 w 1042591"/>
                <a:gd name="connsiteY2-268" fmla="*/ 932116 h 967593"/>
                <a:gd name="connsiteX3-269" fmla="*/ 369376 w 1042591"/>
                <a:gd name="connsiteY3-270" fmla="*/ 966622 h 967593"/>
                <a:gd name="connsiteX4-271" fmla="*/ 662674 w 1042591"/>
                <a:gd name="connsiteY4-272" fmla="*/ 949369 h 967593"/>
                <a:gd name="connsiteX5-273" fmla="*/ 852455 w 1042591"/>
                <a:gd name="connsiteY5-274" fmla="*/ 863105 h 967593"/>
                <a:gd name="connsiteX6-275" fmla="*/ 1042236 w 1042591"/>
                <a:gd name="connsiteY6-276" fmla="*/ 518048 h 967593"/>
                <a:gd name="connsiteX7-277" fmla="*/ 990478 w 1042591"/>
                <a:gd name="connsiteY7-278" fmla="*/ 293761 h 967593"/>
                <a:gd name="connsiteX8-279" fmla="*/ 886961 w 1042591"/>
                <a:gd name="connsiteY8-280" fmla="*/ 121233 h 967593"/>
                <a:gd name="connsiteX9-281" fmla="*/ 679927 w 1042591"/>
                <a:gd name="connsiteY9-282" fmla="*/ 463 h 967593"/>
                <a:gd name="connsiteX10-283" fmla="*/ 352123 w 1042591"/>
                <a:gd name="connsiteY10-284" fmla="*/ 86727 h 967593"/>
                <a:gd name="connsiteX11-285" fmla="*/ 76078 w 1042591"/>
                <a:gd name="connsiteY11-286" fmla="*/ 259256 h 967593"/>
                <a:gd name="connsiteX12-287" fmla="*/ 0 w 1042591"/>
                <a:gd name="connsiteY12-288" fmla="*/ 465371 h 967593"/>
                <a:gd name="connsiteX0-289" fmla="*/ 26522 w 1042591"/>
                <a:gd name="connsiteY0-290" fmla="*/ 616701 h 967593"/>
                <a:gd name="connsiteX1-291" fmla="*/ 93331 w 1042591"/>
                <a:gd name="connsiteY1-292" fmla="*/ 811346 h 967593"/>
                <a:gd name="connsiteX2-293" fmla="*/ 231353 w 1042591"/>
                <a:gd name="connsiteY2-294" fmla="*/ 932116 h 967593"/>
                <a:gd name="connsiteX3-295" fmla="*/ 369376 w 1042591"/>
                <a:gd name="connsiteY3-296" fmla="*/ 966622 h 967593"/>
                <a:gd name="connsiteX4-297" fmla="*/ 662674 w 1042591"/>
                <a:gd name="connsiteY4-298" fmla="*/ 949369 h 967593"/>
                <a:gd name="connsiteX5-299" fmla="*/ 852455 w 1042591"/>
                <a:gd name="connsiteY5-300" fmla="*/ 863105 h 967593"/>
                <a:gd name="connsiteX6-301" fmla="*/ 1042236 w 1042591"/>
                <a:gd name="connsiteY6-302" fmla="*/ 518048 h 967593"/>
                <a:gd name="connsiteX7-303" fmla="*/ 990478 w 1042591"/>
                <a:gd name="connsiteY7-304" fmla="*/ 293761 h 967593"/>
                <a:gd name="connsiteX8-305" fmla="*/ 886961 w 1042591"/>
                <a:gd name="connsiteY8-306" fmla="*/ 121233 h 967593"/>
                <a:gd name="connsiteX9-307" fmla="*/ 679927 w 1042591"/>
                <a:gd name="connsiteY9-308" fmla="*/ 463 h 967593"/>
                <a:gd name="connsiteX10-309" fmla="*/ 352123 w 1042591"/>
                <a:gd name="connsiteY10-310" fmla="*/ 86727 h 967593"/>
                <a:gd name="connsiteX11-311" fmla="*/ 76078 w 1042591"/>
                <a:gd name="connsiteY11-312" fmla="*/ 259256 h 967593"/>
                <a:gd name="connsiteX12-313" fmla="*/ 0 w 1042591"/>
                <a:gd name="connsiteY12-314" fmla="*/ 465371 h 967593"/>
                <a:gd name="connsiteX0-315" fmla="*/ 26522 w 1042591"/>
                <a:gd name="connsiteY0-316" fmla="*/ 616701 h 967593"/>
                <a:gd name="connsiteX1-317" fmla="*/ 93331 w 1042591"/>
                <a:gd name="connsiteY1-318" fmla="*/ 811346 h 967593"/>
                <a:gd name="connsiteX2-319" fmla="*/ 231353 w 1042591"/>
                <a:gd name="connsiteY2-320" fmla="*/ 932116 h 967593"/>
                <a:gd name="connsiteX3-321" fmla="*/ 369376 w 1042591"/>
                <a:gd name="connsiteY3-322" fmla="*/ 966622 h 967593"/>
                <a:gd name="connsiteX4-323" fmla="*/ 662674 w 1042591"/>
                <a:gd name="connsiteY4-324" fmla="*/ 949369 h 967593"/>
                <a:gd name="connsiteX5-325" fmla="*/ 852455 w 1042591"/>
                <a:gd name="connsiteY5-326" fmla="*/ 863105 h 967593"/>
                <a:gd name="connsiteX6-327" fmla="*/ 1042236 w 1042591"/>
                <a:gd name="connsiteY6-328" fmla="*/ 518048 h 967593"/>
                <a:gd name="connsiteX7-329" fmla="*/ 990478 w 1042591"/>
                <a:gd name="connsiteY7-330" fmla="*/ 293761 h 967593"/>
                <a:gd name="connsiteX8-331" fmla="*/ 886961 w 1042591"/>
                <a:gd name="connsiteY8-332" fmla="*/ 121233 h 967593"/>
                <a:gd name="connsiteX9-333" fmla="*/ 679927 w 1042591"/>
                <a:gd name="connsiteY9-334" fmla="*/ 463 h 967593"/>
                <a:gd name="connsiteX10-335" fmla="*/ 352123 w 1042591"/>
                <a:gd name="connsiteY10-336" fmla="*/ 86727 h 967593"/>
                <a:gd name="connsiteX11-337" fmla="*/ 129580 w 1042591"/>
                <a:gd name="connsiteY11-338" fmla="*/ 220345 h 967593"/>
                <a:gd name="connsiteX12-339" fmla="*/ 0 w 1042591"/>
                <a:gd name="connsiteY12-340" fmla="*/ 465371 h 967593"/>
                <a:gd name="connsiteX0-341" fmla="*/ 26522 w 1042591"/>
                <a:gd name="connsiteY0-342" fmla="*/ 616860 h 967752"/>
                <a:gd name="connsiteX1-343" fmla="*/ 93331 w 1042591"/>
                <a:gd name="connsiteY1-344" fmla="*/ 811505 h 967752"/>
                <a:gd name="connsiteX2-345" fmla="*/ 231353 w 1042591"/>
                <a:gd name="connsiteY2-346" fmla="*/ 932275 h 967752"/>
                <a:gd name="connsiteX3-347" fmla="*/ 369376 w 1042591"/>
                <a:gd name="connsiteY3-348" fmla="*/ 966781 h 967752"/>
                <a:gd name="connsiteX4-349" fmla="*/ 662674 w 1042591"/>
                <a:gd name="connsiteY4-350" fmla="*/ 949528 h 967752"/>
                <a:gd name="connsiteX5-351" fmla="*/ 852455 w 1042591"/>
                <a:gd name="connsiteY5-352" fmla="*/ 863264 h 967752"/>
                <a:gd name="connsiteX6-353" fmla="*/ 1042236 w 1042591"/>
                <a:gd name="connsiteY6-354" fmla="*/ 518207 h 967752"/>
                <a:gd name="connsiteX7-355" fmla="*/ 990478 w 1042591"/>
                <a:gd name="connsiteY7-356" fmla="*/ 293920 h 967752"/>
                <a:gd name="connsiteX8-357" fmla="*/ 886961 w 1042591"/>
                <a:gd name="connsiteY8-358" fmla="*/ 121392 h 967752"/>
                <a:gd name="connsiteX9-359" fmla="*/ 679927 w 1042591"/>
                <a:gd name="connsiteY9-360" fmla="*/ 622 h 967752"/>
                <a:gd name="connsiteX10-361" fmla="*/ 352123 w 1042591"/>
                <a:gd name="connsiteY10-362" fmla="*/ 86886 h 967752"/>
                <a:gd name="connsiteX11-363" fmla="*/ 129580 w 1042591"/>
                <a:gd name="connsiteY11-364" fmla="*/ 220504 h 967752"/>
                <a:gd name="connsiteX12-365" fmla="*/ 0 w 1042591"/>
                <a:gd name="connsiteY12-366" fmla="*/ 465530 h 967752"/>
                <a:gd name="connsiteX0-367" fmla="*/ 26522 w 1042591"/>
                <a:gd name="connsiteY0-368" fmla="*/ 617117 h 968009"/>
                <a:gd name="connsiteX1-369" fmla="*/ 93331 w 1042591"/>
                <a:gd name="connsiteY1-370" fmla="*/ 811762 h 968009"/>
                <a:gd name="connsiteX2-371" fmla="*/ 231353 w 1042591"/>
                <a:gd name="connsiteY2-372" fmla="*/ 932532 h 968009"/>
                <a:gd name="connsiteX3-373" fmla="*/ 369376 w 1042591"/>
                <a:gd name="connsiteY3-374" fmla="*/ 967038 h 968009"/>
                <a:gd name="connsiteX4-375" fmla="*/ 662674 w 1042591"/>
                <a:gd name="connsiteY4-376" fmla="*/ 949785 h 968009"/>
                <a:gd name="connsiteX5-377" fmla="*/ 852455 w 1042591"/>
                <a:gd name="connsiteY5-378" fmla="*/ 863521 h 968009"/>
                <a:gd name="connsiteX6-379" fmla="*/ 1042236 w 1042591"/>
                <a:gd name="connsiteY6-380" fmla="*/ 518464 h 968009"/>
                <a:gd name="connsiteX7-381" fmla="*/ 990478 w 1042591"/>
                <a:gd name="connsiteY7-382" fmla="*/ 294177 h 968009"/>
                <a:gd name="connsiteX8-383" fmla="*/ 886961 w 1042591"/>
                <a:gd name="connsiteY8-384" fmla="*/ 121649 h 968009"/>
                <a:gd name="connsiteX9-385" fmla="*/ 679927 w 1042591"/>
                <a:gd name="connsiteY9-386" fmla="*/ 879 h 968009"/>
                <a:gd name="connsiteX10-387" fmla="*/ 337531 w 1042591"/>
                <a:gd name="connsiteY10-388" fmla="*/ 82279 h 968009"/>
                <a:gd name="connsiteX11-389" fmla="*/ 129580 w 1042591"/>
                <a:gd name="connsiteY11-390" fmla="*/ 220761 h 968009"/>
                <a:gd name="connsiteX12-391" fmla="*/ 0 w 1042591"/>
                <a:gd name="connsiteY12-392" fmla="*/ 465787 h 968009"/>
                <a:gd name="connsiteX0-393" fmla="*/ 26522 w 1042591"/>
                <a:gd name="connsiteY0-394" fmla="*/ 617022 h 967914"/>
                <a:gd name="connsiteX1-395" fmla="*/ 93331 w 1042591"/>
                <a:gd name="connsiteY1-396" fmla="*/ 811667 h 967914"/>
                <a:gd name="connsiteX2-397" fmla="*/ 231353 w 1042591"/>
                <a:gd name="connsiteY2-398" fmla="*/ 932437 h 967914"/>
                <a:gd name="connsiteX3-399" fmla="*/ 369376 w 1042591"/>
                <a:gd name="connsiteY3-400" fmla="*/ 966943 h 967914"/>
                <a:gd name="connsiteX4-401" fmla="*/ 662674 w 1042591"/>
                <a:gd name="connsiteY4-402" fmla="*/ 949690 h 967914"/>
                <a:gd name="connsiteX5-403" fmla="*/ 852455 w 1042591"/>
                <a:gd name="connsiteY5-404" fmla="*/ 863426 h 967914"/>
                <a:gd name="connsiteX6-405" fmla="*/ 1042236 w 1042591"/>
                <a:gd name="connsiteY6-406" fmla="*/ 518369 h 967914"/>
                <a:gd name="connsiteX7-407" fmla="*/ 990478 w 1042591"/>
                <a:gd name="connsiteY7-408" fmla="*/ 294082 h 967914"/>
                <a:gd name="connsiteX8-409" fmla="*/ 886961 w 1042591"/>
                <a:gd name="connsiteY8-410" fmla="*/ 121554 h 967914"/>
                <a:gd name="connsiteX9-411" fmla="*/ 679927 w 1042591"/>
                <a:gd name="connsiteY9-412" fmla="*/ 784 h 967914"/>
                <a:gd name="connsiteX10-413" fmla="*/ 337531 w 1042591"/>
                <a:gd name="connsiteY10-414" fmla="*/ 82184 h 967914"/>
                <a:gd name="connsiteX11-415" fmla="*/ 129580 w 1042591"/>
                <a:gd name="connsiteY11-416" fmla="*/ 220666 h 967914"/>
                <a:gd name="connsiteX12-417" fmla="*/ 0 w 1042591"/>
                <a:gd name="connsiteY12-418" fmla="*/ 465692 h 967914"/>
                <a:gd name="connsiteX0-419" fmla="*/ 26522 w 1042591"/>
                <a:gd name="connsiteY0-420" fmla="*/ 617022 h 967914"/>
                <a:gd name="connsiteX1-421" fmla="*/ 93331 w 1042591"/>
                <a:gd name="connsiteY1-422" fmla="*/ 811667 h 967914"/>
                <a:gd name="connsiteX2-423" fmla="*/ 231353 w 1042591"/>
                <a:gd name="connsiteY2-424" fmla="*/ 932437 h 967914"/>
                <a:gd name="connsiteX3-425" fmla="*/ 369376 w 1042591"/>
                <a:gd name="connsiteY3-426" fmla="*/ 966943 h 967914"/>
                <a:gd name="connsiteX4-427" fmla="*/ 662674 w 1042591"/>
                <a:gd name="connsiteY4-428" fmla="*/ 949690 h 967914"/>
                <a:gd name="connsiteX5-429" fmla="*/ 852455 w 1042591"/>
                <a:gd name="connsiteY5-430" fmla="*/ 863426 h 967914"/>
                <a:gd name="connsiteX6-431" fmla="*/ 1042236 w 1042591"/>
                <a:gd name="connsiteY6-432" fmla="*/ 518369 h 967914"/>
                <a:gd name="connsiteX7-433" fmla="*/ 990478 w 1042591"/>
                <a:gd name="connsiteY7-434" fmla="*/ 294082 h 967914"/>
                <a:gd name="connsiteX8-435" fmla="*/ 886961 w 1042591"/>
                <a:gd name="connsiteY8-436" fmla="*/ 121554 h 967914"/>
                <a:gd name="connsiteX9-437" fmla="*/ 679927 w 1042591"/>
                <a:gd name="connsiteY9-438" fmla="*/ 784 h 967914"/>
                <a:gd name="connsiteX10-439" fmla="*/ 337531 w 1042591"/>
                <a:gd name="connsiteY10-440" fmla="*/ 82184 h 967914"/>
                <a:gd name="connsiteX11-441" fmla="*/ 129580 w 1042591"/>
                <a:gd name="connsiteY11-442" fmla="*/ 220666 h 967914"/>
                <a:gd name="connsiteX12-443" fmla="*/ 0 w 1042591"/>
                <a:gd name="connsiteY12-444" fmla="*/ 465692 h 967914"/>
                <a:gd name="connsiteX0-445" fmla="*/ 26522 w 1042591"/>
                <a:gd name="connsiteY0-446" fmla="*/ 617022 h 967914"/>
                <a:gd name="connsiteX1-447" fmla="*/ 93331 w 1042591"/>
                <a:gd name="connsiteY1-448" fmla="*/ 811667 h 967914"/>
                <a:gd name="connsiteX2-449" fmla="*/ 231353 w 1042591"/>
                <a:gd name="connsiteY2-450" fmla="*/ 932437 h 967914"/>
                <a:gd name="connsiteX3-451" fmla="*/ 369376 w 1042591"/>
                <a:gd name="connsiteY3-452" fmla="*/ 966943 h 967914"/>
                <a:gd name="connsiteX4-453" fmla="*/ 662674 w 1042591"/>
                <a:gd name="connsiteY4-454" fmla="*/ 949690 h 967914"/>
                <a:gd name="connsiteX5-455" fmla="*/ 852455 w 1042591"/>
                <a:gd name="connsiteY5-456" fmla="*/ 863426 h 967914"/>
                <a:gd name="connsiteX6-457" fmla="*/ 1042236 w 1042591"/>
                <a:gd name="connsiteY6-458" fmla="*/ 518369 h 967914"/>
                <a:gd name="connsiteX7-459" fmla="*/ 990478 w 1042591"/>
                <a:gd name="connsiteY7-460" fmla="*/ 294082 h 967914"/>
                <a:gd name="connsiteX8-461" fmla="*/ 886961 w 1042591"/>
                <a:gd name="connsiteY8-462" fmla="*/ 121554 h 967914"/>
                <a:gd name="connsiteX9-463" fmla="*/ 679927 w 1042591"/>
                <a:gd name="connsiteY9-464" fmla="*/ 784 h 967914"/>
                <a:gd name="connsiteX10-465" fmla="*/ 337531 w 1042591"/>
                <a:gd name="connsiteY10-466" fmla="*/ 82184 h 967914"/>
                <a:gd name="connsiteX11-467" fmla="*/ 129580 w 1042591"/>
                <a:gd name="connsiteY11-468" fmla="*/ 220666 h 967914"/>
                <a:gd name="connsiteX12-469" fmla="*/ 0 w 1042591"/>
                <a:gd name="connsiteY12-470" fmla="*/ 465692 h 967914"/>
                <a:gd name="connsiteX0-471" fmla="*/ 21658 w 1042591"/>
                <a:gd name="connsiteY0-472" fmla="*/ 631613 h 967914"/>
                <a:gd name="connsiteX1-473" fmla="*/ 93331 w 1042591"/>
                <a:gd name="connsiteY1-474" fmla="*/ 811667 h 967914"/>
                <a:gd name="connsiteX2-475" fmla="*/ 231353 w 1042591"/>
                <a:gd name="connsiteY2-476" fmla="*/ 932437 h 967914"/>
                <a:gd name="connsiteX3-477" fmla="*/ 369376 w 1042591"/>
                <a:gd name="connsiteY3-478" fmla="*/ 966943 h 967914"/>
                <a:gd name="connsiteX4-479" fmla="*/ 662674 w 1042591"/>
                <a:gd name="connsiteY4-480" fmla="*/ 949690 h 967914"/>
                <a:gd name="connsiteX5-481" fmla="*/ 852455 w 1042591"/>
                <a:gd name="connsiteY5-482" fmla="*/ 863426 h 967914"/>
                <a:gd name="connsiteX6-483" fmla="*/ 1042236 w 1042591"/>
                <a:gd name="connsiteY6-484" fmla="*/ 518369 h 967914"/>
                <a:gd name="connsiteX7-485" fmla="*/ 990478 w 1042591"/>
                <a:gd name="connsiteY7-486" fmla="*/ 294082 h 967914"/>
                <a:gd name="connsiteX8-487" fmla="*/ 886961 w 1042591"/>
                <a:gd name="connsiteY8-488" fmla="*/ 121554 h 967914"/>
                <a:gd name="connsiteX9-489" fmla="*/ 679927 w 1042591"/>
                <a:gd name="connsiteY9-490" fmla="*/ 784 h 967914"/>
                <a:gd name="connsiteX10-491" fmla="*/ 337531 w 1042591"/>
                <a:gd name="connsiteY10-492" fmla="*/ 82184 h 967914"/>
                <a:gd name="connsiteX11-493" fmla="*/ 129580 w 1042591"/>
                <a:gd name="connsiteY11-494" fmla="*/ 220666 h 967914"/>
                <a:gd name="connsiteX12-495" fmla="*/ 0 w 1042591"/>
                <a:gd name="connsiteY12-496" fmla="*/ 465692 h 967914"/>
                <a:gd name="connsiteX0-497" fmla="*/ 21658 w 1042591"/>
                <a:gd name="connsiteY0-498" fmla="*/ 631613 h 967914"/>
                <a:gd name="connsiteX1-499" fmla="*/ 93331 w 1042591"/>
                <a:gd name="connsiteY1-500" fmla="*/ 811667 h 967914"/>
                <a:gd name="connsiteX2-501" fmla="*/ 231353 w 1042591"/>
                <a:gd name="connsiteY2-502" fmla="*/ 932437 h 967914"/>
                <a:gd name="connsiteX3-503" fmla="*/ 369376 w 1042591"/>
                <a:gd name="connsiteY3-504" fmla="*/ 966943 h 967914"/>
                <a:gd name="connsiteX4-505" fmla="*/ 662674 w 1042591"/>
                <a:gd name="connsiteY4-506" fmla="*/ 949690 h 967914"/>
                <a:gd name="connsiteX5-507" fmla="*/ 852455 w 1042591"/>
                <a:gd name="connsiteY5-508" fmla="*/ 863426 h 967914"/>
                <a:gd name="connsiteX6-509" fmla="*/ 1042236 w 1042591"/>
                <a:gd name="connsiteY6-510" fmla="*/ 518369 h 967914"/>
                <a:gd name="connsiteX7-511" fmla="*/ 990478 w 1042591"/>
                <a:gd name="connsiteY7-512" fmla="*/ 294082 h 967914"/>
                <a:gd name="connsiteX8-513" fmla="*/ 886961 w 1042591"/>
                <a:gd name="connsiteY8-514" fmla="*/ 121554 h 967914"/>
                <a:gd name="connsiteX9-515" fmla="*/ 679927 w 1042591"/>
                <a:gd name="connsiteY9-516" fmla="*/ 784 h 967914"/>
                <a:gd name="connsiteX10-517" fmla="*/ 337531 w 1042591"/>
                <a:gd name="connsiteY10-518" fmla="*/ 82184 h 967914"/>
                <a:gd name="connsiteX11-519" fmla="*/ 129580 w 1042591"/>
                <a:gd name="connsiteY11-520" fmla="*/ 220666 h 967914"/>
                <a:gd name="connsiteX12-521" fmla="*/ 0 w 1042591"/>
                <a:gd name="connsiteY12-522" fmla="*/ 465692 h 967914"/>
                <a:gd name="connsiteX0-523" fmla="*/ 21658 w 1042591"/>
                <a:gd name="connsiteY0-524" fmla="*/ 631613 h 967914"/>
                <a:gd name="connsiteX1-525" fmla="*/ 93331 w 1042591"/>
                <a:gd name="connsiteY1-526" fmla="*/ 811667 h 967914"/>
                <a:gd name="connsiteX2-527" fmla="*/ 231353 w 1042591"/>
                <a:gd name="connsiteY2-528" fmla="*/ 932437 h 967914"/>
                <a:gd name="connsiteX3-529" fmla="*/ 369376 w 1042591"/>
                <a:gd name="connsiteY3-530" fmla="*/ 966943 h 967914"/>
                <a:gd name="connsiteX4-531" fmla="*/ 662674 w 1042591"/>
                <a:gd name="connsiteY4-532" fmla="*/ 949690 h 967914"/>
                <a:gd name="connsiteX5-533" fmla="*/ 852455 w 1042591"/>
                <a:gd name="connsiteY5-534" fmla="*/ 863426 h 967914"/>
                <a:gd name="connsiteX6-535" fmla="*/ 1042236 w 1042591"/>
                <a:gd name="connsiteY6-536" fmla="*/ 518369 h 967914"/>
                <a:gd name="connsiteX7-537" fmla="*/ 990478 w 1042591"/>
                <a:gd name="connsiteY7-538" fmla="*/ 294082 h 967914"/>
                <a:gd name="connsiteX8-539" fmla="*/ 886961 w 1042591"/>
                <a:gd name="connsiteY8-540" fmla="*/ 121554 h 967914"/>
                <a:gd name="connsiteX9-541" fmla="*/ 679927 w 1042591"/>
                <a:gd name="connsiteY9-542" fmla="*/ 784 h 967914"/>
                <a:gd name="connsiteX10-543" fmla="*/ 337531 w 1042591"/>
                <a:gd name="connsiteY10-544" fmla="*/ 82184 h 967914"/>
                <a:gd name="connsiteX11-545" fmla="*/ 129580 w 1042591"/>
                <a:gd name="connsiteY11-546" fmla="*/ 220666 h 967914"/>
                <a:gd name="connsiteX12-547" fmla="*/ 0 w 1042591"/>
                <a:gd name="connsiteY12-548" fmla="*/ 465692 h 967914"/>
                <a:gd name="connsiteX0-549" fmla="*/ 21658 w 1042591"/>
                <a:gd name="connsiteY0-550" fmla="*/ 631613 h 967914"/>
                <a:gd name="connsiteX1-551" fmla="*/ 93331 w 1042591"/>
                <a:gd name="connsiteY1-552" fmla="*/ 811667 h 967914"/>
                <a:gd name="connsiteX2-553" fmla="*/ 231353 w 1042591"/>
                <a:gd name="connsiteY2-554" fmla="*/ 932437 h 967914"/>
                <a:gd name="connsiteX3-555" fmla="*/ 369376 w 1042591"/>
                <a:gd name="connsiteY3-556" fmla="*/ 966943 h 967914"/>
                <a:gd name="connsiteX4-557" fmla="*/ 662674 w 1042591"/>
                <a:gd name="connsiteY4-558" fmla="*/ 949690 h 967914"/>
                <a:gd name="connsiteX5-559" fmla="*/ 852455 w 1042591"/>
                <a:gd name="connsiteY5-560" fmla="*/ 863426 h 967914"/>
                <a:gd name="connsiteX6-561" fmla="*/ 1042236 w 1042591"/>
                <a:gd name="connsiteY6-562" fmla="*/ 518369 h 967914"/>
                <a:gd name="connsiteX7-563" fmla="*/ 990478 w 1042591"/>
                <a:gd name="connsiteY7-564" fmla="*/ 294082 h 967914"/>
                <a:gd name="connsiteX8-565" fmla="*/ 886961 w 1042591"/>
                <a:gd name="connsiteY8-566" fmla="*/ 121554 h 967914"/>
                <a:gd name="connsiteX9-567" fmla="*/ 679927 w 1042591"/>
                <a:gd name="connsiteY9-568" fmla="*/ 784 h 967914"/>
                <a:gd name="connsiteX10-569" fmla="*/ 337531 w 1042591"/>
                <a:gd name="connsiteY10-570" fmla="*/ 82184 h 967914"/>
                <a:gd name="connsiteX11-571" fmla="*/ 129580 w 1042591"/>
                <a:gd name="connsiteY11-572" fmla="*/ 220666 h 967914"/>
                <a:gd name="connsiteX12-573" fmla="*/ 0 w 1042591"/>
                <a:gd name="connsiteY12-574" fmla="*/ 465692 h 967914"/>
                <a:gd name="connsiteX0-575" fmla="*/ 21658 w 1042591"/>
                <a:gd name="connsiteY0-576" fmla="*/ 631613 h 967914"/>
                <a:gd name="connsiteX1-577" fmla="*/ 93331 w 1042591"/>
                <a:gd name="connsiteY1-578" fmla="*/ 811667 h 967914"/>
                <a:gd name="connsiteX2-579" fmla="*/ 231353 w 1042591"/>
                <a:gd name="connsiteY2-580" fmla="*/ 932437 h 967914"/>
                <a:gd name="connsiteX3-581" fmla="*/ 369376 w 1042591"/>
                <a:gd name="connsiteY3-582" fmla="*/ 966943 h 967914"/>
                <a:gd name="connsiteX4-583" fmla="*/ 662674 w 1042591"/>
                <a:gd name="connsiteY4-584" fmla="*/ 949690 h 967914"/>
                <a:gd name="connsiteX5-585" fmla="*/ 852455 w 1042591"/>
                <a:gd name="connsiteY5-586" fmla="*/ 863426 h 967914"/>
                <a:gd name="connsiteX6-587" fmla="*/ 1042236 w 1042591"/>
                <a:gd name="connsiteY6-588" fmla="*/ 518369 h 967914"/>
                <a:gd name="connsiteX7-589" fmla="*/ 990478 w 1042591"/>
                <a:gd name="connsiteY7-590" fmla="*/ 294082 h 967914"/>
                <a:gd name="connsiteX8-591" fmla="*/ 886961 w 1042591"/>
                <a:gd name="connsiteY8-592" fmla="*/ 121554 h 967914"/>
                <a:gd name="connsiteX9-593" fmla="*/ 679927 w 1042591"/>
                <a:gd name="connsiteY9-594" fmla="*/ 784 h 967914"/>
                <a:gd name="connsiteX10-595" fmla="*/ 337531 w 1042591"/>
                <a:gd name="connsiteY10-596" fmla="*/ 82184 h 967914"/>
                <a:gd name="connsiteX11-597" fmla="*/ 129580 w 1042591"/>
                <a:gd name="connsiteY11-598" fmla="*/ 220666 h 967914"/>
                <a:gd name="connsiteX12-599" fmla="*/ 0 w 1042591"/>
                <a:gd name="connsiteY12-600" fmla="*/ 465692 h 9679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042591" h="967914">
                  <a:moveTo>
                    <a:pt x="21658" y="631613"/>
                  </a:moveTo>
                  <a:cubicBezTo>
                    <a:pt x="77975" y="769453"/>
                    <a:pt x="71061" y="746785"/>
                    <a:pt x="93331" y="811667"/>
                  </a:cubicBezTo>
                  <a:cubicBezTo>
                    <a:pt x="173385" y="920018"/>
                    <a:pt x="185346" y="892180"/>
                    <a:pt x="231353" y="932437"/>
                  </a:cubicBezTo>
                  <a:lnTo>
                    <a:pt x="369376" y="966943"/>
                  </a:lnTo>
                  <a:cubicBezTo>
                    <a:pt x="441263" y="969818"/>
                    <a:pt x="582161" y="966943"/>
                    <a:pt x="662674" y="949690"/>
                  </a:cubicBezTo>
                  <a:cubicBezTo>
                    <a:pt x="743187" y="932437"/>
                    <a:pt x="769740" y="935313"/>
                    <a:pt x="852455" y="863426"/>
                  </a:cubicBezTo>
                  <a:cubicBezTo>
                    <a:pt x="935170" y="791539"/>
                    <a:pt x="1038282" y="651360"/>
                    <a:pt x="1042236" y="518369"/>
                  </a:cubicBezTo>
                  <a:cubicBezTo>
                    <a:pt x="1046190" y="385378"/>
                    <a:pt x="1016357" y="360218"/>
                    <a:pt x="990478" y="294082"/>
                  </a:cubicBezTo>
                  <a:lnTo>
                    <a:pt x="886961" y="121554"/>
                  </a:lnTo>
                  <a:cubicBezTo>
                    <a:pt x="835203" y="72671"/>
                    <a:pt x="771499" y="7346"/>
                    <a:pt x="679927" y="784"/>
                  </a:cubicBezTo>
                  <a:cubicBezTo>
                    <a:pt x="588355" y="-5778"/>
                    <a:pt x="453865" y="29538"/>
                    <a:pt x="337531" y="82184"/>
                  </a:cubicBezTo>
                  <a:cubicBezTo>
                    <a:pt x="221197" y="134830"/>
                    <a:pt x="185835" y="156748"/>
                    <a:pt x="129580" y="220666"/>
                  </a:cubicBezTo>
                  <a:cubicBezTo>
                    <a:pt x="73325" y="284584"/>
                    <a:pt x="36708" y="332136"/>
                    <a:pt x="0" y="465692"/>
                  </a:cubicBezTo>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1941472" y="2003285"/>
              <a:ext cx="468000" cy="466210"/>
            </a:xfrm>
            <a:custGeom>
              <a:avLst/>
              <a:gdLst>
                <a:gd name="connsiteX0" fmla="*/ 17252 w 1035169"/>
                <a:gd name="connsiteY0" fmla="*/ 276045 h 966159"/>
                <a:gd name="connsiteX1" fmla="*/ 0 w 1035169"/>
                <a:gd name="connsiteY1" fmla="*/ 621102 h 966159"/>
                <a:gd name="connsiteX2" fmla="*/ 86264 w 1035169"/>
                <a:gd name="connsiteY2" fmla="*/ 810883 h 966159"/>
                <a:gd name="connsiteX3" fmla="*/ 224286 w 1035169"/>
                <a:gd name="connsiteY3" fmla="*/ 931653 h 966159"/>
                <a:gd name="connsiteX4" fmla="*/ 362309 w 1035169"/>
                <a:gd name="connsiteY4" fmla="*/ 966159 h 966159"/>
                <a:gd name="connsiteX5" fmla="*/ 655607 w 1035169"/>
                <a:gd name="connsiteY5" fmla="*/ 948906 h 966159"/>
                <a:gd name="connsiteX6" fmla="*/ 845388 w 1035169"/>
                <a:gd name="connsiteY6" fmla="*/ 862642 h 966159"/>
                <a:gd name="connsiteX7" fmla="*/ 1035169 w 1035169"/>
                <a:gd name="connsiteY7" fmla="*/ 517585 h 966159"/>
                <a:gd name="connsiteX8" fmla="*/ 983411 w 1035169"/>
                <a:gd name="connsiteY8" fmla="*/ 293298 h 966159"/>
                <a:gd name="connsiteX9" fmla="*/ 879894 w 1035169"/>
                <a:gd name="connsiteY9" fmla="*/ 120770 h 966159"/>
                <a:gd name="connsiteX10" fmla="*/ 672860 w 1035169"/>
                <a:gd name="connsiteY10" fmla="*/ 0 h 966159"/>
                <a:gd name="connsiteX11" fmla="*/ 345056 w 1035169"/>
                <a:gd name="connsiteY11" fmla="*/ 86264 h 966159"/>
                <a:gd name="connsiteX12" fmla="*/ 69011 w 1035169"/>
                <a:gd name="connsiteY12" fmla="*/ 258793 h 966159"/>
                <a:gd name="connsiteX13" fmla="*/ 17252 w 1035169"/>
                <a:gd name="connsiteY13" fmla="*/ 345057 h 966159"/>
                <a:gd name="connsiteX14" fmla="*/ 17252 w 1035169"/>
                <a:gd name="connsiteY14" fmla="*/ 396815 h 966159"/>
                <a:gd name="connsiteX0-1" fmla="*/ 0 w 1035169"/>
                <a:gd name="connsiteY0-2" fmla="*/ 621102 h 966159"/>
                <a:gd name="connsiteX1-3" fmla="*/ 86264 w 1035169"/>
                <a:gd name="connsiteY1-4" fmla="*/ 810883 h 966159"/>
                <a:gd name="connsiteX2-5" fmla="*/ 224286 w 1035169"/>
                <a:gd name="connsiteY2-6" fmla="*/ 931653 h 966159"/>
                <a:gd name="connsiteX3-7" fmla="*/ 362309 w 1035169"/>
                <a:gd name="connsiteY3-8" fmla="*/ 966159 h 966159"/>
                <a:gd name="connsiteX4-9" fmla="*/ 655607 w 1035169"/>
                <a:gd name="connsiteY4-10" fmla="*/ 948906 h 966159"/>
                <a:gd name="connsiteX5-11" fmla="*/ 845388 w 1035169"/>
                <a:gd name="connsiteY5-12" fmla="*/ 862642 h 966159"/>
                <a:gd name="connsiteX6-13" fmla="*/ 1035169 w 1035169"/>
                <a:gd name="connsiteY6-14" fmla="*/ 517585 h 966159"/>
                <a:gd name="connsiteX7-15" fmla="*/ 983411 w 1035169"/>
                <a:gd name="connsiteY7-16" fmla="*/ 293298 h 966159"/>
                <a:gd name="connsiteX8-17" fmla="*/ 879894 w 1035169"/>
                <a:gd name="connsiteY8-18" fmla="*/ 120770 h 966159"/>
                <a:gd name="connsiteX9-19" fmla="*/ 672860 w 1035169"/>
                <a:gd name="connsiteY9-20" fmla="*/ 0 h 966159"/>
                <a:gd name="connsiteX10-21" fmla="*/ 345056 w 1035169"/>
                <a:gd name="connsiteY10-22" fmla="*/ 86264 h 966159"/>
                <a:gd name="connsiteX11-23" fmla="*/ 69011 w 1035169"/>
                <a:gd name="connsiteY11-24" fmla="*/ 258793 h 966159"/>
                <a:gd name="connsiteX12-25" fmla="*/ 17252 w 1035169"/>
                <a:gd name="connsiteY12-26" fmla="*/ 345057 h 966159"/>
                <a:gd name="connsiteX13-27" fmla="*/ 17252 w 1035169"/>
                <a:gd name="connsiteY13-28" fmla="*/ 396815 h 966159"/>
                <a:gd name="connsiteX0-29" fmla="*/ 0 w 1035169"/>
                <a:gd name="connsiteY0-30" fmla="*/ 621102 h 966159"/>
                <a:gd name="connsiteX1-31" fmla="*/ 86264 w 1035169"/>
                <a:gd name="connsiteY1-32" fmla="*/ 810883 h 966159"/>
                <a:gd name="connsiteX2-33" fmla="*/ 224286 w 1035169"/>
                <a:gd name="connsiteY2-34" fmla="*/ 931653 h 966159"/>
                <a:gd name="connsiteX3-35" fmla="*/ 362309 w 1035169"/>
                <a:gd name="connsiteY3-36" fmla="*/ 966159 h 966159"/>
                <a:gd name="connsiteX4-37" fmla="*/ 655607 w 1035169"/>
                <a:gd name="connsiteY4-38" fmla="*/ 948906 h 966159"/>
                <a:gd name="connsiteX5-39" fmla="*/ 845388 w 1035169"/>
                <a:gd name="connsiteY5-40" fmla="*/ 862642 h 966159"/>
                <a:gd name="connsiteX6-41" fmla="*/ 1035169 w 1035169"/>
                <a:gd name="connsiteY6-42" fmla="*/ 517585 h 966159"/>
                <a:gd name="connsiteX7-43" fmla="*/ 983411 w 1035169"/>
                <a:gd name="connsiteY7-44" fmla="*/ 293298 h 966159"/>
                <a:gd name="connsiteX8-45" fmla="*/ 879894 w 1035169"/>
                <a:gd name="connsiteY8-46" fmla="*/ 120770 h 966159"/>
                <a:gd name="connsiteX9-47" fmla="*/ 672860 w 1035169"/>
                <a:gd name="connsiteY9-48" fmla="*/ 0 h 966159"/>
                <a:gd name="connsiteX10-49" fmla="*/ 345056 w 1035169"/>
                <a:gd name="connsiteY10-50" fmla="*/ 86264 h 966159"/>
                <a:gd name="connsiteX11-51" fmla="*/ 69011 w 1035169"/>
                <a:gd name="connsiteY11-52" fmla="*/ 258793 h 966159"/>
                <a:gd name="connsiteX12-53" fmla="*/ 17252 w 1035169"/>
                <a:gd name="connsiteY12-54" fmla="*/ 396815 h 966159"/>
                <a:gd name="connsiteX0-55" fmla="*/ 0 w 1035169"/>
                <a:gd name="connsiteY0-56" fmla="*/ 621565 h 966622"/>
                <a:gd name="connsiteX1-57" fmla="*/ 86264 w 1035169"/>
                <a:gd name="connsiteY1-58" fmla="*/ 811346 h 966622"/>
                <a:gd name="connsiteX2-59" fmla="*/ 224286 w 1035169"/>
                <a:gd name="connsiteY2-60" fmla="*/ 932116 h 966622"/>
                <a:gd name="connsiteX3-61" fmla="*/ 362309 w 1035169"/>
                <a:gd name="connsiteY3-62" fmla="*/ 966622 h 966622"/>
                <a:gd name="connsiteX4-63" fmla="*/ 655607 w 1035169"/>
                <a:gd name="connsiteY4-64" fmla="*/ 949369 h 966622"/>
                <a:gd name="connsiteX5-65" fmla="*/ 845388 w 1035169"/>
                <a:gd name="connsiteY5-66" fmla="*/ 863105 h 966622"/>
                <a:gd name="connsiteX6-67" fmla="*/ 1035169 w 1035169"/>
                <a:gd name="connsiteY6-68" fmla="*/ 518048 h 966622"/>
                <a:gd name="connsiteX7-69" fmla="*/ 983411 w 1035169"/>
                <a:gd name="connsiteY7-70" fmla="*/ 293761 h 966622"/>
                <a:gd name="connsiteX8-71" fmla="*/ 879894 w 1035169"/>
                <a:gd name="connsiteY8-72" fmla="*/ 121233 h 966622"/>
                <a:gd name="connsiteX9-73" fmla="*/ 672860 w 1035169"/>
                <a:gd name="connsiteY9-74" fmla="*/ 463 h 966622"/>
                <a:gd name="connsiteX10-75" fmla="*/ 345056 w 1035169"/>
                <a:gd name="connsiteY10-76" fmla="*/ 86727 h 966622"/>
                <a:gd name="connsiteX11-77" fmla="*/ 69011 w 1035169"/>
                <a:gd name="connsiteY11-78" fmla="*/ 259256 h 966622"/>
                <a:gd name="connsiteX12-79" fmla="*/ 17252 w 1035169"/>
                <a:gd name="connsiteY12-80" fmla="*/ 397278 h 966622"/>
                <a:gd name="connsiteX0-81" fmla="*/ 0 w 1041157"/>
                <a:gd name="connsiteY0-82" fmla="*/ 621565 h 966622"/>
                <a:gd name="connsiteX1-83" fmla="*/ 86264 w 1041157"/>
                <a:gd name="connsiteY1-84" fmla="*/ 811346 h 966622"/>
                <a:gd name="connsiteX2-85" fmla="*/ 224286 w 1041157"/>
                <a:gd name="connsiteY2-86" fmla="*/ 932116 h 966622"/>
                <a:gd name="connsiteX3-87" fmla="*/ 362309 w 1041157"/>
                <a:gd name="connsiteY3-88" fmla="*/ 966622 h 966622"/>
                <a:gd name="connsiteX4-89" fmla="*/ 655607 w 1041157"/>
                <a:gd name="connsiteY4-90" fmla="*/ 949369 h 966622"/>
                <a:gd name="connsiteX5-91" fmla="*/ 845388 w 1041157"/>
                <a:gd name="connsiteY5-92" fmla="*/ 863105 h 966622"/>
                <a:gd name="connsiteX6-93" fmla="*/ 1035169 w 1041157"/>
                <a:gd name="connsiteY6-94" fmla="*/ 518048 h 966622"/>
                <a:gd name="connsiteX7-95" fmla="*/ 983411 w 1041157"/>
                <a:gd name="connsiteY7-96" fmla="*/ 293761 h 966622"/>
                <a:gd name="connsiteX8-97" fmla="*/ 879894 w 1041157"/>
                <a:gd name="connsiteY8-98" fmla="*/ 121233 h 966622"/>
                <a:gd name="connsiteX9-99" fmla="*/ 672860 w 1041157"/>
                <a:gd name="connsiteY9-100" fmla="*/ 463 h 966622"/>
                <a:gd name="connsiteX10-101" fmla="*/ 345056 w 1041157"/>
                <a:gd name="connsiteY10-102" fmla="*/ 86727 h 966622"/>
                <a:gd name="connsiteX11-103" fmla="*/ 69011 w 1041157"/>
                <a:gd name="connsiteY11-104" fmla="*/ 259256 h 966622"/>
                <a:gd name="connsiteX12-105" fmla="*/ 17252 w 1041157"/>
                <a:gd name="connsiteY12-106" fmla="*/ 397278 h 966622"/>
                <a:gd name="connsiteX0-107" fmla="*/ 0 w 1035524"/>
                <a:gd name="connsiteY0-108" fmla="*/ 621565 h 966622"/>
                <a:gd name="connsiteX1-109" fmla="*/ 86264 w 1035524"/>
                <a:gd name="connsiteY1-110" fmla="*/ 811346 h 966622"/>
                <a:gd name="connsiteX2-111" fmla="*/ 224286 w 1035524"/>
                <a:gd name="connsiteY2-112" fmla="*/ 932116 h 966622"/>
                <a:gd name="connsiteX3-113" fmla="*/ 362309 w 1035524"/>
                <a:gd name="connsiteY3-114" fmla="*/ 966622 h 966622"/>
                <a:gd name="connsiteX4-115" fmla="*/ 655607 w 1035524"/>
                <a:gd name="connsiteY4-116" fmla="*/ 949369 h 966622"/>
                <a:gd name="connsiteX5-117" fmla="*/ 845388 w 1035524"/>
                <a:gd name="connsiteY5-118" fmla="*/ 863105 h 966622"/>
                <a:gd name="connsiteX6-119" fmla="*/ 1035169 w 1035524"/>
                <a:gd name="connsiteY6-120" fmla="*/ 518048 h 966622"/>
                <a:gd name="connsiteX7-121" fmla="*/ 983411 w 1035524"/>
                <a:gd name="connsiteY7-122" fmla="*/ 293761 h 966622"/>
                <a:gd name="connsiteX8-123" fmla="*/ 879894 w 1035524"/>
                <a:gd name="connsiteY8-124" fmla="*/ 121233 h 966622"/>
                <a:gd name="connsiteX9-125" fmla="*/ 672860 w 1035524"/>
                <a:gd name="connsiteY9-126" fmla="*/ 463 h 966622"/>
                <a:gd name="connsiteX10-127" fmla="*/ 345056 w 1035524"/>
                <a:gd name="connsiteY10-128" fmla="*/ 86727 h 966622"/>
                <a:gd name="connsiteX11-129" fmla="*/ 69011 w 1035524"/>
                <a:gd name="connsiteY11-130" fmla="*/ 259256 h 966622"/>
                <a:gd name="connsiteX12-131" fmla="*/ 17252 w 1035524"/>
                <a:gd name="connsiteY12-132" fmla="*/ 397278 h 966622"/>
                <a:gd name="connsiteX0-133" fmla="*/ 0 w 1035524"/>
                <a:gd name="connsiteY0-134" fmla="*/ 621565 h 967593"/>
                <a:gd name="connsiteX1-135" fmla="*/ 86264 w 1035524"/>
                <a:gd name="connsiteY1-136" fmla="*/ 811346 h 967593"/>
                <a:gd name="connsiteX2-137" fmla="*/ 224286 w 1035524"/>
                <a:gd name="connsiteY2-138" fmla="*/ 932116 h 967593"/>
                <a:gd name="connsiteX3-139" fmla="*/ 362309 w 1035524"/>
                <a:gd name="connsiteY3-140" fmla="*/ 966622 h 967593"/>
                <a:gd name="connsiteX4-141" fmla="*/ 655607 w 1035524"/>
                <a:gd name="connsiteY4-142" fmla="*/ 949369 h 967593"/>
                <a:gd name="connsiteX5-143" fmla="*/ 845388 w 1035524"/>
                <a:gd name="connsiteY5-144" fmla="*/ 863105 h 967593"/>
                <a:gd name="connsiteX6-145" fmla="*/ 1035169 w 1035524"/>
                <a:gd name="connsiteY6-146" fmla="*/ 518048 h 967593"/>
                <a:gd name="connsiteX7-147" fmla="*/ 983411 w 1035524"/>
                <a:gd name="connsiteY7-148" fmla="*/ 293761 h 967593"/>
                <a:gd name="connsiteX8-149" fmla="*/ 879894 w 1035524"/>
                <a:gd name="connsiteY8-150" fmla="*/ 121233 h 967593"/>
                <a:gd name="connsiteX9-151" fmla="*/ 672860 w 1035524"/>
                <a:gd name="connsiteY9-152" fmla="*/ 463 h 967593"/>
                <a:gd name="connsiteX10-153" fmla="*/ 345056 w 1035524"/>
                <a:gd name="connsiteY10-154" fmla="*/ 86727 h 967593"/>
                <a:gd name="connsiteX11-155" fmla="*/ 69011 w 1035524"/>
                <a:gd name="connsiteY11-156" fmla="*/ 259256 h 967593"/>
                <a:gd name="connsiteX12-157" fmla="*/ 17252 w 1035524"/>
                <a:gd name="connsiteY12-158" fmla="*/ 397278 h 967593"/>
                <a:gd name="connsiteX0-159" fmla="*/ 0 w 1035524"/>
                <a:gd name="connsiteY0-160" fmla="*/ 621565 h 967593"/>
                <a:gd name="connsiteX1-161" fmla="*/ 86264 w 1035524"/>
                <a:gd name="connsiteY1-162" fmla="*/ 811346 h 967593"/>
                <a:gd name="connsiteX2-163" fmla="*/ 224286 w 1035524"/>
                <a:gd name="connsiteY2-164" fmla="*/ 932116 h 967593"/>
                <a:gd name="connsiteX3-165" fmla="*/ 362309 w 1035524"/>
                <a:gd name="connsiteY3-166" fmla="*/ 966622 h 967593"/>
                <a:gd name="connsiteX4-167" fmla="*/ 655607 w 1035524"/>
                <a:gd name="connsiteY4-168" fmla="*/ 949369 h 967593"/>
                <a:gd name="connsiteX5-169" fmla="*/ 845388 w 1035524"/>
                <a:gd name="connsiteY5-170" fmla="*/ 863105 h 967593"/>
                <a:gd name="connsiteX6-171" fmla="*/ 1035169 w 1035524"/>
                <a:gd name="connsiteY6-172" fmla="*/ 518048 h 967593"/>
                <a:gd name="connsiteX7-173" fmla="*/ 983411 w 1035524"/>
                <a:gd name="connsiteY7-174" fmla="*/ 293761 h 967593"/>
                <a:gd name="connsiteX8-175" fmla="*/ 879894 w 1035524"/>
                <a:gd name="connsiteY8-176" fmla="*/ 121233 h 967593"/>
                <a:gd name="connsiteX9-177" fmla="*/ 672860 w 1035524"/>
                <a:gd name="connsiteY9-178" fmla="*/ 463 h 967593"/>
                <a:gd name="connsiteX10-179" fmla="*/ 345056 w 1035524"/>
                <a:gd name="connsiteY10-180" fmla="*/ 86727 h 967593"/>
                <a:gd name="connsiteX11-181" fmla="*/ 69011 w 1035524"/>
                <a:gd name="connsiteY11-182" fmla="*/ 259256 h 967593"/>
                <a:gd name="connsiteX12-183" fmla="*/ 17252 w 1035524"/>
                <a:gd name="connsiteY12-184" fmla="*/ 397278 h 967593"/>
                <a:gd name="connsiteX0-185" fmla="*/ 0 w 1035524"/>
                <a:gd name="connsiteY0-186" fmla="*/ 621565 h 967593"/>
                <a:gd name="connsiteX1-187" fmla="*/ 86264 w 1035524"/>
                <a:gd name="connsiteY1-188" fmla="*/ 811346 h 967593"/>
                <a:gd name="connsiteX2-189" fmla="*/ 224286 w 1035524"/>
                <a:gd name="connsiteY2-190" fmla="*/ 932116 h 967593"/>
                <a:gd name="connsiteX3-191" fmla="*/ 362309 w 1035524"/>
                <a:gd name="connsiteY3-192" fmla="*/ 966622 h 967593"/>
                <a:gd name="connsiteX4-193" fmla="*/ 655607 w 1035524"/>
                <a:gd name="connsiteY4-194" fmla="*/ 949369 h 967593"/>
                <a:gd name="connsiteX5-195" fmla="*/ 845388 w 1035524"/>
                <a:gd name="connsiteY5-196" fmla="*/ 863105 h 967593"/>
                <a:gd name="connsiteX6-197" fmla="*/ 1035169 w 1035524"/>
                <a:gd name="connsiteY6-198" fmla="*/ 518048 h 967593"/>
                <a:gd name="connsiteX7-199" fmla="*/ 983411 w 1035524"/>
                <a:gd name="connsiteY7-200" fmla="*/ 293761 h 967593"/>
                <a:gd name="connsiteX8-201" fmla="*/ 879894 w 1035524"/>
                <a:gd name="connsiteY8-202" fmla="*/ 121233 h 967593"/>
                <a:gd name="connsiteX9-203" fmla="*/ 672860 w 1035524"/>
                <a:gd name="connsiteY9-204" fmla="*/ 463 h 967593"/>
                <a:gd name="connsiteX10-205" fmla="*/ 345056 w 1035524"/>
                <a:gd name="connsiteY10-206" fmla="*/ 86727 h 967593"/>
                <a:gd name="connsiteX11-207" fmla="*/ 69011 w 1035524"/>
                <a:gd name="connsiteY11-208" fmla="*/ 259256 h 967593"/>
                <a:gd name="connsiteX12-209" fmla="*/ 17252 w 1035524"/>
                <a:gd name="connsiteY12-210" fmla="*/ 397278 h 967593"/>
                <a:gd name="connsiteX0-211" fmla="*/ 7067 w 1042591"/>
                <a:gd name="connsiteY0-212" fmla="*/ 621565 h 967593"/>
                <a:gd name="connsiteX1-213" fmla="*/ 93331 w 1042591"/>
                <a:gd name="connsiteY1-214" fmla="*/ 811346 h 967593"/>
                <a:gd name="connsiteX2-215" fmla="*/ 231353 w 1042591"/>
                <a:gd name="connsiteY2-216" fmla="*/ 932116 h 967593"/>
                <a:gd name="connsiteX3-217" fmla="*/ 369376 w 1042591"/>
                <a:gd name="connsiteY3-218" fmla="*/ 966622 h 967593"/>
                <a:gd name="connsiteX4-219" fmla="*/ 662674 w 1042591"/>
                <a:gd name="connsiteY4-220" fmla="*/ 949369 h 967593"/>
                <a:gd name="connsiteX5-221" fmla="*/ 852455 w 1042591"/>
                <a:gd name="connsiteY5-222" fmla="*/ 863105 h 967593"/>
                <a:gd name="connsiteX6-223" fmla="*/ 1042236 w 1042591"/>
                <a:gd name="connsiteY6-224" fmla="*/ 518048 h 967593"/>
                <a:gd name="connsiteX7-225" fmla="*/ 990478 w 1042591"/>
                <a:gd name="connsiteY7-226" fmla="*/ 293761 h 967593"/>
                <a:gd name="connsiteX8-227" fmla="*/ 886961 w 1042591"/>
                <a:gd name="connsiteY8-228" fmla="*/ 121233 h 967593"/>
                <a:gd name="connsiteX9-229" fmla="*/ 679927 w 1042591"/>
                <a:gd name="connsiteY9-230" fmla="*/ 463 h 967593"/>
                <a:gd name="connsiteX10-231" fmla="*/ 352123 w 1042591"/>
                <a:gd name="connsiteY10-232" fmla="*/ 86727 h 967593"/>
                <a:gd name="connsiteX11-233" fmla="*/ 76078 w 1042591"/>
                <a:gd name="connsiteY11-234" fmla="*/ 259256 h 967593"/>
                <a:gd name="connsiteX12-235" fmla="*/ 0 w 1042591"/>
                <a:gd name="connsiteY12-236" fmla="*/ 465371 h 967593"/>
                <a:gd name="connsiteX0-237" fmla="*/ 7067 w 1042591"/>
                <a:gd name="connsiteY0-238" fmla="*/ 621565 h 967593"/>
                <a:gd name="connsiteX1-239" fmla="*/ 93331 w 1042591"/>
                <a:gd name="connsiteY1-240" fmla="*/ 811346 h 967593"/>
                <a:gd name="connsiteX2-241" fmla="*/ 231353 w 1042591"/>
                <a:gd name="connsiteY2-242" fmla="*/ 932116 h 967593"/>
                <a:gd name="connsiteX3-243" fmla="*/ 369376 w 1042591"/>
                <a:gd name="connsiteY3-244" fmla="*/ 966622 h 967593"/>
                <a:gd name="connsiteX4-245" fmla="*/ 662674 w 1042591"/>
                <a:gd name="connsiteY4-246" fmla="*/ 949369 h 967593"/>
                <a:gd name="connsiteX5-247" fmla="*/ 852455 w 1042591"/>
                <a:gd name="connsiteY5-248" fmla="*/ 863105 h 967593"/>
                <a:gd name="connsiteX6-249" fmla="*/ 1042236 w 1042591"/>
                <a:gd name="connsiteY6-250" fmla="*/ 518048 h 967593"/>
                <a:gd name="connsiteX7-251" fmla="*/ 990478 w 1042591"/>
                <a:gd name="connsiteY7-252" fmla="*/ 293761 h 967593"/>
                <a:gd name="connsiteX8-253" fmla="*/ 886961 w 1042591"/>
                <a:gd name="connsiteY8-254" fmla="*/ 121233 h 967593"/>
                <a:gd name="connsiteX9-255" fmla="*/ 679927 w 1042591"/>
                <a:gd name="connsiteY9-256" fmla="*/ 463 h 967593"/>
                <a:gd name="connsiteX10-257" fmla="*/ 352123 w 1042591"/>
                <a:gd name="connsiteY10-258" fmla="*/ 86727 h 967593"/>
                <a:gd name="connsiteX11-259" fmla="*/ 76078 w 1042591"/>
                <a:gd name="connsiteY11-260" fmla="*/ 259256 h 967593"/>
                <a:gd name="connsiteX12-261" fmla="*/ 0 w 1042591"/>
                <a:gd name="connsiteY12-262" fmla="*/ 465371 h 967593"/>
                <a:gd name="connsiteX0-263" fmla="*/ 26522 w 1042591"/>
                <a:gd name="connsiteY0-264" fmla="*/ 616701 h 967593"/>
                <a:gd name="connsiteX1-265" fmla="*/ 93331 w 1042591"/>
                <a:gd name="connsiteY1-266" fmla="*/ 811346 h 967593"/>
                <a:gd name="connsiteX2-267" fmla="*/ 231353 w 1042591"/>
                <a:gd name="connsiteY2-268" fmla="*/ 932116 h 967593"/>
                <a:gd name="connsiteX3-269" fmla="*/ 369376 w 1042591"/>
                <a:gd name="connsiteY3-270" fmla="*/ 966622 h 967593"/>
                <a:gd name="connsiteX4-271" fmla="*/ 662674 w 1042591"/>
                <a:gd name="connsiteY4-272" fmla="*/ 949369 h 967593"/>
                <a:gd name="connsiteX5-273" fmla="*/ 852455 w 1042591"/>
                <a:gd name="connsiteY5-274" fmla="*/ 863105 h 967593"/>
                <a:gd name="connsiteX6-275" fmla="*/ 1042236 w 1042591"/>
                <a:gd name="connsiteY6-276" fmla="*/ 518048 h 967593"/>
                <a:gd name="connsiteX7-277" fmla="*/ 990478 w 1042591"/>
                <a:gd name="connsiteY7-278" fmla="*/ 293761 h 967593"/>
                <a:gd name="connsiteX8-279" fmla="*/ 886961 w 1042591"/>
                <a:gd name="connsiteY8-280" fmla="*/ 121233 h 967593"/>
                <a:gd name="connsiteX9-281" fmla="*/ 679927 w 1042591"/>
                <a:gd name="connsiteY9-282" fmla="*/ 463 h 967593"/>
                <a:gd name="connsiteX10-283" fmla="*/ 352123 w 1042591"/>
                <a:gd name="connsiteY10-284" fmla="*/ 86727 h 967593"/>
                <a:gd name="connsiteX11-285" fmla="*/ 76078 w 1042591"/>
                <a:gd name="connsiteY11-286" fmla="*/ 259256 h 967593"/>
                <a:gd name="connsiteX12-287" fmla="*/ 0 w 1042591"/>
                <a:gd name="connsiteY12-288" fmla="*/ 465371 h 967593"/>
                <a:gd name="connsiteX0-289" fmla="*/ 26522 w 1042591"/>
                <a:gd name="connsiteY0-290" fmla="*/ 616701 h 967593"/>
                <a:gd name="connsiteX1-291" fmla="*/ 93331 w 1042591"/>
                <a:gd name="connsiteY1-292" fmla="*/ 811346 h 967593"/>
                <a:gd name="connsiteX2-293" fmla="*/ 231353 w 1042591"/>
                <a:gd name="connsiteY2-294" fmla="*/ 932116 h 967593"/>
                <a:gd name="connsiteX3-295" fmla="*/ 369376 w 1042591"/>
                <a:gd name="connsiteY3-296" fmla="*/ 966622 h 967593"/>
                <a:gd name="connsiteX4-297" fmla="*/ 662674 w 1042591"/>
                <a:gd name="connsiteY4-298" fmla="*/ 949369 h 967593"/>
                <a:gd name="connsiteX5-299" fmla="*/ 852455 w 1042591"/>
                <a:gd name="connsiteY5-300" fmla="*/ 863105 h 967593"/>
                <a:gd name="connsiteX6-301" fmla="*/ 1042236 w 1042591"/>
                <a:gd name="connsiteY6-302" fmla="*/ 518048 h 967593"/>
                <a:gd name="connsiteX7-303" fmla="*/ 990478 w 1042591"/>
                <a:gd name="connsiteY7-304" fmla="*/ 293761 h 967593"/>
                <a:gd name="connsiteX8-305" fmla="*/ 886961 w 1042591"/>
                <a:gd name="connsiteY8-306" fmla="*/ 121233 h 967593"/>
                <a:gd name="connsiteX9-307" fmla="*/ 679927 w 1042591"/>
                <a:gd name="connsiteY9-308" fmla="*/ 463 h 967593"/>
                <a:gd name="connsiteX10-309" fmla="*/ 352123 w 1042591"/>
                <a:gd name="connsiteY10-310" fmla="*/ 86727 h 967593"/>
                <a:gd name="connsiteX11-311" fmla="*/ 76078 w 1042591"/>
                <a:gd name="connsiteY11-312" fmla="*/ 259256 h 967593"/>
                <a:gd name="connsiteX12-313" fmla="*/ 0 w 1042591"/>
                <a:gd name="connsiteY12-314" fmla="*/ 465371 h 967593"/>
                <a:gd name="connsiteX0-315" fmla="*/ 26522 w 1042591"/>
                <a:gd name="connsiteY0-316" fmla="*/ 616701 h 967593"/>
                <a:gd name="connsiteX1-317" fmla="*/ 93331 w 1042591"/>
                <a:gd name="connsiteY1-318" fmla="*/ 811346 h 967593"/>
                <a:gd name="connsiteX2-319" fmla="*/ 231353 w 1042591"/>
                <a:gd name="connsiteY2-320" fmla="*/ 932116 h 967593"/>
                <a:gd name="connsiteX3-321" fmla="*/ 369376 w 1042591"/>
                <a:gd name="connsiteY3-322" fmla="*/ 966622 h 967593"/>
                <a:gd name="connsiteX4-323" fmla="*/ 662674 w 1042591"/>
                <a:gd name="connsiteY4-324" fmla="*/ 949369 h 967593"/>
                <a:gd name="connsiteX5-325" fmla="*/ 852455 w 1042591"/>
                <a:gd name="connsiteY5-326" fmla="*/ 863105 h 967593"/>
                <a:gd name="connsiteX6-327" fmla="*/ 1042236 w 1042591"/>
                <a:gd name="connsiteY6-328" fmla="*/ 518048 h 967593"/>
                <a:gd name="connsiteX7-329" fmla="*/ 990478 w 1042591"/>
                <a:gd name="connsiteY7-330" fmla="*/ 293761 h 967593"/>
                <a:gd name="connsiteX8-331" fmla="*/ 886961 w 1042591"/>
                <a:gd name="connsiteY8-332" fmla="*/ 121233 h 967593"/>
                <a:gd name="connsiteX9-333" fmla="*/ 679927 w 1042591"/>
                <a:gd name="connsiteY9-334" fmla="*/ 463 h 967593"/>
                <a:gd name="connsiteX10-335" fmla="*/ 352123 w 1042591"/>
                <a:gd name="connsiteY10-336" fmla="*/ 86727 h 967593"/>
                <a:gd name="connsiteX11-337" fmla="*/ 129580 w 1042591"/>
                <a:gd name="connsiteY11-338" fmla="*/ 220345 h 967593"/>
                <a:gd name="connsiteX12-339" fmla="*/ 0 w 1042591"/>
                <a:gd name="connsiteY12-340" fmla="*/ 465371 h 967593"/>
                <a:gd name="connsiteX0-341" fmla="*/ 26522 w 1042591"/>
                <a:gd name="connsiteY0-342" fmla="*/ 616860 h 967752"/>
                <a:gd name="connsiteX1-343" fmla="*/ 93331 w 1042591"/>
                <a:gd name="connsiteY1-344" fmla="*/ 811505 h 967752"/>
                <a:gd name="connsiteX2-345" fmla="*/ 231353 w 1042591"/>
                <a:gd name="connsiteY2-346" fmla="*/ 932275 h 967752"/>
                <a:gd name="connsiteX3-347" fmla="*/ 369376 w 1042591"/>
                <a:gd name="connsiteY3-348" fmla="*/ 966781 h 967752"/>
                <a:gd name="connsiteX4-349" fmla="*/ 662674 w 1042591"/>
                <a:gd name="connsiteY4-350" fmla="*/ 949528 h 967752"/>
                <a:gd name="connsiteX5-351" fmla="*/ 852455 w 1042591"/>
                <a:gd name="connsiteY5-352" fmla="*/ 863264 h 967752"/>
                <a:gd name="connsiteX6-353" fmla="*/ 1042236 w 1042591"/>
                <a:gd name="connsiteY6-354" fmla="*/ 518207 h 967752"/>
                <a:gd name="connsiteX7-355" fmla="*/ 990478 w 1042591"/>
                <a:gd name="connsiteY7-356" fmla="*/ 293920 h 967752"/>
                <a:gd name="connsiteX8-357" fmla="*/ 886961 w 1042591"/>
                <a:gd name="connsiteY8-358" fmla="*/ 121392 h 967752"/>
                <a:gd name="connsiteX9-359" fmla="*/ 679927 w 1042591"/>
                <a:gd name="connsiteY9-360" fmla="*/ 622 h 967752"/>
                <a:gd name="connsiteX10-361" fmla="*/ 352123 w 1042591"/>
                <a:gd name="connsiteY10-362" fmla="*/ 86886 h 967752"/>
                <a:gd name="connsiteX11-363" fmla="*/ 129580 w 1042591"/>
                <a:gd name="connsiteY11-364" fmla="*/ 220504 h 967752"/>
                <a:gd name="connsiteX12-365" fmla="*/ 0 w 1042591"/>
                <a:gd name="connsiteY12-366" fmla="*/ 465530 h 967752"/>
                <a:gd name="connsiteX0-367" fmla="*/ 26522 w 1042591"/>
                <a:gd name="connsiteY0-368" fmla="*/ 617117 h 968009"/>
                <a:gd name="connsiteX1-369" fmla="*/ 93331 w 1042591"/>
                <a:gd name="connsiteY1-370" fmla="*/ 811762 h 968009"/>
                <a:gd name="connsiteX2-371" fmla="*/ 231353 w 1042591"/>
                <a:gd name="connsiteY2-372" fmla="*/ 932532 h 968009"/>
                <a:gd name="connsiteX3-373" fmla="*/ 369376 w 1042591"/>
                <a:gd name="connsiteY3-374" fmla="*/ 967038 h 968009"/>
                <a:gd name="connsiteX4-375" fmla="*/ 662674 w 1042591"/>
                <a:gd name="connsiteY4-376" fmla="*/ 949785 h 968009"/>
                <a:gd name="connsiteX5-377" fmla="*/ 852455 w 1042591"/>
                <a:gd name="connsiteY5-378" fmla="*/ 863521 h 968009"/>
                <a:gd name="connsiteX6-379" fmla="*/ 1042236 w 1042591"/>
                <a:gd name="connsiteY6-380" fmla="*/ 518464 h 968009"/>
                <a:gd name="connsiteX7-381" fmla="*/ 990478 w 1042591"/>
                <a:gd name="connsiteY7-382" fmla="*/ 294177 h 968009"/>
                <a:gd name="connsiteX8-383" fmla="*/ 886961 w 1042591"/>
                <a:gd name="connsiteY8-384" fmla="*/ 121649 h 968009"/>
                <a:gd name="connsiteX9-385" fmla="*/ 679927 w 1042591"/>
                <a:gd name="connsiteY9-386" fmla="*/ 879 h 968009"/>
                <a:gd name="connsiteX10-387" fmla="*/ 337531 w 1042591"/>
                <a:gd name="connsiteY10-388" fmla="*/ 82279 h 968009"/>
                <a:gd name="connsiteX11-389" fmla="*/ 129580 w 1042591"/>
                <a:gd name="connsiteY11-390" fmla="*/ 220761 h 968009"/>
                <a:gd name="connsiteX12-391" fmla="*/ 0 w 1042591"/>
                <a:gd name="connsiteY12-392" fmla="*/ 465787 h 968009"/>
                <a:gd name="connsiteX0-393" fmla="*/ 26522 w 1042591"/>
                <a:gd name="connsiteY0-394" fmla="*/ 617022 h 967914"/>
                <a:gd name="connsiteX1-395" fmla="*/ 93331 w 1042591"/>
                <a:gd name="connsiteY1-396" fmla="*/ 811667 h 967914"/>
                <a:gd name="connsiteX2-397" fmla="*/ 231353 w 1042591"/>
                <a:gd name="connsiteY2-398" fmla="*/ 932437 h 967914"/>
                <a:gd name="connsiteX3-399" fmla="*/ 369376 w 1042591"/>
                <a:gd name="connsiteY3-400" fmla="*/ 966943 h 967914"/>
                <a:gd name="connsiteX4-401" fmla="*/ 662674 w 1042591"/>
                <a:gd name="connsiteY4-402" fmla="*/ 949690 h 967914"/>
                <a:gd name="connsiteX5-403" fmla="*/ 852455 w 1042591"/>
                <a:gd name="connsiteY5-404" fmla="*/ 863426 h 967914"/>
                <a:gd name="connsiteX6-405" fmla="*/ 1042236 w 1042591"/>
                <a:gd name="connsiteY6-406" fmla="*/ 518369 h 967914"/>
                <a:gd name="connsiteX7-407" fmla="*/ 990478 w 1042591"/>
                <a:gd name="connsiteY7-408" fmla="*/ 294082 h 967914"/>
                <a:gd name="connsiteX8-409" fmla="*/ 886961 w 1042591"/>
                <a:gd name="connsiteY8-410" fmla="*/ 121554 h 967914"/>
                <a:gd name="connsiteX9-411" fmla="*/ 679927 w 1042591"/>
                <a:gd name="connsiteY9-412" fmla="*/ 784 h 967914"/>
                <a:gd name="connsiteX10-413" fmla="*/ 337531 w 1042591"/>
                <a:gd name="connsiteY10-414" fmla="*/ 82184 h 967914"/>
                <a:gd name="connsiteX11-415" fmla="*/ 129580 w 1042591"/>
                <a:gd name="connsiteY11-416" fmla="*/ 220666 h 967914"/>
                <a:gd name="connsiteX12-417" fmla="*/ 0 w 1042591"/>
                <a:gd name="connsiteY12-418" fmla="*/ 465692 h 967914"/>
                <a:gd name="connsiteX0-419" fmla="*/ 26522 w 1042591"/>
                <a:gd name="connsiteY0-420" fmla="*/ 617022 h 967914"/>
                <a:gd name="connsiteX1-421" fmla="*/ 93331 w 1042591"/>
                <a:gd name="connsiteY1-422" fmla="*/ 811667 h 967914"/>
                <a:gd name="connsiteX2-423" fmla="*/ 231353 w 1042591"/>
                <a:gd name="connsiteY2-424" fmla="*/ 932437 h 967914"/>
                <a:gd name="connsiteX3-425" fmla="*/ 369376 w 1042591"/>
                <a:gd name="connsiteY3-426" fmla="*/ 966943 h 967914"/>
                <a:gd name="connsiteX4-427" fmla="*/ 662674 w 1042591"/>
                <a:gd name="connsiteY4-428" fmla="*/ 949690 h 967914"/>
                <a:gd name="connsiteX5-429" fmla="*/ 852455 w 1042591"/>
                <a:gd name="connsiteY5-430" fmla="*/ 863426 h 967914"/>
                <a:gd name="connsiteX6-431" fmla="*/ 1042236 w 1042591"/>
                <a:gd name="connsiteY6-432" fmla="*/ 518369 h 967914"/>
                <a:gd name="connsiteX7-433" fmla="*/ 990478 w 1042591"/>
                <a:gd name="connsiteY7-434" fmla="*/ 294082 h 967914"/>
                <a:gd name="connsiteX8-435" fmla="*/ 886961 w 1042591"/>
                <a:gd name="connsiteY8-436" fmla="*/ 121554 h 967914"/>
                <a:gd name="connsiteX9-437" fmla="*/ 679927 w 1042591"/>
                <a:gd name="connsiteY9-438" fmla="*/ 784 h 967914"/>
                <a:gd name="connsiteX10-439" fmla="*/ 337531 w 1042591"/>
                <a:gd name="connsiteY10-440" fmla="*/ 82184 h 967914"/>
                <a:gd name="connsiteX11-441" fmla="*/ 129580 w 1042591"/>
                <a:gd name="connsiteY11-442" fmla="*/ 220666 h 967914"/>
                <a:gd name="connsiteX12-443" fmla="*/ 0 w 1042591"/>
                <a:gd name="connsiteY12-444" fmla="*/ 465692 h 967914"/>
                <a:gd name="connsiteX0-445" fmla="*/ 26522 w 1042591"/>
                <a:gd name="connsiteY0-446" fmla="*/ 617022 h 967914"/>
                <a:gd name="connsiteX1-447" fmla="*/ 93331 w 1042591"/>
                <a:gd name="connsiteY1-448" fmla="*/ 811667 h 967914"/>
                <a:gd name="connsiteX2-449" fmla="*/ 231353 w 1042591"/>
                <a:gd name="connsiteY2-450" fmla="*/ 932437 h 967914"/>
                <a:gd name="connsiteX3-451" fmla="*/ 369376 w 1042591"/>
                <a:gd name="connsiteY3-452" fmla="*/ 966943 h 967914"/>
                <a:gd name="connsiteX4-453" fmla="*/ 662674 w 1042591"/>
                <a:gd name="connsiteY4-454" fmla="*/ 949690 h 967914"/>
                <a:gd name="connsiteX5-455" fmla="*/ 852455 w 1042591"/>
                <a:gd name="connsiteY5-456" fmla="*/ 863426 h 967914"/>
                <a:gd name="connsiteX6-457" fmla="*/ 1042236 w 1042591"/>
                <a:gd name="connsiteY6-458" fmla="*/ 518369 h 967914"/>
                <a:gd name="connsiteX7-459" fmla="*/ 990478 w 1042591"/>
                <a:gd name="connsiteY7-460" fmla="*/ 294082 h 967914"/>
                <a:gd name="connsiteX8-461" fmla="*/ 886961 w 1042591"/>
                <a:gd name="connsiteY8-462" fmla="*/ 121554 h 967914"/>
                <a:gd name="connsiteX9-463" fmla="*/ 679927 w 1042591"/>
                <a:gd name="connsiteY9-464" fmla="*/ 784 h 967914"/>
                <a:gd name="connsiteX10-465" fmla="*/ 337531 w 1042591"/>
                <a:gd name="connsiteY10-466" fmla="*/ 82184 h 967914"/>
                <a:gd name="connsiteX11-467" fmla="*/ 129580 w 1042591"/>
                <a:gd name="connsiteY11-468" fmla="*/ 220666 h 967914"/>
                <a:gd name="connsiteX12-469" fmla="*/ 0 w 1042591"/>
                <a:gd name="connsiteY12-470" fmla="*/ 465692 h 967914"/>
                <a:gd name="connsiteX0-471" fmla="*/ 21658 w 1042591"/>
                <a:gd name="connsiteY0-472" fmla="*/ 631613 h 967914"/>
                <a:gd name="connsiteX1-473" fmla="*/ 93331 w 1042591"/>
                <a:gd name="connsiteY1-474" fmla="*/ 811667 h 967914"/>
                <a:gd name="connsiteX2-475" fmla="*/ 231353 w 1042591"/>
                <a:gd name="connsiteY2-476" fmla="*/ 932437 h 967914"/>
                <a:gd name="connsiteX3-477" fmla="*/ 369376 w 1042591"/>
                <a:gd name="connsiteY3-478" fmla="*/ 966943 h 967914"/>
                <a:gd name="connsiteX4-479" fmla="*/ 662674 w 1042591"/>
                <a:gd name="connsiteY4-480" fmla="*/ 949690 h 967914"/>
                <a:gd name="connsiteX5-481" fmla="*/ 852455 w 1042591"/>
                <a:gd name="connsiteY5-482" fmla="*/ 863426 h 967914"/>
                <a:gd name="connsiteX6-483" fmla="*/ 1042236 w 1042591"/>
                <a:gd name="connsiteY6-484" fmla="*/ 518369 h 967914"/>
                <a:gd name="connsiteX7-485" fmla="*/ 990478 w 1042591"/>
                <a:gd name="connsiteY7-486" fmla="*/ 294082 h 967914"/>
                <a:gd name="connsiteX8-487" fmla="*/ 886961 w 1042591"/>
                <a:gd name="connsiteY8-488" fmla="*/ 121554 h 967914"/>
                <a:gd name="connsiteX9-489" fmla="*/ 679927 w 1042591"/>
                <a:gd name="connsiteY9-490" fmla="*/ 784 h 967914"/>
                <a:gd name="connsiteX10-491" fmla="*/ 337531 w 1042591"/>
                <a:gd name="connsiteY10-492" fmla="*/ 82184 h 967914"/>
                <a:gd name="connsiteX11-493" fmla="*/ 129580 w 1042591"/>
                <a:gd name="connsiteY11-494" fmla="*/ 220666 h 967914"/>
                <a:gd name="connsiteX12-495" fmla="*/ 0 w 1042591"/>
                <a:gd name="connsiteY12-496" fmla="*/ 465692 h 967914"/>
                <a:gd name="connsiteX0-497" fmla="*/ 21658 w 1042591"/>
                <a:gd name="connsiteY0-498" fmla="*/ 631613 h 967914"/>
                <a:gd name="connsiteX1-499" fmla="*/ 93331 w 1042591"/>
                <a:gd name="connsiteY1-500" fmla="*/ 811667 h 967914"/>
                <a:gd name="connsiteX2-501" fmla="*/ 231353 w 1042591"/>
                <a:gd name="connsiteY2-502" fmla="*/ 932437 h 967914"/>
                <a:gd name="connsiteX3-503" fmla="*/ 369376 w 1042591"/>
                <a:gd name="connsiteY3-504" fmla="*/ 966943 h 967914"/>
                <a:gd name="connsiteX4-505" fmla="*/ 662674 w 1042591"/>
                <a:gd name="connsiteY4-506" fmla="*/ 949690 h 967914"/>
                <a:gd name="connsiteX5-507" fmla="*/ 852455 w 1042591"/>
                <a:gd name="connsiteY5-508" fmla="*/ 863426 h 967914"/>
                <a:gd name="connsiteX6-509" fmla="*/ 1042236 w 1042591"/>
                <a:gd name="connsiteY6-510" fmla="*/ 518369 h 967914"/>
                <a:gd name="connsiteX7-511" fmla="*/ 990478 w 1042591"/>
                <a:gd name="connsiteY7-512" fmla="*/ 294082 h 967914"/>
                <a:gd name="connsiteX8-513" fmla="*/ 886961 w 1042591"/>
                <a:gd name="connsiteY8-514" fmla="*/ 121554 h 967914"/>
                <a:gd name="connsiteX9-515" fmla="*/ 679927 w 1042591"/>
                <a:gd name="connsiteY9-516" fmla="*/ 784 h 967914"/>
                <a:gd name="connsiteX10-517" fmla="*/ 337531 w 1042591"/>
                <a:gd name="connsiteY10-518" fmla="*/ 82184 h 967914"/>
                <a:gd name="connsiteX11-519" fmla="*/ 129580 w 1042591"/>
                <a:gd name="connsiteY11-520" fmla="*/ 220666 h 967914"/>
                <a:gd name="connsiteX12-521" fmla="*/ 0 w 1042591"/>
                <a:gd name="connsiteY12-522" fmla="*/ 465692 h 967914"/>
                <a:gd name="connsiteX0-523" fmla="*/ 21658 w 1042591"/>
                <a:gd name="connsiteY0-524" fmla="*/ 631613 h 967914"/>
                <a:gd name="connsiteX1-525" fmla="*/ 93331 w 1042591"/>
                <a:gd name="connsiteY1-526" fmla="*/ 811667 h 967914"/>
                <a:gd name="connsiteX2-527" fmla="*/ 231353 w 1042591"/>
                <a:gd name="connsiteY2-528" fmla="*/ 932437 h 967914"/>
                <a:gd name="connsiteX3-529" fmla="*/ 369376 w 1042591"/>
                <a:gd name="connsiteY3-530" fmla="*/ 966943 h 967914"/>
                <a:gd name="connsiteX4-531" fmla="*/ 662674 w 1042591"/>
                <a:gd name="connsiteY4-532" fmla="*/ 949690 h 967914"/>
                <a:gd name="connsiteX5-533" fmla="*/ 852455 w 1042591"/>
                <a:gd name="connsiteY5-534" fmla="*/ 863426 h 967914"/>
                <a:gd name="connsiteX6-535" fmla="*/ 1042236 w 1042591"/>
                <a:gd name="connsiteY6-536" fmla="*/ 518369 h 967914"/>
                <a:gd name="connsiteX7-537" fmla="*/ 990478 w 1042591"/>
                <a:gd name="connsiteY7-538" fmla="*/ 294082 h 967914"/>
                <a:gd name="connsiteX8-539" fmla="*/ 886961 w 1042591"/>
                <a:gd name="connsiteY8-540" fmla="*/ 121554 h 967914"/>
                <a:gd name="connsiteX9-541" fmla="*/ 679927 w 1042591"/>
                <a:gd name="connsiteY9-542" fmla="*/ 784 h 967914"/>
                <a:gd name="connsiteX10-543" fmla="*/ 337531 w 1042591"/>
                <a:gd name="connsiteY10-544" fmla="*/ 82184 h 967914"/>
                <a:gd name="connsiteX11-545" fmla="*/ 129580 w 1042591"/>
                <a:gd name="connsiteY11-546" fmla="*/ 220666 h 967914"/>
                <a:gd name="connsiteX12-547" fmla="*/ 0 w 1042591"/>
                <a:gd name="connsiteY12-548" fmla="*/ 465692 h 967914"/>
                <a:gd name="connsiteX0-549" fmla="*/ 21658 w 1042591"/>
                <a:gd name="connsiteY0-550" fmla="*/ 631613 h 967914"/>
                <a:gd name="connsiteX1-551" fmla="*/ 93331 w 1042591"/>
                <a:gd name="connsiteY1-552" fmla="*/ 811667 h 967914"/>
                <a:gd name="connsiteX2-553" fmla="*/ 231353 w 1042591"/>
                <a:gd name="connsiteY2-554" fmla="*/ 932437 h 967914"/>
                <a:gd name="connsiteX3-555" fmla="*/ 369376 w 1042591"/>
                <a:gd name="connsiteY3-556" fmla="*/ 966943 h 967914"/>
                <a:gd name="connsiteX4-557" fmla="*/ 662674 w 1042591"/>
                <a:gd name="connsiteY4-558" fmla="*/ 949690 h 967914"/>
                <a:gd name="connsiteX5-559" fmla="*/ 852455 w 1042591"/>
                <a:gd name="connsiteY5-560" fmla="*/ 863426 h 967914"/>
                <a:gd name="connsiteX6-561" fmla="*/ 1042236 w 1042591"/>
                <a:gd name="connsiteY6-562" fmla="*/ 518369 h 967914"/>
                <a:gd name="connsiteX7-563" fmla="*/ 990478 w 1042591"/>
                <a:gd name="connsiteY7-564" fmla="*/ 294082 h 967914"/>
                <a:gd name="connsiteX8-565" fmla="*/ 886961 w 1042591"/>
                <a:gd name="connsiteY8-566" fmla="*/ 121554 h 967914"/>
                <a:gd name="connsiteX9-567" fmla="*/ 679927 w 1042591"/>
                <a:gd name="connsiteY9-568" fmla="*/ 784 h 967914"/>
                <a:gd name="connsiteX10-569" fmla="*/ 337531 w 1042591"/>
                <a:gd name="connsiteY10-570" fmla="*/ 82184 h 967914"/>
                <a:gd name="connsiteX11-571" fmla="*/ 129580 w 1042591"/>
                <a:gd name="connsiteY11-572" fmla="*/ 220666 h 967914"/>
                <a:gd name="connsiteX12-573" fmla="*/ 0 w 1042591"/>
                <a:gd name="connsiteY12-574" fmla="*/ 465692 h 967914"/>
                <a:gd name="connsiteX0-575" fmla="*/ 21658 w 1042591"/>
                <a:gd name="connsiteY0-576" fmla="*/ 631613 h 967914"/>
                <a:gd name="connsiteX1-577" fmla="*/ 93331 w 1042591"/>
                <a:gd name="connsiteY1-578" fmla="*/ 811667 h 967914"/>
                <a:gd name="connsiteX2-579" fmla="*/ 231353 w 1042591"/>
                <a:gd name="connsiteY2-580" fmla="*/ 932437 h 967914"/>
                <a:gd name="connsiteX3-581" fmla="*/ 369376 w 1042591"/>
                <a:gd name="connsiteY3-582" fmla="*/ 966943 h 967914"/>
                <a:gd name="connsiteX4-583" fmla="*/ 662674 w 1042591"/>
                <a:gd name="connsiteY4-584" fmla="*/ 949690 h 967914"/>
                <a:gd name="connsiteX5-585" fmla="*/ 852455 w 1042591"/>
                <a:gd name="connsiteY5-586" fmla="*/ 863426 h 967914"/>
                <a:gd name="connsiteX6-587" fmla="*/ 1042236 w 1042591"/>
                <a:gd name="connsiteY6-588" fmla="*/ 518369 h 967914"/>
                <a:gd name="connsiteX7-589" fmla="*/ 990478 w 1042591"/>
                <a:gd name="connsiteY7-590" fmla="*/ 294082 h 967914"/>
                <a:gd name="connsiteX8-591" fmla="*/ 886961 w 1042591"/>
                <a:gd name="connsiteY8-592" fmla="*/ 121554 h 967914"/>
                <a:gd name="connsiteX9-593" fmla="*/ 679927 w 1042591"/>
                <a:gd name="connsiteY9-594" fmla="*/ 784 h 967914"/>
                <a:gd name="connsiteX10-595" fmla="*/ 337531 w 1042591"/>
                <a:gd name="connsiteY10-596" fmla="*/ 82184 h 967914"/>
                <a:gd name="connsiteX11-597" fmla="*/ 129580 w 1042591"/>
                <a:gd name="connsiteY11-598" fmla="*/ 220666 h 967914"/>
                <a:gd name="connsiteX12-599" fmla="*/ 0 w 1042591"/>
                <a:gd name="connsiteY12-600" fmla="*/ 465692 h 9679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042591" h="967914">
                  <a:moveTo>
                    <a:pt x="21658" y="631613"/>
                  </a:moveTo>
                  <a:cubicBezTo>
                    <a:pt x="77975" y="769453"/>
                    <a:pt x="71061" y="746785"/>
                    <a:pt x="93331" y="811667"/>
                  </a:cubicBezTo>
                  <a:cubicBezTo>
                    <a:pt x="173385" y="920018"/>
                    <a:pt x="185346" y="892180"/>
                    <a:pt x="231353" y="932437"/>
                  </a:cubicBezTo>
                  <a:lnTo>
                    <a:pt x="369376" y="966943"/>
                  </a:lnTo>
                  <a:cubicBezTo>
                    <a:pt x="441263" y="969818"/>
                    <a:pt x="582161" y="966943"/>
                    <a:pt x="662674" y="949690"/>
                  </a:cubicBezTo>
                  <a:cubicBezTo>
                    <a:pt x="743187" y="932437"/>
                    <a:pt x="769740" y="935313"/>
                    <a:pt x="852455" y="863426"/>
                  </a:cubicBezTo>
                  <a:cubicBezTo>
                    <a:pt x="935170" y="791539"/>
                    <a:pt x="1038282" y="651360"/>
                    <a:pt x="1042236" y="518369"/>
                  </a:cubicBezTo>
                  <a:cubicBezTo>
                    <a:pt x="1046190" y="385378"/>
                    <a:pt x="1016357" y="360218"/>
                    <a:pt x="990478" y="294082"/>
                  </a:cubicBezTo>
                  <a:lnTo>
                    <a:pt x="886961" y="121554"/>
                  </a:lnTo>
                  <a:cubicBezTo>
                    <a:pt x="835203" y="72671"/>
                    <a:pt x="771499" y="7346"/>
                    <a:pt x="679927" y="784"/>
                  </a:cubicBezTo>
                  <a:cubicBezTo>
                    <a:pt x="588355" y="-5778"/>
                    <a:pt x="453865" y="29538"/>
                    <a:pt x="337531" y="82184"/>
                  </a:cubicBezTo>
                  <a:cubicBezTo>
                    <a:pt x="221197" y="134830"/>
                    <a:pt x="185835" y="156748"/>
                    <a:pt x="129580" y="220666"/>
                  </a:cubicBezTo>
                  <a:cubicBezTo>
                    <a:pt x="73325" y="284584"/>
                    <a:pt x="36708" y="332136"/>
                    <a:pt x="0" y="465692"/>
                  </a:cubicBezTo>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1251786" y="2245917"/>
              <a:ext cx="481657" cy="447157"/>
            </a:xfrm>
            <a:custGeom>
              <a:avLst/>
              <a:gdLst>
                <a:gd name="connsiteX0" fmla="*/ 17252 w 1035169"/>
                <a:gd name="connsiteY0" fmla="*/ 276045 h 966159"/>
                <a:gd name="connsiteX1" fmla="*/ 0 w 1035169"/>
                <a:gd name="connsiteY1" fmla="*/ 621102 h 966159"/>
                <a:gd name="connsiteX2" fmla="*/ 86264 w 1035169"/>
                <a:gd name="connsiteY2" fmla="*/ 810883 h 966159"/>
                <a:gd name="connsiteX3" fmla="*/ 224286 w 1035169"/>
                <a:gd name="connsiteY3" fmla="*/ 931653 h 966159"/>
                <a:gd name="connsiteX4" fmla="*/ 362309 w 1035169"/>
                <a:gd name="connsiteY4" fmla="*/ 966159 h 966159"/>
                <a:gd name="connsiteX5" fmla="*/ 655607 w 1035169"/>
                <a:gd name="connsiteY5" fmla="*/ 948906 h 966159"/>
                <a:gd name="connsiteX6" fmla="*/ 845388 w 1035169"/>
                <a:gd name="connsiteY6" fmla="*/ 862642 h 966159"/>
                <a:gd name="connsiteX7" fmla="*/ 1035169 w 1035169"/>
                <a:gd name="connsiteY7" fmla="*/ 517585 h 966159"/>
                <a:gd name="connsiteX8" fmla="*/ 983411 w 1035169"/>
                <a:gd name="connsiteY8" fmla="*/ 293298 h 966159"/>
                <a:gd name="connsiteX9" fmla="*/ 879894 w 1035169"/>
                <a:gd name="connsiteY9" fmla="*/ 120770 h 966159"/>
                <a:gd name="connsiteX10" fmla="*/ 672860 w 1035169"/>
                <a:gd name="connsiteY10" fmla="*/ 0 h 966159"/>
                <a:gd name="connsiteX11" fmla="*/ 345056 w 1035169"/>
                <a:gd name="connsiteY11" fmla="*/ 86264 h 966159"/>
                <a:gd name="connsiteX12" fmla="*/ 69011 w 1035169"/>
                <a:gd name="connsiteY12" fmla="*/ 258793 h 966159"/>
                <a:gd name="connsiteX13" fmla="*/ 17252 w 1035169"/>
                <a:gd name="connsiteY13" fmla="*/ 345057 h 966159"/>
                <a:gd name="connsiteX14" fmla="*/ 17252 w 1035169"/>
                <a:gd name="connsiteY14" fmla="*/ 396815 h 966159"/>
                <a:gd name="connsiteX0-1" fmla="*/ 0 w 1035169"/>
                <a:gd name="connsiteY0-2" fmla="*/ 621102 h 966159"/>
                <a:gd name="connsiteX1-3" fmla="*/ 86264 w 1035169"/>
                <a:gd name="connsiteY1-4" fmla="*/ 810883 h 966159"/>
                <a:gd name="connsiteX2-5" fmla="*/ 224286 w 1035169"/>
                <a:gd name="connsiteY2-6" fmla="*/ 931653 h 966159"/>
                <a:gd name="connsiteX3-7" fmla="*/ 362309 w 1035169"/>
                <a:gd name="connsiteY3-8" fmla="*/ 966159 h 966159"/>
                <a:gd name="connsiteX4-9" fmla="*/ 655607 w 1035169"/>
                <a:gd name="connsiteY4-10" fmla="*/ 948906 h 966159"/>
                <a:gd name="connsiteX5-11" fmla="*/ 845388 w 1035169"/>
                <a:gd name="connsiteY5-12" fmla="*/ 862642 h 966159"/>
                <a:gd name="connsiteX6-13" fmla="*/ 1035169 w 1035169"/>
                <a:gd name="connsiteY6-14" fmla="*/ 517585 h 966159"/>
                <a:gd name="connsiteX7-15" fmla="*/ 983411 w 1035169"/>
                <a:gd name="connsiteY7-16" fmla="*/ 293298 h 966159"/>
                <a:gd name="connsiteX8-17" fmla="*/ 879894 w 1035169"/>
                <a:gd name="connsiteY8-18" fmla="*/ 120770 h 966159"/>
                <a:gd name="connsiteX9-19" fmla="*/ 672860 w 1035169"/>
                <a:gd name="connsiteY9-20" fmla="*/ 0 h 966159"/>
                <a:gd name="connsiteX10-21" fmla="*/ 345056 w 1035169"/>
                <a:gd name="connsiteY10-22" fmla="*/ 86264 h 966159"/>
                <a:gd name="connsiteX11-23" fmla="*/ 69011 w 1035169"/>
                <a:gd name="connsiteY11-24" fmla="*/ 258793 h 966159"/>
                <a:gd name="connsiteX12-25" fmla="*/ 17252 w 1035169"/>
                <a:gd name="connsiteY12-26" fmla="*/ 345057 h 966159"/>
                <a:gd name="connsiteX13-27" fmla="*/ 17252 w 1035169"/>
                <a:gd name="connsiteY13-28" fmla="*/ 396815 h 966159"/>
                <a:gd name="connsiteX0-29" fmla="*/ 0 w 1035169"/>
                <a:gd name="connsiteY0-30" fmla="*/ 621102 h 966159"/>
                <a:gd name="connsiteX1-31" fmla="*/ 86264 w 1035169"/>
                <a:gd name="connsiteY1-32" fmla="*/ 810883 h 966159"/>
                <a:gd name="connsiteX2-33" fmla="*/ 224286 w 1035169"/>
                <a:gd name="connsiteY2-34" fmla="*/ 931653 h 966159"/>
                <a:gd name="connsiteX3-35" fmla="*/ 362309 w 1035169"/>
                <a:gd name="connsiteY3-36" fmla="*/ 966159 h 966159"/>
                <a:gd name="connsiteX4-37" fmla="*/ 655607 w 1035169"/>
                <a:gd name="connsiteY4-38" fmla="*/ 948906 h 966159"/>
                <a:gd name="connsiteX5-39" fmla="*/ 845388 w 1035169"/>
                <a:gd name="connsiteY5-40" fmla="*/ 862642 h 966159"/>
                <a:gd name="connsiteX6-41" fmla="*/ 1035169 w 1035169"/>
                <a:gd name="connsiteY6-42" fmla="*/ 517585 h 966159"/>
                <a:gd name="connsiteX7-43" fmla="*/ 983411 w 1035169"/>
                <a:gd name="connsiteY7-44" fmla="*/ 293298 h 966159"/>
                <a:gd name="connsiteX8-45" fmla="*/ 879894 w 1035169"/>
                <a:gd name="connsiteY8-46" fmla="*/ 120770 h 966159"/>
                <a:gd name="connsiteX9-47" fmla="*/ 672860 w 1035169"/>
                <a:gd name="connsiteY9-48" fmla="*/ 0 h 966159"/>
                <a:gd name="connsiteX10-49" fmla="*/ 345056 w 1035169"/>
                <a:gd name="connsiteY10-50" fmla="*/ 86264 h 966159"/>
                <a:gd name="connsiteX11-51" fmla="*/ 69011 w 1035169"/>
                <a:gd name="connsiteY11-52" fmla="*/ 258793 h 966159"/>
                <a:gd name="connsiteX12-53" fmla="*/ 17252 w 1035169"/>
                <a:gd name="connsiteY12-54" fmla="*/ 396815 h 966159"/>
                <a:gd name="connsiteX0-55" fmla="*/ 0 w 1035169"/>
                <a:gd name="connsiteY0-56" fmla="*/ 621565 h 966622"/>
                <a:gd name="connsiteX1-57" fmla="*/ 86264 w 1035169"/>
                <a:gd name="connsiteY1-58" fmla="*/ 811346 h 966622"/>
                <a:gd name="connsiteX2-59" fmla="*/ 224286 w 1035169"/>
                <a:gd name="connsiteY2-60" fmla="*/ 932116 h 966622"/>
                <a:gd name="connsiteX3-61" fmla="*/ 362309 w 1035169"/>
                <a:gd name="connsiteY3-62" fmla="*/ 966622 h 966622"/>
                <a:gd name="connsiteX4-63" fmla="*/ 655607 w 1035169"/>
                <a:gd name="connsiteY4-64" fmla="*/ 949369 h 966622"/>
                <a:gd name="connsiteX5-65" fmla="*/ 845388 w 1035169"/>
                <a:gd name="connsiteY5-66" fmla="*/ 863105 h 966622"/>
                <a:gd name="connsiteX6-67" fmla="*/ 1035169 w 1035169"/>
                <a:gd name="connsiteY6-68" fmla="*/ 518048 h 966622"/>
                <a:gd name="connsiteX7-69" fmla="*/ 983411 w 1035169"/>
                <a:gd name="connsiteY7-70" fmla="*/ 293761 h 966622"/>
                <a:gd name="connsiteX8-71" fmla="*/ 879894 w 1035169"/>
                <a:gd name="connsiteY8-72" fmla="*/ 121233 h 966622"/>
                <a:gd name="connsiteX9-73" fmla="*/ 672860 w 1035169"/>
                <a:gd name="connsiteY9-74" fmla="*/ 463 h 966622"/>
                <a:gd name="connsiteX10-75" fmla="*/ 345056 w 1035169"/>
                <a:gd name="connsiteY10-76" fmla="*/ 86727 h 966622"/>
                <a:gd name="connsiteX11-77" fmla="*/ 69011 w 1035169"/>
                <a:gd name="connsiteY11-78" fmla="*/ 259256 h 966622"/>
                <a:gd name="connsiteX12-79" fmla="*/ 17252 w 1035169"/>
                <a:gd name="connsiteY12-80" fmla="*/ 397278 h 966622"/>
                <a:gd name="connsiteX0-81" fmla="*/ 0 w 1041157"/>
                <a:gd name="connsiteY0-82" fmla="*/ 621565 h 966622"/>
                <a:gd name="connsiteX1-83" fmla="*/ 86264 w 1041157"/>
                <a:gd name="connsiteY1-84" fmla="*/ 811346 h 966622"/>
                <a:gd name="connsiteX2-85" fmla="*/ 224286 w 1041157"/>
                <a:gd name="connsiteY2-86" fmla="*/ 932116 h 966622"/>
                <a:gd name="connsiteX3-87" fmla="*/ 362309 w 1041157"/>
                <a:gd name="connsiteY3-88" fmla="*/ 966622 h 966622"/>
                <a:gd name="connsiteX4-89" fmla="*/ 655607 w 1041157"/>
                <a:gd name="connsiteY4-90" fmla="*/ 949369 h 966622"/>
                <a:gd name="connsiteX5-91" fmla="*/ 845388 w 1041157"/>
                <a:gd name="connsiteY5-92" fmla="*/ 863105 h 966622"/>
                <a:gd name="connsiteX6-93" fmla="*/ 1035169 w 1041157"/>
                <a:gd name="connsiteY6-94" fmla="*/ 518048 h 966622"/>
                <a:gd name="connsiteX7-95" fmla="*/ 983411 w 1041157"/>
                <a:gd name="connsiteY7-96" fmla="*/ 293761 h 966622"/>
                <a:gd name="connsiteX8-97" fmla="*/ 879894 w 1041157"/>
                <a:gd name="connsiteY8-98" fmla="*/ 121233 h 966622"/>
                <a:gd name="connsiteX9-99" fmla="*/ 672860 w 1041157"/>
                <a:gd name="connsiteY9-100" fmla="*/ 463 h 966622"/>
                <a:gd name="connsiteX10-101" fmla="*/ 345056 w 1041157"/>
                <a:gd name="connsiteY10-102" fmla="*/ 86727 h 966622"/>
                <a:gd name="connsiteX11-103" fmla="*/ 69011 w 1041157"/>
                <a:gd name="connsiteY11-104" fmla="*/ 259256 h 966622"/>
                <a:gd name="connsiteX12-105" fmla="*/ 17252 w 1041157"/>
                <a:gd name="connsiteY12-106" fmla="*/ 397278 h 966622"/>
                <a:gd name="connsiteX0-107" fmla="*/ 0 w 1035524"/>
                <a:gd name="connsiteY0-108" fmla="*/ 621565 h 966622"/>
                <a:gd name="connsiteX1-109" fmla="*/ 86264 w 1035524"/>
                <a:gd name="connsiteY1-110" fmla="*/ 811346 h 966622"/>
                <a:gd name="connsiteX2-111" fmla="*/ 224286 w 1035524"/>
                <a:gd name="connsiteY2-112" fmla="*/ 932116 h 966622"/>
                <a:gd name="connsiteX3-113" fmla="*/ 362309 w 1035524"/>
                <a:gd name="connsiteY3-114" fmla="*/ 966622 h 966622"/>
                <a:gd name="connsiteX4-115" fmla="*/ 655607 w 1035524"/>
                <a:gd name="connsiteY4-116" fmla="*/ 949369 h 966622"/>
                <a:gd name="connsiteX5-117" fmla="*/ 845388 w 1035524"/>
                <a:gd name="connsiteY5-118" fmla="*/ 863105 h 966622"/>
                <a:gd name="connsiteX6-119" fmla="*/ 1035169 w 1035524"/>
                <a:gd name="connsiteY6-120" fmla="*/ 518048 h 966622"/>
                <a:gd name="connsiteX7-121" fmla="*/ 983411 w 1035524"/>
                <a:gd name="connsiteY7-122" fmla="*/ 293761 h 966622"/>
                <a:gd name="connsiteX8-123" fmla="*/ 879894 w 1035524"/>
                <a:gd name="connsiteY8-124" fmla="*/ 121233 h 966622"/>
                <a:gd name="connsiteX9-125" fmla="*/ 672860 w 1035524"/>
                <a:gd name="connsiteY9-126" fmla="*/ 463 h 966622"/>
                <a:gd name="connsiteX10-127" fmla="*/ 345056 w 1035524"/>
                <a:gd name="connsiteY10-128" fmla="*/ 86727 h 966622"/>
                <a:gd name="connsiteX11-129" fmla="*/ 69011 w 1035524"/>
                <a:gd name="connsiteY11-130" fmla="*/ 259256 h 966622"/>
                <a:gd name="connsiteX12-131" fmla="*/ 17252 w 1035524"/>
                <a:gd name="connsiteY12-132" fmla="*/ 397278 h 966622"/>
                <a:gd name="connsiteX0-133" fmla="*/ 0 w 1035524"/>
                <a:gd name="connsiteY0-134" fmla="*/ 621565 h 967593"/>
                <a:gd name="connsiteX1-135" fmla="*/ 86264 w 1035524"/>
                <a:gd name="connsiteY1-136" fmla="*/ 811346 h 967593"/>
                <a:gd name="connsiteX2-137" fmla="*/ 224286 w 1035524"/>
                <a:gd name="connsiteY2-138" fmla="*/ 932116 h 967593"/>
                <a:gd name="connsiteX3-139" fmla="*/ 362309 w 1035524"/>
                <a:gd name="connsiteY3-140" fmla="*/ 966622 h 967593"/>
                <a:gd name="connsiteX4-141" fmla="*/ 655607 w 1035524"/>
                <a:gd name="connsiteY4-142" fmla="*/ 949369 h 967593"/>
                <a:gd name="connsiteX5-143" fmla="*/ 845388 w 1035524"/>
                <a:gd name="connsiteY5-144" fmla="*/ 863105 h 967593"/>
                <a:gd name="connsiteX6-145" fmla="*/ 1035169 w 1035524"/>
                <a:gd name="connsiteY6-146" fmla="*/ 518048 h 967593"/>
                <a:gd name="connsiteX7-147" fmla="*/ 983411 w 1035524"/>
                <a:gd name="connsiteY7-148" fmla="*/ 293761 h 967593"/>
                <a:gd name="connsiteX8-149" fmla="*/ 879894 w 1035524"/>
                <a:gd name="connsiteY8-150" fmla="*/ 121233 h 967593"/>
                <a:gd name="connsiteX9-151" fmla="*/ 672860 w 1035524"/>
                <a:gd name="connsiteY9-152" fmla="*/ 463 h 967593"/>
                <a:gd name="connsiteX10-153" fmla="*/ 345056 w 1035524"/>
                <a:gd name="connsiteY10-154" fmla="*/ 86727 h 967593"/>
                <a:gd name="connsiteX11-155" fmla="*/ 69011 w 1035524"/>
                <a:gd name="connsiteY11-156" fmla="*/ 259256 h 967593"/>
                <a:gd name="connsiteX12-157" fmla="*/ 17252 w 1035524"/>
                <a:gd name="connsiteY12-158" fmla="*/ 397278 h 967593"/>
                <a:gd name="connsiteX0-159" fmla="*/ 0 w 1035524"/>
                <a:gd name="connsiteY0-160" fmla="*/ 621565 h 967593"/>
                <a:gd name="connsiteX1-161" fmla="*/ 86264 w 1035524"/>
                <a:gd name="connsiteY1-162" fmla="*/ 811346 h 967593"/>
                <a:gd name="connsiteX2-163" fmla="*/ 224286 w 1035524"/>
                <a:gd name="connsiteY2-164" fmla="*/ 932116 h 967593"/>
                <a:gd name="connsiteX3-165" fmla="*/ 362309 w 1035524"/>
                <a:gd name="connsiteY3-166" fmla="*/ 966622 h 967593"/>
                <a:gd name="connsiteX4-167" fmla="*/ 655607 w 1035524"/>
                <a:gd name="connsiteY4-168" fmla="*/ 949369 h 967593"/>
                <a:gd name="connsiteX5-169" fmla="*/ 845388 w 1035524"/>
                <a:gd name="connsiteY5-170" fmla="*/ 863105 h 967593"/>
                <a:gd name="connsiteX6-171" fmla="*/ 1035169 w 1035524"/>
                <a:gd name="connsiteY6-172" fmla="*/ 518048 h 967593"/>
                <a:gd name="connsiteX7-173" fmla="*/ 983411 w 1035524"/>
                <a:gd name="connsiteY7-174" fmla="*/ 293761 h 967593"/>
                <a:gd name="connsiteX8-175" fmla="*/ 879894 w 1035524"/>
                <a:gd name="connsiteY8-176" fmla="*/ 121233 h 967593"/>
                <a:gd name="connsiteX9-177" fmla="*/ 672860 w 1035524"/>
                <a:gd name="connsiteY9-178" fmla="*/ 463 h 967593"/>
                <a:gd name="connsiteX10-179" fmla="*/ 345056 w 1035524"/>
                <a:gd name="connsiteY10-180" fmla="*/ 86727 h 967593"/>
                <a:gd name="connsiteX11-181" fmla="*/ 69011 w 1035524"/>
                <a:gd name="connsiteY11-182" fmla="*/ 259256 h 967593"/>
                <a:gd name="connsiteX12-183" fmla="*/ 17252 w 1035524"/>
                <a:gd name="connsiteY12-184" fmla="*/ 397278 h 967593"/>
                <a:gd name="connsiteX0-185" fmla="*/ 0 w 1035524"/>
                <a:gd name="connsiteY0-186" fmla="*/ 621565 h 967593"/>
                <a:gd name="connsiteX1-187" fmla="*/ 86264 w 1035524"/>
                <a:gd name="connsiteY1-188" fmla="*/ 811346 h 967593"/>
                <a:gd name="connsiteX2-189" fmla="*/ 224286 w 1035524"/>
                <a:gd name="connsiteY2-190" fmla="*/ 932116 h 967593"/>
                <a:gd name="connsiteX3-191" fmla="*/ 362309 w 1035524"/>
                <a:gd name="connsiteY3-192" fmla="*/ 966622 h 967593"/>
                <a:gd name="connsiteX4-193" fmla="*/ 655607 w 1035524"/>
                <a:gd name="connsiteY4-194" fmla="*/ 949369 h 967593"/>
                <a:gd name="connsiteX5-195" fmla="*/ 845388 w 1035524"/>
                <a:gd name="connsiteY5-196" fmla="*/ 863105 h 967593"/>
                <a:gd name="connsiteX6-197" fmla="*/ 1035169 w 1035524"/>
                <a:gd name="connsiteY6-198" fmla="*/ 518048 h 967593"/>
                <a:gd name="connsiteX7-199" fmla="*/ 983411 w 1035524"/>
                <a:gd name="connsiteY7-200" fmla="*/ 293761 h 967593"/>
                <a:gd name="connsiteX8-201" fmla="*/ 879894 w 1035524"/>
                <a:gd name="connsiteY8-202" fmla="*/ 121233 h 967593"/>
                <a:gd name="connsiteX9-203" fmla="*/ 672860 w 1035524"/>
                <a:gd name="connsiteY9-204" fmla="*/ 463 h 967593"/>
                <a:gd name="connsiteX10-205" fmla="*/ 345056 w 1035524"/>
                <a:gd name="connsiteY10-206" fmla="*/ 86727 h 967593"/>
                <a:gd name="connsiteX11-207" fmla="*/ 69011 w 1035524"/>
                <a:gd name="connsiteY11-208" fmla="*/ 259256 h 967593"/>
                <a:gd name="connsiteX12-209" fmla="*/ 17252 w 1035524"/>
                <a:gd name="connsiteY12-210" fmla="*/ 397278 h 967593"/>
                <a:gd name="connsiteX0-211" fmla="*/ 7067 w 1042591"/>
                <a:gd name="connsiteY0-212" fmla="*/ 621565 h 967593"/>
                <a:gd name="connsiteX1-213" fmla="*/ 93331 w 1042591"/>
                <a:gd name="connsiteY1-214" fmla="*/ 811346 h 967593"/>
                <a:gd name="connsiteX2-215" fmla="*/ 231353 w 1042591"/>
                <a:gd name="connsiteY2-216" fmla="*/ 932116 h 967593"/>
                <a:gd name="connsiteX3-217" fmla="*/ 369376 w 1042591"/>
                <a:gd name="connsiteY3-218" fmla="*/ 966622 h 967593"/>
                <a:gd name="connsiteX4-219" fmla="*/ 662674 w 1042591"/>
                <a:gd name="connsiteY4-220" fmla="*/ 949369 h 967593"/>
                <a:gd name="connsiteX5-221" fmla="*/ 852455 w 1042591"/>
                <a:gd name="connsiteY5-222" fmla="*/ 863105 h 967593"/>
                <a:gd name="connsiteX6-223" fmla="*/ 1042236 w 1042591"/>
                <a:gd name="connsiteY6-224" fmla="*/ 518048 h 967593"/>
                <a:gd name="connsiteX7-225" fmla="*/ 990478 w 1042591"/>
                <a:gd name="connsiteY7-226" fmla="*/ 293761 h 967593"/>
                <a:gd name="connsiteX8-227" fmla="*/ 886961 w 1042591"/>
                <a:gd name="connsiteY8-228" fmla="*/ 121233 h 967593"/>
                <a:gd name="connsiteX9-229" fmla="*/ 679927 w 1042591"/>
                <a:gd name="connsiteY9-230" fmla="*/ 463 h 967593"/>
                <a:gd name="connsiteX10-231" fmla="*/ 352123 w 1042591"/>
                <a:gd name="connsiteY10-232" fmla="*/ 86727 h 967593"/>
                <a:gd name="connsiteX11-233" fmla="*/ 76078 w 1042591"/>
                <a:gd name="connsiteY11-234" fmla="*/ 259256 h 967593"/>
                <a:gd name="connsiteX12-235" fmla="*/ 0 w 1042591"/>
                <a:gd name="connsiteY12-236" fmla="*/ 465371 h 967593"/>
                <a:gd name="connsiteX0-237" fmla="*/ 7067 w 1042591"/>
                <a:gd name="connsiteY0-238" fmla="*/ 621565 h 967593"/>
                <a:gd name="connsiteX1-239" fmla="*/ 93331 w 1042591"/>
                <a:gd name="connsiteY1-240" fmla="*/ 811346 h 967593"/>
                <a:gd name="connsiteX2-241" fmla="*/ 231353 w 1042591"/>
                <a:gd name="connsiteY2-242" fmla="*/ 932116 h 967593"/>
                <a:gd name="connsiteX3-243" fmla="*/ 369376 w 1042591"/>
                <a:gd name="connsiteY3-244" fmla="*/ 966622 h 967593"/>
                <a:gd name="connsiteX4-245" fmla="*/ 662674 w 1042591"/>
                <a:gd name="connsiteY4-246" fmla="*/ 949369 h 967593"/>
                <a:gd name="connsiteX5-247" fmla="*/ 852455 w 1042591"/>
                <a:gd name="connsiteY5-248" fmla="*/ 863105 h 967593"/>
                <a:gd name="connsiteX6-249" fmla="*/ 1042236 w 1042591"/>
                <a:gd name="connsiteY6-250" fmla="*/ 518048 h 967593"/>
                <a:gd name="connsiteX7-251" fmla="*/ 990478 w 1042591"/>
                <a:gd name="connsiteY7-252" fmla="*/ 293761 h 967593"/>
                <a:gd name="connsiteX8-253" fmla="*/ 886961 w 1042591"/>
                <a:gd name="connsiteY8-254" fmla="*/ 121233 h 967593"/>
                <a:gd name="connsiteX9-255" fmla="*/ 679927 w 1042591"/>
                <a:gd name="connsiteY9-256" fmla="*/ 463 h 967593"/>
                <a:gd name="connsiteX10-257" fmla="*/ 352123 w 1042591"/>
                <a:gd name="connsiteY10-258" fmla="*/ 86727 h 967593"/>
                <a:gd name="connsiteX11-259" fmla="*/ 76078 w 1042591"/>
                <a:gd name="connsiteY11-260" fmla="*/ 259256 h 967593"/>
                <a:gd name="connsiteX12-261" fmla="*/ 0 w 1042591"/>
                <a:gd name="connsiteY12-262" fmla="*/ 465371 h 967593"/>
                <a:gd name="connsiteX0-263" fmla="*/ 26522 w 1042591"/>
                <a:gd name="connsiteY0-264" fmla="*/ 616701 h 967593"/>
                <a:gd name="connsiteX1-265" fmla="*/ 93331 w 1042591"/>
                <a:gd name="connsiteY1-266" fmla="*/ 811346 h 967593"/>
                <a:gd name="connsiteX2-267" fmla="*/ 231353 w 1042591"/>
                <a:gd name="connsiteY2-268" fmla="*/ 932116 h 967593"/>
                <a:gd name="connsiteX3-269" fmla="*/ 369376 w 1042591"/>
                <a:gd name="connsiteY3-270" fmla="*/ 966622 h 967593"/>
                <a:gd name="connsiteX4-271" fmla="*/ 662674 w 1042591"/>
                <a:gd name="connsiteY4-272" fmla="*/ 949369 h 967593"/>
                <a:gd name="connsiteX5-273" fmla="*/ 852455 w 1042591"/>
                <a:gd name="connsiteY5-274" fmla="*/ 863105 h 967593"/>
                <a:gd name="connsiteX6-275" fmla="*/ 1042236 w 1042591"/>
                <a:gd name="connsiteY6-276" fmla="*/ 518048 h 967593"/>
                <a:gd name="connsiteX7-277" fmla="*/ 990478 w 1042591"/>
                <a:gd name="connsiteY7-278" fmla="*/ 293761 h 967593"/>
                <a:gd name="connsiteX8-279" fmla="*/ 886961 w 1042591"/>
                <a:gd name="connsiteY8-280" fmla="*/ 121233 h 967593"/>
                <a:gd name="connsiteX9-281" fmla="*/ 679927 w 1042591"/>
                <a:gd name="connsiteY9-282" fmla="*/ 463 h 967593"/>
                <a:gd name="connsiteX10-283" fmla="*/ 352123 w 1042591"/>
                <a:gd name="connsiteY10-284" fmla="*/ 86727 h 967593"/>
                <a:gd name="connsiteX11-285" fmla="*/ 76078 w 1042591"/>
                <a:gd name="connsiteY11-286" fmla="*/ 259256 h 967593"/>
                <a:gd name="connsiteX12-287" fmla="*/ 0 w 1042591"/>
                <a:gd name="connsiteY12-288" fmla="*/ 465371 h 967593"/>
                <a:gd name="connsiteX0-289" fmla="*/ 26522 w 1042591"/>
                <a:gd name="connsiteY0-290" fmla="*/ 616701 h 967593"/>
                <a:gd name="connsiteX1-291" fmla="*/ 93331 w 1042591"/>
                <a:gd name="connsiteY1-292" fmla="*/ 811346 h 967593"/>
                <a:gd name="connsiteX2-293" fmla="*/ 231353 w 1042591"/>
                <a:gd name="connsiteY2-294" fmla="*/ 932116 h 967593"/>
                <a:gd name="connsiteX3-295" fmla="*/ 369376 w 1042591"/>
                <a:gd name="connsiteY3-296" fmla="*/ 966622 h 967593"/>
                <a:gd name="connsiteX4-297" fmla="*/ 662674 w 1042591"/>
                <a:gd name="connsiteY4-298" fmla="*/ 949369 h 967593"/>
                <a:gd name="connsiteX5-299" fmla="*/ 852455 w 1042591"/>
                <a:gd name="connsiteY5-300" fmla="*/ 863105 h 967593"/>
                <a:gd name="connsiteX6-301" fmla="*/ 1042236 w 1042591"/>
                <a:gd name="connsiteY6-302" fmla="*/ 518048 h 967593"/>
                <a:gd name="connsiteX7-303" fmla="*/ 990478 w 1042591"/>
                <a:gd name="connsiteY7-304" fmla="*/ 293761 h 967593"/>
                <a:gd name="connsiteX8-305" fmla="*/ 886961 w 1042591"/>
                <a:gd name="connsiteY8-306" fmla="*/ 121233 h 967593"/>
                <a:gd name="connsiteX9-307" fmla="*/ 679927 w 1042591"/>
                <a:gd name="connsiteY9-308" fmla="*/ 463 h 967593"/>
                <a:gd name="connsiteX10-309" fmla="*/ 352123 w 1042591"/>
                <a:gd name="connsiteY10-310" fmla="*/ 86727 h 967593"/>
                <a:gd name="connsiteX11-311" fmla="*/ 76078 w 1042591"/>
                <a:gd name="connsiteY11-312" fmla="*/ 259256 h 967593"/>
                <a:gd name="connsiteX12-313" fmla="*/ 0 w 1042591"/>
                <a:gd name="connsiteY12-314" fmla="*/ 465371 h 967593"/>
                <a:gd name="connsiteX0-315" fmla="*/ 26522 w 1042591"/>
                <a:gd name="connsiteY0-316" fmla="*/ 616701 h 967593"/>
                <a:gd name="connsiteX1-317" fmla="*/ 93331 w 1042591"/>
                <a:gd name="connsiteY1-318" fmla="*/ 811346 h 967593"/>
                <a:gd name="connsiteX2-319" fmla="*/ 231353 w 1042591"/>
                <a:gd name="connsiteY2-320" fmla="*/ 932116 h 967593"/>
                <a:gd name="connsiteX3-321" fmla="*/ 369376 w 1042591"/>
                <a:gd name="connsiteY3-322" fmla="*/ 966622 h 967593"/>
                <a:gd name="connsiteX4-323" fmla="*/ 662674 w 1042591"/>
                <a:gd name="connsiteY4-324" fmla="*/ 949369 h 967593"/>
                <a:gd name="connsiteX5-325" fmla="*/ 852455 w 1042591"/>
                <a:gd name="connsiteY5-326" fmla="*/ 863105 h 967593"/>
                <a:gd name="connsiteX6-327" fmla="*/ 1042236 w 1042591"/>
                <a:gd name="connsiteY6-328" fmla="*/ 518048 h 967593"/>
                <a:gd name="connsiteX7-329" fmla="*/ 990478 w 1042591"/>
                <a:gd name="connsiteY7-330" fmla="*/ 293761 h 967593"/>
                <a:gd name="connsiteX8-331" fmla="*/ 886961 w 1042591"/>
                <a:gd name="connsiteY8-332" fmla="*/ 121233 h 967593"/>
                <a:gd name="connsiteX9-333" fmla="*/ 679927 w 1042591"/>
                <a:gd name="connsiteY9-334" fmla="*/ 463 h 967593"/>
                <a:gd name="connsiteX10-335" fmla="*/ 352123 w 1042591"/>
                <a:gd name="connsiteY10-336" fmla="*/ 86727 h 967593"/>
                <a:gd name="connsiteX11-337" fmla="*/ 129580 w 1042591"/>
                <a:gd name="connsiteY11-338" fmla="*/ 220345 h 967593"/>
                <a:gd name="connsiteX12-339" fmla="*/ 0 w 1042591"/>
                <a:gd name="connsiteY12-340" fmla="*/ 465371 h 967593"/>
                <a:gd name="connsiteX0-341" fmla="*/ 26522 w 1042591"/>
                <a:gd name="connsiteY0-342" fmla="*/ 616860 h 967752"/>
                <a:gd name="connsiteX1-343" fmla="*/ 93331 w 1042591"/>
                <a:gd name="connsiteY1-344" fmla="*/ 811505 h 967752"/>
                <a:gd name="connsiteX2-345" fmla="*/ 231353 w 1042591"/>
                <a:gd name="connsiteY2-346" fmla="*/ 932275 h 967752"/>
                <a:gd name="connsiteX3-347" fmla="*/ 369376 w 1042591"/>
                <a:gd name="connsiteY3-348" fmla="*/ 966781 h 967752"/>
                <a:gd name="connsiteX4-349" fmla="*/ 662674 w 1042591"/>
                <a:gd name="connsiteY4-350" fmla="*/ 949528 h 967752"/>
                <a:gd name="connsiteX5-351" fmla="*/ 852455 w 1042591"/>
                <a:gd name="connsiteY5-352" fmla="*/ 863264 h 967752"/>
                <a:gd name="connsiteX6-353" fmla="*/ 1042236 w 1042591"/>
                <a:gd name="connsiteY6-354" fmla="*/ 518207 h 967752"/>
                <a:gd name="connsiteX7-355" fmla="*/ 990478 w 1042591"/>
                <a:gd name="connsiteY7-356" fmla="*/ 293920 h 967752"/>
                <a:gd name="connsiteX8-357" fmla="*/ 886961 w 1042591"/>
                <a:gd name="connsiteY8-358" fmla="*/ 121392 h 967752"/>
                <a:gd name="connsiteX9-359" fmla="*/ 679927 w 1042591"/>
                <a:gd name="connsiteY9-360" fmla="*/ 622 h 967752"/>
                <a:gd name="connsiteX10-361" fmla="*/ 352123 w 1042591"/>
                <a:gd name="connsiteY10-362" fmla="*/ 86886 h 967752"/>
                <a:gd name="connsiteX11-363" fmla="*/ 129580 w 1042591"/>
                <a:gd name="connsiteY11-364" fmla="*/ 220504 h 967752"/>
                <a:gd name="connsiteX12-365" fmla="*/ 0 w 1042591"/>
                <a:gd name="connsiteY12-366" fmla="*/ 465530 h 967752"/>
                <a:gd name="connsiteX0-367" fmla="*/ 26522 w 1042591"/>
                <a:gd name="connsiteY0-368" fmla="*/ 617117 h 968009"/>
                <a:gd name="connsiteX1-369" fmla="*/ 93331 w 1042591"/>
                <a:gd name="connsiteY1-370" fmla="*/ 811762 h 968009"/>
                <a:gd name="connsiteX2-371" fmla="*/ 231353 w 1042591"/>
                <a:gd name="connsiteY2-372" fmla="*/ 932532 h 968009"/>
                <a:gd name="connsiteX3-373" fmla="*/ 369376 w 1042591"/>
                <a:gd name="connsiteY3-374" fmla="*/ 967038 h 968009"/>
                <a:gd name="connsiteX4-375" fmla="*/ 662674 w 1042591"/>
                <a:gd name="connsiteY4-376" fmla="*/ 949785 h 968009"/>
                <a:gd name="connsiteX5-377" fmla="*/ 852455 w 1042591"/>
                <a:gd name="connsiteY5-378" fmla="*/ 863521 h 968009"/>
                <a:gd name="connsiteX6-379" fmla="*/ 1042236 w 1042591"/>
                <a:gd name="connsiteY6-380" fmla="*/ 518464 h 968009"/>
                <a:gd name="connsiteX7-381" fmla="*/ 990478 w 1042591"/>
                <a:gd name="connsiteY7-382" fmla="*/ 294177 h 968009"/>
                <a:gd name="connsiteX8-383" fmla="*/ 886961 w 1042591"/>
                <a:gd name="connsiteY8-384" fmla="*/ 121649 h 968009"/>
                <a:gd name="connsiteX9-385" fmla="*/ 679927 w 1042591"/>
                <a:gd name="connsiteY9-386" fmla="*/ 879 h 968009"/>
                <a:gd name="connsiteX10-387" fmla="*/ 337531 w 1042591"/>
                <a:gd name="connsiteY10-388" fmla="*/ 82279 h 968009"/>
                <a:gd name="connsiteX11-389" fmla="*/ 129580 w 1042591"/>
                <a:gd name="connsiteY11-390" fmla="*/ 220761 h 968009"/>
                <a:gd name="connsiteX12-391" fmla="*/ 0 w 1042591"/>
                <a:gd name="connsiteY12-392" fmla="*/ 465787 h 968009"/>
                <a:gd name="connsiteX0-393" fmla="*/ 26522 w 1042591"/>
                <a:gd name="connsiteY0-394" fmla="*/ 617022 h 967914"/>
                <a:gd name="connsiteX1-395" fmla="*/ 93331 w 1042591"/>
                <a:gd name="connsiteY1-396" fmla="*/ 811667 h 967914"/>
                <a:gd name="connsiteX2-397" fmla="*/ 231353 w 1042591"/>
                <a:gd name="connsiteY2-398" fmla="*/ 932437 h 967914"/>
                <a:gd name="connsiteX3-399" fmla="*/ 369376 w 1042591"/>
                <a:gd name="connsiteY3-400" fmla="*/ 966943 h 967914"/>
                <a:gd name="connsiteX4-401" fmla="*/ 662674 w 1042591"/>
                <a:gd name="connsiteY4-402" fmla="*/ 949690 h 967914"/>
                <a:gd name="connsiteX5-403" fmla="*/ 852455 w 1042591"/>
                <a:gd name="connsiteY5-404" fmla="*/ 863426 h 967914"/>
                <a:gd name="connsiteX6-405" fmla="*/ 1042236 w 1042591"/>
                <a:gd name="connsiteY6-406" fmla="*/ 518369 h 967914"/>
                <a:gd name="connsiteX7-407" fmla="*/ 990478 w 1042591"/>
                <a:gd name="connsiteY7-408" fmla="*/ 294082 h 967914"/>
                <a:gd name="connsiteX8-409" fmla="*/ 886961 w 1042591"/>
                <a:gd name="connsiteY8-410" fmla="*/ 121554 h 967914"/>
                <a:gd name="connsiteX9-411" fmla="*/ 679927 w 1042591"/>
                <a:gd name="connsiteY9-412" fmla="*/ 784 h 967914"/>
                <a:gd name="connsiteX10-413" fmla="*/ 337531 w 1042591"/>
                <a:gd name="connsiteY10-414" fmla="*/ 82184 h 967914"/>
                <a:gd name="connsiteX11-415" fmla="*/ 129580 w 1042591"/>
                <a:gd name="connsiteY11-416" fmla="*/ 220666 h 967914"/>
                <a:gd name="connsiteX12-417" fmla="*/ 0 w 1042591"/>
                <a:gd name="connsiteY12-418" fmla="*/ 465692 h 967914"/>
                <a:gd name="connsiteX0-419" fmla="*/ 26522 w 1042591"/>
                <a:gd name="connsiteY0-420" fmla="*/ 617022 h 967914"/>
                <a:gd name="connsiteX1-421" fmla="*/ 93331 w 1042591"/>
                <a:gd name="connsiteY1-422" fmla="*/ 811667 h 967914"/>
                <a:gd name="connsiteX2-423" fmla="*/ 231353 w 1042591"/>
                <a:gd name="connsiteY2-424" fmla="*/ 932437 h 967914"/>
                <a:gd name="connsiteX3-425" fmla="*/ 369376 w 1042591"/>
                <a:gd name="connsiteY3-426" fmla="*/ 966943 h 967914"/>
                <a:gd name="connsiteX4-427" fmla="*/ 662674 w 1042591"/>
                <a:gd name="connsiteY4-428" fmla="*/ 949690 h 967914"/>
                <a:gd name="connsiteX5-429" fmla="*/ 852455 w 1042591"/>
                <a:gd name="connsiteY5-430" fmla="*/ 863426 h 967914"/>
                <a:gd name="connsiteX6-431" fmla="*/ 1042236 w 1042591"/>
                <a:gd name="connsiteY6-432" fmla="*/ 518369 h 967914"/>
                <a:gd name="connsiteX7-433" fmla="*/ 990478 w 1042591"/>
                <a:gd name="connsiteY7-434" fmla="*/ 294082 h 967914"/>
                <a:gd name="connsiteX8-435" fmla="*/ 886961 w 1042591"/>
                <a:gd name="connsiteY8-436" fmla="*/ 121554 h 967914"/>
                <a:gd name="connsiteX9-437" fmla="*/ 679927 w 1042591"/>
                <a:gd name="connsiteY9-438" fmla="*/ 784 h 967914"/>
                <a:gd name="connsiteX10-439" fmla="*/ 337531 w 1042591"/>
                <a:gd name="connsiteY10-440" fmla="*/ 82184 h 967914"/>
                <a:gd name="connsiteX11-441" fmla="*/ 129580 w 1042591"/>
                <a:gd name="connsiteY11-442" fmla="*/ 220666 h 967914"/>
                <a:gd name="connsiteX12-443" fmla="*/ 0 w 1042591"/>
                <a:gd name="connsiteY12-444" fmla="*/ 465692 h 967914"/>
                <a:gd name="connsiteX0-445" fmla="*/ 26522 w 1042591"/>
                <a:gd name="connsiteY0-446" fmla="*/ 617022 h 967914"/>
                <a:gd name="connsiteX1-447" fmla="*/ 93331 w 1042591"/>
                <a:gd name="connsiteY1-448" fmla="*/ 811667 h 967914"/>
                <a:gd name="connsiteX2-449" fmla="*/ 231353 w 1042591"/>
                <a:gd name="connsiteY2-450" fmla="*/ 932437 h 967914"/>
                <a:gd name="connsiteX3-451" fmla="*/ 369376 w 1042591"/>
                <a:gd name="connsiteY3-452" fmla="*/ 966943 h 967914"/>
                <a:gd name="connsiteX4-453" fmla="*/ 662674 w 1042591"/>
                <a:gd name="connsiteY4-454" fmla="*/ 949690 h 967914"/>
                <a:gd name="connsiteX5-455" fmla="*/ 852455 w 1042591"/>
                <a:gd name="connsiteY5-456" fmla="*/ 863426 h 967914"/>
                <a:gd name="connsiteX6-457" fmla="*/ 1042236 w 1042591"/>
                <a:gd name="connsiteY6-458" fmla="*/ 518369 h 967914"/>
                <a:gd name="connsiteX7-459" fmla="*/ 990478 w 1042591"/>
                <a:gd name="connsiteY7-460" fmla="*/ 294082 h 967914"/>
                <a:gd name="connsiteX8-461" fmla="*/ 886961 w 1042591"/>
                <a:gd name="connsiteY8-462" fmla="*/ 121554 h 967914"/>
                <a:gd name="connsiteX9-463" fmla="*/ 679927 w 1042591"/>
                <a:gd name="connsiteY9-464" fmla="*/ 784 h 967914"/>
                <a:gd name="connsiteX10-465" fmla="*/ 337531 w 1042591"/>
                <a:gd name="connsiteY10-466" fmla="*/ 82184 h 967914"/>
                <a:gd name="connsiteX11-467" fmla="*/ 129580 w 1042591"/>
                <a:gd name="connsiteY11-468" fmla="*/ 220666 h 967914"/>
                <a:gd name="connsiteX12-469" fmla="*/ 0 w 1042591"/>
                <a:gd name="connsiteY12-470" fmla="*/ 465692 h 967914"/>
                <a:gd name="connsiteX0-471" fmla="*/ 21658 w 1042591"/>
                <a:gd name="connsiteY0-472" fmla="*/ 631613 h 967914"/>
                <a:gd name="connsiteX1-473" fmla="*/ 93331 w 1042591"/>
                <a:gd name="connsiteY1-474" fmla="*/ 811667 h 967914"/>
                <a:gd name="connsiteX2-475" fmla="*/ 231353 w 1042591"/>
                <a:gd name="connsiteY2-476" fmla="*/ 932437 h 967914"/>
                <a:gd name="connsiteX3-477" fmla="*/ 369376 w 1042591"/>
                <a:gd name="connsiteY3-478" fmla="*/ 966943 h 967914"/>
                <a:gd name="connsiteX4-479" fmla="*/ 662674 w 1042591"/>
                <a:gd name="connsiteY4-480" fmla="*/ 949690 h 967914"/>
                <a:gd name="connsiteX5-481" fmla="*/ 852455 w 1042591"/>
                <a:gd name="connsiteY5-482" fmla="*/ 863426 h 967914"/>
                <a:gd name="connsiteX6-483" fmla="*/ 1042236 w 1042591"/>
                <a:gd name="connsiteY6-484" fmla="*/ 518369 h 967914"/>
                <a:gd name="connsiteX7-485" fmla="*/ 990478 w 1042591"/>
                <a:gd name="connsiteY7-486" fmla="*/ 294082 h 967914"/>
                <a:gd name="connsiteX8-487" fmla="*/ 886961 w 1042591"/>
                <a:gd name="connsiteY8-488" fmla="*/ 121554 h 967914"/>
                <a:gd name="connsiteX9-489" fmla="*/ 679927 w 1042591"/>
                <a:gd name="connsiteY9-490" fmla="*/ 784 h 967914"/>
                <a:gd name="connsiteX10-491" fmla="*/ 337531 w 1042591"/>
                <a:gd name="connsiteY10-492" fmla="*/ 82184 h 967914"/>
                <a:gd name="connsiteX11-493" fmla="*/ 129580 w 1042591"/>
                <a:gd name="connsiteY11-494" fmla="*/ 220666 h 967914"/>
                <a:gd name="connsiteX12-495" fmla="*/ 0 w 1042591"/>
                <a:gd name="connsiteY12-496" fmla="*/ 465692 h 967914"/>
                <a:gd name="connsiteX0-497" fmla="*/ 21658 w 1042591"/>
                <a:gd name="connsiteY0-498" fmla="*/ 631613 h 967914"/>
                <a:gd name="connsiteX1-499" fmla="*/ 93331 w 1042591"/>
                <a:gd name="connsiteY1-500" fmla="*/ 811667 h 967914"/>
                <a:gd name="connsiteX2-501" fmla="*/ 231353 w 1042591"/>
                <a:gd name="connsiteY2-502" fmla="*/ 932437 h 967914"/>
                <a:gd name="connsiteX3-503" fmla="*/ 369376 w 1042591"/>
                <a:gd name="connsiteY3-504" fmla="*/ 966943 h 967914"/>
                <a:gd name="connsiteX4-505" fmla="*/ 662674 w 1042591"/>
                <a:gd name="connsiteY4-506" fmla="*/ 949690 h 967914"/>
                <a:gd name="connsiteX5-507" fmla="*/ 852455 w 1042591"/>
                <a:gd name="connsiteY5-508" fmla="*/ 863426 h 967914"/>
                <a:gd name="connsiteX6-509" fmla="*/ 1042236 w 1042591"/>
                <a:gd name="connsiteY6-510" fmla="*/ 518369 h 967914"/>
                <a:gd name="connsiteX7-511" fmla="*/ 990478 w 1042591"/>
                <a:gd name="connsiteY7-512" fmla="*/ 294082 h 967914"/>
                <a:gd name="connsiteX8-513" fmla="*/ 886961 w 1042591"/>
                <a:gd name="connsiteY8-514" fmla="*/ 121554 h 967914"/>
                <a:gd name="connsiteX9-515" fmla="*/ 679927 w 1042591"/>
                <a:gd name="connsiteY9-516" fmla="*/ 784 h 967914"/>
                <a:gd name="connsiteX10-517" fmla="*/ 337531 w 1042591"/>
                <a:gd name="connsiteY10-518" fmla="*/ 82184 h 967914"/>
                <a:gd name="connsiteX11-519" fmla="*/ 129580 w 1042591"/>
                <a:gd name="connsiteY11-520" fmla="*/ 220666 h 967914"/>
                <a:gd name="connsiteX12-521" fmla="*/ 0 w 1042591"/>
                <a:gd name="connsiteY12-522" fmla="*/ 465692 h 967914"/>
                <a:gd name="connsiteX0-523" fmla="*/ 21658 w 1042591"/>
                <a:gd name="connsiteY0-524" fmla="*/ 631613 h 967914"/>
                <a:gd name="connsiteX1-525" fmla="*/ 93331 w 1042591"/>
                <a:gd name="connsiteY1-526" fmla="*/ 811667 h 967914"/>
                <a:gd name="connsiteX2-527" fmla="*/ 231353 w 1042591"/>
                <a:gd name="connsiteY2-528" fmla="*/ 932437 h 967914"/>
                <a:gd name="connsiteX3-529" fmla="*/ 369376 w 1042591"/>
                <a:gd name="connsiteY3-530" fmla="*/ 966943 h 967914"/>
                <a:gd name="connsiteX4-531" fmla="*/ 662674 w 1042591"/>
                <a:gd name="connsiteY4-532" fmla="*/ 949690 h 967914"/>
                <a:gd name="connsiteX5-533" fmla="*/ 852455 w 1042591"/>
                <a:gd name="connsiteY5-534" fmla="*/ 863426 h 967914"/>
                <a:gd name="connsiteX6-535" fmla="*/ 1042236 w 1042591"/>
                <a:gd name="connsiteY6-536" fmla="*/ 518369 h 967914"/>
                <a:gd name="connsiteX7-537" fmla="*/ 990478 w 1042591"/>
                <a:gd name="connsiteY7-538" fmla="*/ 294082 h 967914"/>
                <a:gd name="connsiteX8-539" fmla="*/ 886961 w 1042591"/>
                <a:gd name="connsiteY8-540" fmla="*/ 121554 h 967914"/>
                <a:gd name="connsiteX9-541" fmla="*/ 679927 w 1042591"/>
                <a:gd name="connsiteY9-542" fmla="*/ 784 h 967914"/>
                <a:gd name="connsiteX10-543" fmla="*/ 337531 w 1042591"/>
                <a:gd name="connsiteY10-544" fmla="*/ 82184 h 967914"/>
                <a:gd name="connsiteX11-545" fmla="*/ 129580 w 1042591"/>
                <a:gd name="connsiteY11-546" fmla="*/ 220666 h 967914"/>
                <a:gd name="connsiteX12-547" fmla="*/ 0 w 1042591"/>
                <a:gd name="connsiteY12-548" fmla="*/ 465692 h 967914"/>
                <a:gd name="connsiteX0-549" fmla="*/ 21658 w 1042591"/>
                <a:gd name="connsiteY0-550" fmla="*/ 631613 h 967914"/>
                <a:gd name="connsiteX1-551" fmla="*/ 93331 w 1042591"/>
                <a:gd name="connsiteY1-552" fmla="*/ 811667 h 967914"/>
                <a:gd name="connsiteX2-553" fmla="*/ 231353 w 1042591"/>
                <a:gd name="connsiteY2-554" fmla="*/ 932437 h 967914"/>
                <a:gd name="connsiteX3-555" fmla="*/ 369376 w 1042591"/>
                <a:gd name="connsiteY3-556" fmla="*/ 966943 h 967914"/>
                <a:gd name="connsiteX4-557" fmla="*/ 662674 w 1042591"/>
                <a:gd name="connsiteY4-558" fmla="*/ 949690 h 967914"/>
                <a:gd name="connsiteX5-559" fmla="*/ 852455 w 1042591"/>
                <a:gd name="connsiteY5-560" fmla="*/ 863426 h 967914"/>
                <a:gd name="connsiteX6-561" fmla="*/ 1042236 w 1042591"/>
                <a:gd name="connsiteY6-562" fmla="*/ 518369 h 967914"/>
                <a:gd name="connsiteX7-563" fmla="*/ 990478 w 1042591"/>
                <a:gd name="connsiteY7-564" fmla="*/ 294082 h 967914"/>
                <a:gd name="connsiteX8-565" fmla="*/ 886961 w 1042591"/>
                <a:gd name="connsiteY8-566" fmla="*/ 121554 h 967914"/>
                <a:gd name="connsiteX9-567" fmla="*/ 679927 w 1042591"/>
                <a:gd name="connsiteY9-568" fmla="*/ 784 h 967914"/>
                <a:gd name="connsiteX10-569" fmla="*/ 337531 w 1042591"/>
                <a:gd name="connsiteY10-570" fmla="*/ 82184 h 967914"/>
                <a:gd name="connsiteX11-571" fmla="*/ 129580 w 1042591"/>
                <a:gd name="connsiteY11-572" fmla="*/ 220666 h 967914"/>
                <a:gd name="connsiteX12-573" fmla="*/ 0 w 1042591"/>
                <a:gd name="connsiteY12-574" fmla="*/ 465692 h 967914"/>
                <a:gd name="connsiteX0-575" fmla="*/ 21658 w 1042591"/>
                <a:gd name="connsiteY0-576" fmla="*/ 631613 h 967914"/>
                <a:gd name="connsiteX1-577" fmla="*/ 93331 w 1042591"/>
                <a:gd name="connsiteY1-578" fmla="*/ 811667 h 967914"/>
                <a:gd name="connsiteX2-579" fmla="*/ 231353 w 1042591"/>
                <a:gd name="connsiteY2-580" fmla="*/ 932437 h 967914"/>
                <a:gd name="connsiteX3-581" fmla="*/ 369376 w 1042591"/>
                <a:gd name="connsiteY3-582" fmla="*/ 966943 h 967914"/>
                <a:gd name="connsiteX4-583" fmla="*/ 662674 w 1042591"/>
                <a:gd name="connsiteY4-584" fmla="*/ 949690 h 967914"/>
                <a:gd name="connsiteX5-585" fmla="*/ 852455 w 1042591"/>
                <a:gd name="connsiteY5-586" fmla="*/ 863426 h 967914"/>
                <a:gd name="connsiteX6-587" fmla="*/ 1042236 w 1042591"/>
                <a:gd name="connsiteY6-588" fmla="*/ 518369 h 967914"/>
                <a:gd name="connsiteX7-589" fmla="*/ 990478 w 1042591"/>
                <a:gd name="connsiteY7-590" fmla="*/ 294082 h 967914"/>
                <a:gd name="connsiteX8-591" fmla="*/ 886961 w 1042591"/>
                <a:gd name="connsiteY8-592" fmla="*/ 121554 h 967914"/>
                <a:gd name="connsiteX9-593" fmla="*/ 679927 w 1042591"/>
                <a:gd name="connsiteY9-594" fmla="*/ 784 h 967914"/>
                <a:gd name="connsiteX10-595" fmla="*/ 337531 w 1042591"/>
                <a:gd name="connsiteY10-596" fmla="*/ 82184 h 967914"/>
                <a:gd name="connsiteX11-597" fmla="*/ 129580 w 1042591"/>
                <a:gd name="connsiteY11-598" fmla="*/ 220666 h 967914"/>
                <a:gd name="connsiteX12-599" fmla="*/ 0 w 1042591"/>
                <a:gd name="connsiteY12-600" fmla="*/ 465692 h 9679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042591" h="967914">
                  <a:moveTo>
                    <a:pt x="21658" y="631613"/>
                  </a:moveTo>
                  <a:cubicBezTo>
                    <a:pt x="77975" y="769453"/>
                    <a:pt x="71061" y="746785"/>
                    <a:pt x="93331" y="811667"/>
                  </a:cubicBezTo>
                  <a:cubicBezTo>
                    <a:pt x="173385" y="920018"/>
                    <a:pt x="185346" y="892180"/>
                    <a:pt x="231353" y="932437"/>
                  </a:cubicBezTo>
                  <a:lnTo>
                    <a:pt x="369376" y="966943"/>
                  </a:lnTo>
                  <a:cubicBezTo>
                    <a:pt x="441263" y="969818"/>
                    <a:pt x="582161" y="966943"/>
                    <a:pt x="662674" y="949690"/>
                  </a:cubicBezTo>
                  <a:cubicBezTo>
                    <a:pt x="743187" y="932437"/>
                    <a:pt x="769740" y="935313"/>
                    <a:pt x="852455" y="863426"/>
                  </a:cubicBezTo>
                  <a:cubicBezTo>
                    <a:pt x="935170" y="791539"/>
                    <a:pt x="1038282" y="651360"/>
                    <a:pt x="1042236" y="518369"/>
                  </a:cubicBezTo>
                  <a:cubicBezTo>
                    <a:pt x="1046190" y="385378"/>
                    <a:pt x="1016357" y="360218"/>
                    <a:pt x="990478" y="294082"/>
                  </a:cubicBezTo>
                  <a:lnTo>
                    <a:pt x="886961" y="121554"/>
                  </a:lnTo>
                  <a:cubicBezTo>
                    <a:pt x="835203" y="72671"/>
                    <a:pt x="771499" y="7346"/>
                    <a:pt x="679927" y="784"/>
                  </a:cubicBezTo>
                  <a:cubicBezTo>
                    <a:pt x="588355" y="-5778"/>
                    <a:pt x="453865" y="29538"/>
                    <a:pt x="337531" y="82184"/>
                  </a:cubicBezTo>
                  <a:cubicBezTo>
                    <a:pt x="221197" y="134830"/>
                    <a:pt x="185835" y="156748"/>
                    <a:pt x="129580" y="220666"/>
                  </a:cubicBezTo>
                  <a:cubicBezTo>
                    <a:pt x="73325" y="284584"/>
                    <a:pt x="36708" y="332136"/>
                    <a:pt x="0" y="465692"/>
                  </a:cubicBezTo>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rot="734189">
            <a:off x="-45097" y="4518693"/>
            <a:ext cx="823642" cy="780614"/>
            <a:chOff x="1012368" y="2003285"/>
            <a:chExt cx="1678443" cy="1657703"/>
          </a:xfrm>
          <a:solidFill>
            <a:srgbClr val="96CD49">
              <a:alpha val="58000"/>
            </a:srgbClr>
          </a:solidFill>
        </p:grpSpPr>
        <p:sp>
          <p:nvSpPr>
            <p:cNvPr id="36" name="任意多边形 35"/>
            <p:cNvSpPr/>
            <p:nvPr/>
          </p:nvSpPr>
          <p:spPr>
            <a:xfrm>
              <a:off x="1648220" y="2693074"/>
              <a:ext cx="1042591" cy="967914"/>
            </a:xfrm>
            <a:custGeom>
              <a:avLst/>
              <a:gdLst>
                <a:gd name="connsiteX0" fmla="*/ 17252 w 1035169"/>
                <a:gd name="connsiteY0" fmla="*/ 276045 h 966159"/>
                <a:gd name="connsiteX1" fmla="*/ 0 w 1035169"/>
                <a:gd name="connsiteY1" fmla="*/ 621102 h 966159"/>
                <a:gd name="connsiteX2" fmla="*/ 86264 w 1035169"/>
                <a:gd name="connsiteY2" fmla="*/ 810883 h 966159"/>
                <a:gd name="connsiteX3" fmla="*/ 224286 w 1035169"/>
                <a:gd name="connsiteY3" fmla="*/ 931653 h 966159"/>
                <a:gd name="connsiteX4" fmla="*/ 362309 w 1035169"/>
                <a:gd name="connsiteY4" fmla="*/ 966159 h 966159"/>
                <a:gd name="connsiteX5" fmla="*/ 655607 w 1035169"/>
                <a:gd name="connsiteY5" fmla="*/ 948906 h 966159"/>
                <a:gd name="connsiteX6" fmla="*/ 845388 w 1035169"/>
                <a:gd name="connsiteY6" fmla="*/ 862642 h 966159"/>
                <a:gd name="connsiteX7" fmla="*/ 1035169 w 1035169"/>
                <a:gd name="connsiteY7" fmla="*/ 517585 h 966159"/>
                <a:gd name="connsiteX8" fmla="*/ 983411 w 1035169"/>
                <a:gd name="connsiteY8" fmla="*/ 293298 h 966159"/>
                <a:gd name="connsiteX9" fmla="*/ 879894 w 1035169"/>
                <a:gd name="connsiteY9" fmla="*/ 120770 h 966159"/>
                <a:gd name="connsiteX10" fmla="*/ 672860 w 1035169"/>
                <a:gd name="connsiteY10" fmla="*/ 0 h 966159"/>
                <a:gd name="connsiteX11" fmla="*/ 345056 w 1035169"/>
                <a:gd name="connsiteY11" fmla="*/ 86264 h 966159"/>
                <a:gd name="connsiteX12" fmla="*/ 69011 w 1035169"/>
                <a:gd name="connsiteY12" fmla="*/ 258793 h 966159"/>
                <a:gd name="connsiteX13" fmla="*/ 17252 w 1035169"/>
                <a:gd name="connsiteY13" fmla="*/ 345057 h 966159"/>
                <a:gd name="connsiteX14" fmla="*/ 17252 w 1035169"/>
                <a:gd name="connsiteY14" fmla="*/ 396815 h 966159"/>
                <a:gd name="connsiteX0-1" fmla="*/ 0 w 1035169"/>
                <a:gd name="connsiteY0-2" fmla="*/ 621102 h 966159"/>
                <a:gd name="connsiteX1-3" fmla="*/ 86264 w 1035169"/>
                <a:gd name="connsiteY1-4" fmla="*/ 810883 h 966159"/>
                <a:gd name="connsiteX2-5" fmla="*/ 224286 w 1035169"/>
                <a:gd name="connsiteY2-6" fmla="*/ 931653 h 966159"/>
                <a:gd name="connsiteX3-7" fmla="*/ 362309 w 1035169"/>
                <a:gd name="connsiteY3-8" fmla="*/ 966159 h 966159"/>
                <a:gd name="connsiteX4-9" fmla="*/ 655607 w 1035169"/>
                <a:gd name="connsiteY4-10" fmla="*/ 948906 h 966159"/>
                <a:gd name="connsiteX5-11" fmla="*/ 845388 w 1035169"/>
                <a:gd name="connsiteY5-12" fmla="*/ 862642 h 966159"/>
                <a:gd name="connsiteX6-13" fmla="*/ 1035169 w 1035169"/>
                <a:gd name="connsiteY6-14" fmla="*/ 517585 h 966159"/>
                <a:gd name="connsiteX7-15" fmla="*/ 983411 w 1035169"/>
                <a:gd name="connsiteY7-16" fmla="*/ 293298 h 966159"/>
                <a:gd name="connsiteX8-17" fmla="*/ 879894 w 1035169"/>
                <a:gd name="connsiteY8-18" fmla="*/ 120770 h 966159"/>
                <a:gd name="connsiteX9-19" fmla="*/ 672860 w 1035169"/>
                <a:gd name="connsiteY9-20" fmla="*/ 0 h 966159"/>
                <a:gd name="connsiteX10-21" fmla="*/ 345056 w 1035169"/>
                <a:gd name="connsiteY10-22" fmla="*/ 86264 h 966159"/>
                <a:gd name="connsiteX11-23" fmla="*/ 69011 w 1035169"/>
                <a:gd name="connsiteY11-24" fmla="*/ 258793 h 966159"/>
                <a:gd name="connsiteX12-25" fmla="*/ 17252 w 1035169"/>
                <a:gd name="connsiteY12-26" fmla="*/ 345057 h 966159"/>
                <a:gd name="connsiteX13-27" fmla="*/ 17252 w 1035169"/>
                <a:gd name="connsiteY13-28" fmla="*/ 396815 h 966159"/>
                <a:gd name="connsiteX0-29" fmla="*/ 0 w 1035169"/>
                <a:gd name="connsiteY0-30" fmla="*/ 621102 h 966159"/>
                <a:gd name="connsiteX1-31" fmla="*/ 86264 w 1035169"/>
                <a:gd name="connsiteY1-32" fmla="*/ 810883 h 966159"/>
                <a:gd name="connsiteX2-33" fmla="*/ 224286 w 1035169"/>
                <a:gd name="connsiteY2-34" fmla="*/ 931653 h 966159"/>
                <a:gd name="connsiteX3-35" fmla="*/ 362309 w 1035169"/>
                <a:gd name="connsiteY3-36" fmla="*/ 966159 h 966159"/>
                <a:gd name="connsiteX4-37" fmla="*/ 655607 w 1035169"/>
                <a:gd name="connsiteY4-38" fmla="*/ 948906 h 966159"/>
                <a:gd name="connsiteX5-39" fmla="*/ 845388 w 1035169"/>
                <a:gd name="connsiteY5-40" fmla="*/ 862642 h 966159"/>
                <a:gd name="connsiteX6-41" fmla="*/ 1035169 w 1035169"/>
                <a:gd name="connsiteY6-42" fmla="*/ 517585 h 966159"/>
                <a:gd name="connsiteX7-43" fmla="*/ 983411 w 1035169"/>
                <a:gd name="connsiteY7-44" fmla="*/ 293298 h 966159"/>
                <a:gd name="connsiteX8-45" fmla="*/ 879894 w 1035169"/>
                <a:gd name="connsiteY8-46" fmla="*/ 120770 h 966159"/>
                <a:gd name="connsiteX9-47" fmla="*/ 672860 w 1035169"/>
                <a:gd name="connsiteY9-48" fmla="*/ 0 h 966159"/>
                <a:gd name="connsiteX10-49" fmla="*/ 345056 w 1035169"/>
                <a:gd name="connsiteY10-50" fmla="*/ 86264 h 966159"/>
                <a:gd name="connsiteX11-51" fmla="*/ 69011 w 1035169"/>
                <a:gd name="connsiteY11-52" fmla="*/ 258793 h 966159"/>
                <a:gd name="connsiteX12-53" fmla="*/ 17252 w 1035169"/>
                <a:gd name="connsiteY12-54" fmla="*/ 396815 h 966159"/>
                <a:gd name="connsiteX0-55" fmla="*/ 0 w 1035169"/>
                <a:gd name="connsiteY0-56" fmla="*/ 621565 h 966622"/>
                <a:gd name="connsiteX1-57" fmla="*/ 86264 w 1035169"/>
                <a:gd name="connsiteY1-58" fmla="*/ 811346 h 966622"/>
                <a:gd name="connsiteX2-59" fmla="*/ 224286 w 1035169"/>
                <a:gd name="connsiteY2-60" fmla="*/ 932116 h 966622"/>
                <a:gd name="connsiteX3-61" fmla="*/ 362309 w 1035169"/>
                <a:gd name="connsiteY3-62" fmla="*/ 966622 h 966622"/>
                <a:gd name="connsiteX4-63" fmla="*/ 655607 w 1035169"/>
                <a:gd name="connsiteY4-64" fmla="*/ 949369 h 966622"/>
                <a:gd name="connsiteX5-65" fmla="*/ 845388 w 1035169"/>
                <a:gd name="connsiteY5-66" fmla="*/ 863105 h 966622"/>
                <a:gd name="connsiteX6-67" fmla="*/ 1035169 w 1035169"/>
                <a:gd name="connsiteY6-68" fmla="*/ 518048 h 966622"/>
                <a:gd name="connsiteX7-69" fmla="*/ 983411 w 1035169"/>
                <a:gd name="connsiteY7-70" fmla="*/ 293761 h 966622"/>
                <a:gd name="connsiteX8-71" fmla="*/ 879894 w 1035169"/>
                <a:gd name="connsiteY8-72" fmla="*/ 121233 h 966622"/>
                <a:gd name="connsiteX9-73" fmla="*/ 672860 w 1035169"/>
                <a:gd name="connsiteY9-74" fmla="*/ 463 h 966622"/>
                <a:gd name="connsiteX10-75" fmla="*/ 345056 w 1035169"/>
                <a:gd name="connsiteY10-76" fmla="*/ 86727 h 966622"/>
                <a:gd name="connsiteX11-77" fmla="*/ 69011 w 1035169"/>
                <a:gd name="connsiteY11-78" fmla="*/ 259256 h 966622"/>
                <a:gd name="connsiteX12-79" fmla="*/ 17252 w 1035169"/>
                <a:gd name="connsiteY12-80" fmla="*/ 397278 h 966622"/>
                <a:gd name="connsiteX0-81" fmla="*/ 0 w 1041157"/>
                <a:gd name="connsiteY0-82" fmla="*/ 621565 h 966622"/>
                <a:gd name="connsiteX1-83" fmla="*/ 86264 w 1041157"/>
                <a:gd name="connsiteY1-84" fmla="*/ 811346 h 966622"/>
                <a:gd name="connsiteX2-85" fmla="*/ 224286 w 1041157"/>
                <a:gd name="connsiteY2-86" fmla="*/ 932116 h 966622"/>
                <a:gd name="connsiteX3-87" fmla="*/ 362309 w 1041157"/>
                <a:gd name="connsiteY3-88" fmla="*/ 966622 h 966622"/>
                <a:gd name="connsiteX4-89" fmla="*/ 655607 w 1041157"/>
                <a:gd name="connsiteY4-90" fmla="*/ 949369 h 966622"/>
                <a:gd name="connsiteX5-91" fmla="*/ 845388 w 1041157"/>
                <a:gd name="connsiteY5-92" fmla="*/ 863105 h 966622"/>
                <a:gd name="connsiteX6-93" fmla="*/ 1035169 w 1041157"/>
                <a:gd name="connsiteY6-94" fmla="*/ 518048 h 966622"/>
                <a:gd name="connsiteX7-95" fmla="*/ 983411 w 1041157"/>
                <a:gd name="connsiteY7-96" fmla="*/ 293761 h 966622"/>
                <a:gd name="connsiteX8-97" fmla="*/ 879894 w 1041157"/>
                <a:gd name="connsiteY8-98" fmla="*/ 121233 h 966622"/>
                <a:gd name="connsiteX9-99" fmla="*/ 672860 w 1041157"/>
                <a:gd name="connsiteY9-100" fmla="*/ 463 h 966622"/>
                <a:gd name="connsiteX10-101" fmla="*/ 345056 w 1041157"/>
                <a:gd name="connsiteY10-102" fmla="*/ 86727 h 966622"/>
                <a:gd name="connsiteX11-103" fmla="*/ 69011 w 1041157"/>
                <a:gd name="connsiteY11-104" fmla="*/ 259256 h 966622"/>
                <a:gd name="connsiteX12-105" fmla="*/ 17252 w 1041157"/>
                <a:gd name="connsiteY12-106" fmla="*/ 397278 h 966622"/>
                <a:gd name="connsiteX0-107" fmla="*/ 0 w 1035524"/>
                <a:gd name="connsiteY0-108" fmla="*/ 621565 h 966622"/>
                <a:gd name="connsiteX1-109" fmla="*/ 86264 w 1035524"/>
                <a:gd name="connsiteY1-110" fmla="*/ 811346 h 966622"/>
                <a:gd name="connsiteX2-111" fmla="*/ 224286 w 1035524"/>
                <a:gd name="connsiteY2-112" fmla="*/ 932116 h 966622"/>
                <a:gd name="connsiteX3-113" fmla="*/ 362309 w 1035524"/>
                <a:gd name="connsiteY3-114" fmla="*/ 966622 h 966622"/>
                <a:gd name="connsiteX4-115" fmla="*/ 655607 w 1035524"/>
                <a:gd name="connsiteY4-116" fmla="*/ 949369 h 966622"/>
                <a:gd name="connsiteX5-117" fmla="*/ 845388 w 1035524"/>
                <a:gd name="connsiteY5-118" fmla="*/ 863105 h 966622"/>
                <a:gd name="connsiteX6-119" fmla="*/ 1035169 w 1035524"/>
                <a:gd name="connsiteY6-120" fmla="*/ 518048 h 966622"/>
                <a:gd name="connsiteX7-121" fmla="*/ 983411 w 1035524"/>
                <a:gd name="connsiteY7-122" fmla="*/ 293761 h 966622"/>
                <a:gd name="connsiteX8-123" fmla="*/ 879894 w 1035524"/>
                <a:gd name="connsiteY8-124" fmla="*/ 121233 h 966622"/>
                <a:gd name="connsiteX9-125" fmla="*/ 672860 w 1035524"/>
                <a:gd name="connsiteY9-126" fmla="*/ 463 h 966622"/>
                <a:gd name="connsiteX10-127" fmla="*/ 345056 w 1035524"/>
                <a:gd name="connsiteY10-128" fmla="*/ 86727 h 966622"/>
                <a:gd name="connsiteX11-129" fmla="*/ 69011 w 1035524"/>
                <a:gd name="connsiteY11-130" fmla="*/ 259256 h 966622"/>
                <a:gd name="connsiteX12-131" fmla="*/ 17252 w 1035524"/>
                <a:gd name="connsiteY12-132" fmla="*/ 397278 h 966622"/>
                <a:gd name="connsiteX0-133" fmla="*/ 0 w 1035524"/>
                <a:gd name="connsiteY0-134" fmla="*/ 621565 h 967593"/>
                <a:gd name="connsiteX1-135" fmla="*/ 86264 w 1035524"/>
                <a:gd name="connsiteY1-136" fmla="*/ 811346 h 967593"/>
                <a:gd name="connsiteX2-137" fmla="*/ 224286 w 1035524"/>
                <a:gd name="connsiteY2-138" fmla="*/ 932116 h 967593"/>
                <a:gd name="connsiteX3-139" fmla="*/ 362309 w 1035524"/>
                <a:gd name="connsiteY3-140" fmla="*/ 966622 h 967593"/>
                <a:gd name="connsiteX4-141" fmla="*/ 655607 w 1035524"/>
                <a:gd name="connsiteY4-142" fmla="*/ 949369 h 967593"/>
                <a:gd name="connsiteX5-143" fmla="*/ 845388 w 1035524"/>
                <a:gd name="connsiteY5-144" fmla="*/ 863105 h 967593"/>
                <a:gd name="connsiteX6-145" fmla="*/ 1035169 w 1035524"/>
                <a:gd name="connsiteY6-146" fmla="*/ 518048 h 967593"/>
                <a:gd name="connsiteX7-147" fmla="*/ 983411 w 1035524"/>
                <a:gd name="connsiteY7-148" fmla="*/ 293761 h 967593"/>
                <a:gd name="connsiteX8-149" fmla="*/ 879894 w 1035524"/>
                <a:gd name="connsiteY8-150" fmla="*/ 121233 h 967593"/>
                <a:gd name="connsiteX9-151" fmla="*/ 672860 w 1035524"/>
                <a:gd name="connsiteY9-152" fmla="*/ 463 h 967593"/>
                <a:gd name="connsiteX10-153" fmla="*/ 345056 w 1035524"/>
                <a:gd name="connsiteY10-154" fmla="*/ 86727 h 967593"/>
                <a:gd name="connsiteX11-155" fmla="*/ 69011 w 1035524"/>
                <a:gd name="connsiteY11-156" fmla="*/ 259256 h 967593"/>
                <a:gd name="connsiteX12-157" fmla="*/ 17252 w 1035524"/>
                <a:gd name="connsiteY12-158" fmla="*/ 397278 h 967593"/>
                <a:gd name="connsiteX0-159" fmla="*/ 0 w 1035524"/>
                <a:gd name="connsiteY0-160" fmla="*/ 621565 h 967593"/>
                <a:gd name="connsiteX1-161" fmla="*/ 86264 w 1035524"/>
                <a:gd name="connsiteY1-162" fmla="*/ 811346 h 967593"/>
                <a:gd name="connsiteX2-163" fmla="*/ 224286 w 1035524"/>
                <a:gd name="connsiteY2-164" fmla="*/ 932116 h 967593"/>
                <a:gd name="connsiteX3-165" fmla="*/ 362309 w 1035524"/>
                <a:gd name="connsiteY3-166" fmla="*/ 966622 h 967593"/>
                <a:gd name="connsiteX4-167" fmla="*/ 655607 w 1035524"/>
                <a:gd name="connsiteY4-168" fmla="*/ 949369 h 967593"/>
                <a:gd name="connsiteX5-169" fmla="*/ 845388 w 1035524"/>
                <a:gd name="connsiteY5-170" fmla="*/ 863105 h 967593"/>
                <a:gd name="connsiteX6-171" fmla="*/ 1035169 w 1035524"/>
                <a:gd name="connsiteY6-172" fmla="*/ 518048 h 967593"/>
                <a:gd name="connsiteX7-173" fmla="*/ 983411 w 1035524"/>
                <a:gd name="connsiteY7-174" fmla="*/ 293761 h 967593"/>
                <a:gd name="connsiteX8-175" fmla="*/ 879894 w 1035524"/>
                <a:gd name="connsiteY8-176" fmla="*/ 121233 h 967593"/>
                <a:gd name="connsiteX9-177" fmla="*/ 672860 w 1035524"/>
                <a:gd name="connsiteY9-178" fmla="*/ 463 h 967593"/>
                <a:gd name="connsiteX10-179" fmla="*/ 345056 w 1035524"/>
                <a:gd name="connsiteY10-180" fmla="*/ 86727 h 967593"/>
                <a:gd name="connsiteX11-181" fmla="*/ 69011 w 1035524"/>
                <a:gd name="connsiteY11-182" fmla="*/ 259256 h 967593"/>
                <a:gd name="connsiteX12-183" fmla="*/ 17252 w 1035524"/>
                <a:gd name="connsiteY12-184" fmla="*/ 397278 h 967593"/>
                <a:gd name="connsiteX0-185" fmla="*/ 0 w 1035524"/>
                <a:gd name="connsiteY0-186" fmla="*/ 621565 h 967593"/>
                <a:gd name="connsiteX1-187" fmla="*/ 86264 w 1035524"/>
                <a:gd name="connsiteY1-188" fmla="*/ 811346 h 967593"/>
                <a:gd name="connsiteX2-189" fmla="*/ 224286 w 1035524"/>
                <a:gd name="connsiteY2-190" fmla="*/ 932116 h 967593"/>
                <a:gd name="connsiteX3-191" fmla="*/ 362309 w 1035524"/>
                <a:gd name="connsiteY3-192" fmla="*/ 966622 h 967593"/>
                <a:gd name="connsiteX4-193" fmla="*/ 655607 w 1035524"/>
                <a:gd name="connsiteY4-194" fmla="*/ 949369 h 967593"/>
                <a:gd name="connsiteX5-195" fmla="*/ 845388 w 1035524"/>
                <a:gd name="connsiteY5-196" fmla="*/ 863105 h 967593"/>
                <a:gd name="connsiteX6-197" fmla="*/ 1035169 w 1035524"/>
                <a:gd name="connsiteY6-198" fmla="*/ 518048 h 967593"/>
                <a:gd name="connsiteX7-199" fmla="*/ 983411 w 1035524"/>
                <a:gd name="connsiteY7-200" fmla="*/ 293761 h 967593"/>
                <a:gd name="connsiteX8-201" fmla="*/ 879894 w 1035524"/>
                <a:gd name="connsiteY8-202" fmla="*/ 121233 h 967593"/>
                <a:gd name="connsiteX9-203" fmla="*/ 672860 w 1035524"/>
                <a:gd name="connsiteY9-204" fmla="*/ 463 h 967593"/>
                <a:gd name="connsiteX10-205" fmla="*/ 345056 w 1035524"/>
                <a:gd name="connsiteY10-206" fmla="*/ 86727 h 967593"/>
                <a:gd name="connsiteX11-207" fmla="*/ 69011 w 1035524"/>
                <a:gd name="connsiteY11-208" fmla="*/ 259256 h 967593"/>
                <a:gd name="connsiteX12-209" fmla="*/ 17252 w 1035524"/>
                <a:gd name="connsiteY12-210" fmla="*/ 397278 h 967593"/>
                <a:gd name="connsiteX0-211" fmla="*/ 7067 w 1042591"/>
                <a:gd name="connsiteY0-212" fmla="*/ 621565 h 967593"/>
                <a:gd name="connsiteX1-213" fmla="*/ 93331 w 1042591"/>
                <a:gd name="connsiteY1-214" fmla="*/ 811346 h 967593"/>
                <a:gd name="connsiteX2-215" fmla="*/ 231353 w 1042591"/>
                <a:gd name="connsiteY2-216" fmla="*/ 932116 h 967593"/>
                <a:gd name="connsiteX3-217" fmla="*/ 369376 w 1042591"/>
                <a:gd name="connsiteY3-218" fmla="*/ 966622 h 967593"/>
                <a:gd name="connsiteX4-219" fmla="*/ 662674 w 1042591"/>
                <a:gd name="connsiteY4-220" fmla="*/ 949369 h 967593"/>
                <a:gd name="connsiteX5-221" fmla="*/ 852455 w 1042591"/>
                <a:gd name="connsiteY5-222" fmla="*/ 863105 h 967593"/>
                <a:gd name="connsiteX6-223" fmla="*/ 1042236 w 1042591"/>
                <a:gd name="connsiteY6-224" fmla="*/ 518048 h 967593"/>
                <a:gd name="connsiteX7-225" fmla="*/ 990478 w 1042591"/>
                <a:gd name="connsiteY7-226" fmla="*/ 293761 h 967593"/>
                <a:gd name="connsiteX8-227" fmla="*/ 886961 w 1042591"/>
                <a:gd name="connsiteY8-228" fmla="*/ 121233 h 967593"/>
                <a:gd name="connsiteX9-229" fmla="*/ 679927 w 1042591"/>
                <a:gd name="connsiteY9-230" fmla="*/ 463 h 967593"/>
                <a:gd name="connsiteX10-231" fmla="*/ 352123 w 1042591"/>
                <a:gd name="connsiteY10-232" fmla="*/ 86727 h 967593"/>
                <a:gd name="connsiteX11-233" fmla="*/ 76078 w 1042591"/>
                <a:gd name="connsiteY11-234" fmla="*/ 259256 h 967593"/>
                <a:gd name="connsiteX12-235" fmla="*/ 0 w 1042591"/>
                <a:gd name="connsiteY12-236" fmla="*/ 465371 h 967593"/>
                <a:gd name="connsiteX0-237" fmla="*/ 7067 w 1042591"/>
                <a:gd name="connsiteY0-238" fmla="*/ 621565 h 967593"/>
                <a:gd name="connsiteX1-239" fmla="*/ 93331 w 1042591"/>
                <a:gd name="connsiteY1-240" fmla="*/ 811346 h 967593"/>
                <a:gd name="connsiteX2-241" fmla="*/ 231353 w 1042591"/>
                <a:gd name="connsiteY2-242" fmla="*/ 932116 h 967593"/>
                <a:gd name="connsiteX3-243" fmla="*/ 369376 w 1042591"/>
                <a:gd name="connsiteY3-244" fmla="*/ 966622 h 967593"/>
                <a:gd name="connsiteX4-245" fmla="*/ 662674 w 1042591"/>
                <a:gd name="connsiteY4-246" fmla="*/ 949369 h 967593"/>
                <a:gd name="connsiteX5-247" fmla="*/ 852455 w 1042591"/>
                <a:gd name="connsiteY5-248" fmla="*/ 863105 h 967593"/>
                <a:gd name="connsiteX6-249" fmla="*/ 1042236 w 1042591"/>
                <a:gd name="connsiteY6-250" fmla="*/ 518048 h 967593"/>
                <a:gd name="connsiteX7-251" fmla="*/ 990478 w 1042591"/>
                <a:gd name="connsiteY7-252" fmla="*/ 293761 h 967593"/>
                <a:gd name="connsiteX8-253" fmla="*/ 886961 w 1042591"/>
                <a:gd name="connsiteY8-254" fmla="*/ 121233 h 967593"/>
                <a:gd name="connsiteX9-255" fmla="*/ 679927 w 1042591"/>
                <a:gd name="connsiteY9-256" fmla="*/ 463 h 967593"/>
                <a:gd name="connsiteX10-257" fmla="*/ 352123 w 1042591"/>
                <a:gd name="connsiteY10-258" fmla="*/ 86727 h 967593"/>
                <a:gd name="connsiteX11-259" fmla="*/ 76078 w 1042591"/>
                <a:gd name="connsiteY11-260" fmla="*/ 259256 h 967593"/>
                <a:gd name="connsiteX12-261" fmla="*/ 0 w 1042591"/>
                <a:gd name="connsiteY12-262" fmla="*/ 465371 h 967593"/>
                <a:gd name="connsiteX0-263" fmla="*/ 26522 w 1042591"/>
                <a:gd name="connsiteY0-264" fmla="*/ 616701 h 967593"/>
                <a:gd name="connsiteX1-265" fmla="*/ 93331 w 1042591"/>
                <a:gd name="connsiteY1-266" fmla="*/ 811346 h 967593"/>
                <a:gd name="connsiteX2-267" fmla="*/ 231353 w 1042591"/>
                <a:gd name="connsiteY2-268" fmla="*/ 932116 h 967593"/>
                <a:gd name="connsiteX3-269" fmla="*/ 369376 w 1042591"/>
                <a:gd name="connsiteY3-270" fmla="*/ 966622 h 967593"/>
                <a:gd name="connsiteX4-271" fmla="*/ 662674 w 1042591"/>
                <a:gd name="connsiteY4-272" fmla="*/ 949369 h 967593"/>
                <a:gd name="connsiteX5-273" fmla="*/ 852455 w 1042591"/>
                <a:gd name="connsiteY5-274" fmla="*/ 863105 h 967593"/>
                <a:gd name="connsiteX6-275" fmla="*/ 1042236 w 1042591"/>
                <a:gd name="connsiteY6-276" fmla="*/ 518048 h 967593"/>
                <a:gd name="connsiteX7-277" fmla="*/ 990478 w 1042591"/>
                <a:gd name="connsiteY7-278" fmla="*/ 293761 h 967593"/>
                <a:gd name="connsiteX8-279" fmla="*/ 886961 w 1042591"/>
                <a:gd name="connsiteY8-280" fmla="*/ 121233 h 967593"/>
                <a:gd name="connsiteX9-281" fmla="*/ 679927 w 1042591"/>
                <a:gd name="connsiteY9-282" fmla="*/ 463 h 967593"/>
                <a:gd name="connsiteX10-283" fmla="*/ 352123 w 1042591"/>
                <a:gd name="connsiteY10-284" fmla="*/ 86727 h 967593"/>
                <a:gd name="connsiteX11-285" fmla="*/ 76078 w 1042591"/>
                <a:gd name="connsiteY11-286" fmla="*/ 259256 h 967593"/>
                <a:gd name="connsiteX12-287" fmla="*/ 0 w 1042591"/>
                <a:gd name="connsiteY12-288" fmla="*/ 465371 h 967593"/>
                <a:gd name="connsiteX0-289" fmla="*/ 26522 w 1042591"/>
                <a:gd name="connsiteY0-290" fmla="*/ 616701 h 967593"/>
                <a:gd name="connsiteX1-291" fmla="*/ 93331 w 1042591"/>
                <a:gd name="connsiteY1-292" fmla="*/ 811346 h 967593"/>
                <a:gd name="connsiteX2-293" fmla="*/ 231353 w 1042591"/>
                <a:gd name="connsiteY2-294" fmla="*/ 932116 h 967593"/>
                <a:gd name="connsiteX3-295" fmla="*/ 369376 w 1042591"/>
                <a:gd name="connsiteY3-296" fmla="*/ 966622 h 967593"/>
                <a:gd name="connsiteX4-297" fmla="*/ 662674 w 1042591"/>
                <a:gd name="connsiteY4-298" fmla="*/ 949369 h 967593"/>
                <a:gd name="connsiteX5-299" fmla="*/ 852455 w 1042591"/>
                <a:gd name="connsiteY5-300" fmla="*/ 863105 h 967593"/>
                <a:gd name="connsiteX6-301" fmla="*/ 1042236 w 1042591"/>
                <a:gd name="connsiteY6-302" fmla="*/ 518048 h 967593"/>
                <a:gd name="connsiteX7-303" fmla="*/ 990478 w 1042591"/>
                <a:gd name="connsiteY7-304" fmla="*/ 293761 h 967593"/>
                <a:gd name="connsiteX8-305" fmla="*/ 886961 w 1042591"/>
                <a:gd name="connsiteY8-306" fmla="*/ 121233 h 967593"/>
                <a:gd name="connsiteX9-307" fmla="*/ 679927 w 1042591"/>
                <a:gd name="connsiteY9-308" fmla="*/ 463 h 967593"/>
                <a:gd name="connsiteX10-309" fmla="*/ 352123 w 1042591"/>
                <a:gd name="connsiteY10-310" fmla="*/ 86727 h 967593"/>
                <a:gd name="connsiteX11-311" fmla="*/ 76078 w 1042591"/>
                <a:gd name="connsiteY11-312" fmla="*/ 259256 h 967593"/>
                <a:gd name="connsiteX12-313" fmla="*/ 0 w 1042591"/>
                <a:gd name="connsiteY12-314" fmla="*/ 465371 h 967593"/>
                <a:gd name="connsiteX0-315" fmla="*/ 26522 w 1042591"/>
                <a:gd name="connsiteY0-316" fmla="*/ 616701 h 967593"/>
                <a:gd name="connsiteX1-317" fmla="*/ 93331 w 1042591"/>
                <a:gd name="connsiteY1-318" fmla="*/ 811346 h 967593"/>
                <a:gd name="connsiteX2-319" fmla="*/ 231353 w 1042591"/>
                <a:gd name="connsiteY2-320" fmla="*/ 932116 h 967593"/>
                <a:gd name="connsiteX3-321" fmla="*/ 369376 w 1042591"/>
                <a:gd name="connsiteY3-322" fmla="*/ 966622 h 967593"/>
                <a:gd name="connsiteX4-323" fmla="*/ 662674 w 1042591"/>
                <a:gd name="connsiteY4-324" fmla="*/ 949369 h 967593"/>
                <a:gd name="connsiteX5-325" fmla="*/ 852455 w 1042591"/>
                <a:gd name="connsiteY5-326" fmla="*/ 863105 h 967593"/>
                <a:gd name="connsiteX6-327" fmla="*/ 1042236 w 1042591"/>
                <a:gd name="connsiteY6-328" fmla="*/ 518048 h 967593"/>
                <a:gd name="connsiteX7-329" fmla="*/ 990478 w 1042591"/>
                <a:gd name="connsiteY7-330" fmla="*/ 293761 h 967593"/>
                <a:gd name="connsiteX8-331" fmla="*/ 886961 w 1042591"/>
                <a:gd name="connsiteY8-332" fmla="*/ 121233 h 967593"/>
                <a:gd name="connsiteX9-333" fmla="*/ 679927 w 1042591"/>
                <a:gd name="connsiteY9-334" fmla="*/ 463 h 967593"/>
                <a:gd name="connsiteX10-335" fmla="*/ 352123 w 1042591"/>
                <a:gd name="connsiteY10-336" fmla="*/ 86727 h 967593"/>
                <a:gd name="connsiteX11-337" fmla="*/ 129580 w 1042591"/>
                <a:gd name="connsiteY11-338" fmla="*/ 220345 h 967593"/>
                <a:gd name="connsiteX12-339" fmla="*/ 0 w 1042591"/>
                <a:gd name="connsiteY12-340" fmla="*/ 465371 h 967593"/>
                <a:gd name="connsiteX0-341" fmla="*/ 26522 w 1042591"/>
                <a:gd name="connsiteY0-342" fmla="*/ 616860 h 967752"/>
                <a:gd name="connsiteX1-343" fmla="*/ 93331 w 1042591"/>
                <a:gd name="connsiteY1-344" fmla="*/ 811505 h 967752"/>
                <a:gd name="connsiteX2-345" fmla="*/ 231353 w 1042591"/>
                <a:gd name="connsiteY2-346" fmla="*/ 932275 h 967752"/>
                <a:gd name="connsiteX3-347" fmla="*/ 369376 w 1042591"/>
                <a:gd name="connsiteY3-348" fmla="*/ 966781 h 967752"/>
                <a:gd name="connsiteX4-349" fmla="*/ 662674 w 1042591"/>
                <a:gd name="connsiteY4-350" fmla="*/ 949528 h 967752"/>
                <a:gd name="connsiteX5-351" fmla="*/ 852455 w 1042591"/>
                <a:gd name="connsiteY5-352" fmla="*/ 863264 h 967752"/>
                <a:gd name="connsiteX6-353" fmla="*/ 1042236 w 1042591"/>
                <a:gd name="connsiteY6-354" fmla="*/ 518207 h 967752"/>
                <a:gd name="connsiteX7-355" fmla="*/ 990478 w 1042591"/>
                <a:gd name="connsiteY7-356" fmla="*/ 293920 h 967752"/>
                <a:gd name="connsiteX8-357" fmla="*/ 886961 w 1042591"/>
                <a:gd name="connsiteY8-358" fmla="*/ 121392 h 967752"/>
                <a:gd name="connsiteX9-359" fmla="*/ 679927 w 1042591"/>
                <a:gd name="connsiteY9-360" fmla="*/ 622 h 967752"/>
                <a:gd name="connsiteX10-361" fmla="*/ 352123 w 1042591"/>
                <a:gd name="connsiteY10-362" fmla="*/ 86886 h 967752"/>
                <a:gd name="connsiteX11-363" fmla="*/ 129580 w 1042591"/>
                <a:gd name="connsiteY11-364" fmla="*/ 220504 h 967752"/>
                <a:gd name="connsiteX12-365" fmla="*/ 0 w 1042591"/>
                <a:gd name="connsiteY12-366" fmla="*/ 465530 h 967752"/>
                <a:gd name="connsiteX0-367" fmla="*/ 26522 w 1042591"/>
                <a:gd name="connsiteY0-368" fmla="*/ 617117 h 968009"/>
                <a:gd name="connsiteX1-369" fmla="*/ 93331 w 1042591"/>
                <a:gd name="connsiteY1-370" fmla="*/ 811762 h 968009"/>
                <a:gd name="connsiteX2-371" fmla="*/ 231353 w 1042591"/>
                <a:gd name="connsiteY2-372" fmla="*/ 932532 h 968009"/>
                <a:gd name="connsiteX3-373" fmla="*/ 369376 w 1042591"/>
                <a:gd name="connsiteY3-374" fmla="*/ 967038 h 968009"/>
                <a:gd name="connsiteX4-375" fmla="*/ 662674 w 1042591"/>
                <a:gd name="connsiteY4-376" fmla="*/ 949785 h 968009"/>
                <a:gd name="connsiteX5-377" fmla="*/ 852455 w 1042591"/>
                <a:gd name="connsiteY5-378" fmla="*/ 863521 h 968009"/>
                <a:gd name="connsiteX6-379" fmla="*/ 1042236 w 1042591"/>
                <a:gd name="connsiteY6-380" fmla="*/ 518464 h 968009"/>
                <a:gd name="connsiteX7-381" fmla="*/ 990478 w 1042591"/>
                <a:gd name="connsiteY7-382" fmla="*/ 294177 h 968009"/>
                <a:gd name="connsiteX8-383" fmla="*/ 886961 w 1042591"/>
                <a:gd name="connsiteY8-384" fmla="*/ 121649 h 968009"/>
                <a:gd name="connsiteX9-385" fmla="*/ 679927 w 1042591"/>
                <a:gd name="connsiteY9-386" fmla="*/ 879 h 968009"/>
                <a:gd name="connsiteX10-387" fmla="*/ 337531 w 1042591"/>
                <a:gd name="connsiteY10-388" fmla="*/ 82279 h 968009"/>
                <a:gd name="connsiteX11-389" fmla="*/ 129580 w 1042591"/>
                <a:gd name="connsiteY11-390" fmla="*/ 220761 h 968009"/>
                <a:gd name="connsiteX12-391" fmla="*/ 0 w 1042591"/>
                <a:gd name="connsiteY12-392" fmla="*/ 465787 h 968009"/>
                <a:gd name="connsiteX0-393" fmla="*/ 26522 w 1042591"/>
                <a:gd name="connsiteY0-394" fmla="*/ 617022 h 967914"/>
                <a:gd name="connsiteX1-395" fmla="*/ 93331 w 1042591"/>
                <a:gd name="connsiteY1-396" fmla="*/ 811667 h 967914"/>
                <a:gd name="connsiteX2-397" fmla="*/ 231353 w 1042591"/>
                <a:gd name="connsiteY2-398" fmla="*/ 932437 h 967914"/>
                <a:gd name="connsiteX3-399" fmla="*/ 369376 w 1042591"/>
                <a:gd name="connsiteY3-400" fmla="*/ 966943 h 967914"/>
                <a:gd name="connsiteX4-401" fmla="*/ 662674 w 1042591"/>
                <a:gd name="connsiteY4-402" fmla="*/ 949690 h 967914"/>
                <a:gd name="connsiteX5-403" fmla="*/ 852455 w 1042591"/>
                <a:gd name="connsiteY5-404" fmla="*/ 863426 h 967914"/>
                <a:gd name="connsiteX6-405" fmla="*/ 1042236 w 1042591"/>
                <a:gd name="connsiteY6-406" fmla="*/ 518369 h 967914"/>
                <a:gd name="connsiteX7-407" fmla="*/ 990478 w 1042591"/>
                <a:gd name="connsiteY7-408" fmla="*/ 294082 h 967914"/>
                <a:gd name="connsiteX8-409" fmla="*/ 886961 w 1042591"/>
                <a:gd name="connsiteY8-410" fmla="*/ 121554 h 967914"/>
                <a:gd name="connsiteX9-411" fmla="*/ 679927 w 1042591"/>
                <a:gd name="connsiteY9-412" fmla="*/ 784 h 967914"/>
                <a:gd name="connsiteX10-413" fmla="*/ 337531 w 1042591"/>
                <a:gd name="connsiteY10-414" fmla="*/ 82184 h 967914"/>
                <a:gd name="connsiteX11-415" fmla="*/ 129580 w 1042591"/>
                <a:gd name="connsiteY11-416" fmla="*/ 220666 h 967914"/>
                <a:gd name="connsiteX12-417" fmla="*/ 0 w 1042591"/>
                <a:gd name="connsiteY12-418" fmla="*/ 465692 h 967914"/>
                <a:gd name="connsiteX0-419" fmla="*/ 26522 w 1042591"/>
                <a:gd name="connsiteY0-420" fmla="*/ 617022 h 967914"/>
                <a:gd name="connsiteX1-421" fmla="*/ 93331 w 1042591"/>
                <a:gd name="connsiteY1-422" fmla="*/ 811667 h 967914"/>
                <a:gd name="connsiteX2-423" fmla="*/ 231353 w 1042591"/>
                <a:gd name="connsiteY2-424" fmla="*/ 932437 h 967914"/>
                <a:gd name="connsiteX3-425" fmla="*/ 369376 w 1042591"/>
                <a:gd name="connsiteY3-426" fmla="*/ 966943 h 967914"/>
                <a:gd name="connsiteX4-427" fmla="*/ 662674 w 1042591"/>
                <a:gd name="connsiteY4-428" fmla="*/ 949690 h 967914"/>
                <a:gd name="connsiteX5-429" fmla="*/ 852455 w 1042591"/>
                <a:gd name="connsiteY5-430" fmla="*/ 863426 h 967914"/>
                <a:gd name="connsiteX6-431" fmla="*/ 1042236 w 1042591"/>
                <a:gd name="connsiteY6-432" fmla="*/ 518369 h 967914"/>
                <a:gd name="connsiteX7-433" fmla="*/ 990478 w 1042591"/>
                <a:gd name="connsiteY7-434" fmla="*/ 294082 h 967914"/>
                <a:gd name="connsiteX8-435" fmla="*/ 886961 w 1042591"/>
                <a:gd name="connsiteY8-436" fmla="*/ 121554 h 967914"/>
                <a:gd name="connsiteX9-437" fmla="*/ 679927 w 1042591"/>
                <a:gd name="connsiteY9-438" fmla="*/ 784 h 967914"/>
                <a:gd name="connsiteX10-439" fmla="*/ 337531 w 1042591"/>
                <a:gd name="connsiteY10-440" fmla="*/ 82184 h 967914"/>
                <a:gd name="connsiteX11-441" fmla="*/ 129580 w 1042591"/>
                <a:gd name="connsiteY11-442" fmla="*/ 220666 h 967914"/>
                <a:gd name="connsiteX12-443" fmla="*/ 0 w 1042591"/>
                <a:gd name="connsiteY12-444" fmla="*/ 465692 h 967914"/>
                <a:gd name="connsiteX0-445" fmla="*/ 26522 w 1042591"/>
                <a:gd name="connsiteY0-446" fmla="*/ 617022 h 967914"/>
                <a:gd name="connsiteX1-447" fmla="*/ 93331 w 1042591"/>
                <a:gd name="connsiteY1-448" fmla="*/ 811667 h 967914"/>
                <a:gd name="connsiteX2-449" fmla="*/ 231353 w 1042591"/>
                <a:gd name="connsiteY2-450" fmla="*/ 932437 h 967914"/>
                <a:gd name="connsiteX3-451" fmla="*/ 369376 w 1042591"/>
                <a:gd name="connsiteY3-452" fmla="*/ 966943 h 967914"/>
                <a:gd name="connsiteX4-453" fmla="*/ 662674 w 1042591"/>
                <a:gd name="connsiteY4-454" fmla="*/ 949690 h 967914"/>
                <a:gd name="connsiteX5-455" fmla="*/ 852455 w 1042591"/>
                <a:gd name="connsiteY5-456" fmla="*/ 863426 h 967914"/>
                <a:gd name="connsiteX6-457" fmla="*/ 1042236 w 1042591"/>
                <a:gd name="connsiteY6-458" fmla="*/ 518369 h 967914"/>
                <a:gd name="connsiteX7-459" fmla="*/ 990478 w 1042591"/>
                <a:gd name="connsiteY7-460" fmla="*/ 294082 h 967914"/>
                <a:gd name="connsiteX8-461" fmla="*/ 886961 w 1042591"/>
                <a:gd name="connsiteY8-462" fmla="*/ 121554 h 967914"/>
                <a:gd name="connsiteX9-463" fmla="*/ 679927 w 1042591"/>
                <a:gd name="connsiteY9-464" fmla="*/ 784 h 967914"/>
                <a:gd name="connsiteX10-465" fmla="*/ 337531 w 1042591"/>
                <a:gd name="connsiteY10-466" fmla="*/ 82184 h 967914"/>
                <a:gd name="connsiteX11-467" fmla="*/ 129580 w 1042591"/>
                <a:gd name="connsiteY11-468" fmla="*/ 220666 h 967914"/>
                <a:gd name="connsiteX12-469" fmla="*/ 0 w 1042591"/>
                <a:gd name="connsiteY12-470" fmla="*/ 465692 h 967914"/>
                <a:gd name="connsiteX0-471" fmla="*/ 21658 w 1042591"/>
                <a:gd name="connsiteY0-472" fmla="*/ 631613 h 967914"/>
                <a:gd name="connsiteX1-473" fmla="*/ 93331 w 1042591"/>
                <a:gd name="connsiteY1-474" fmla="*/ 811667 h 967914"/>
                <a:gd name="connsiteX2-475" fmla="*/ 231353 w 1042591"/>
                <a:gd name="connsiteY2-476" fmla="*/ 932437 h 967914"/>
                <a:gd name="connsiteX3-477" fmla="*/ 369376 w 1042591"/>
                <a:gd name="connsiteY3-478" fmla="*/ 966943 h 967914"/>
                <a:gd name="connsiteX4-479" fmla="*/ 662674 w 1042591"/>
                <a:gd name="connsiteY4-480" fmla="*/ 949690 h 967914"/>
                <a:gd name="connsiteX5-481" fmla="*/ 852455 w 1042591"/>
                <a:gd name="connsiteY5-482" fmla="*/ 863426 h 967914"/>
                <a:gd name="connsiteX6-483" fmla="*/ 1042236 w 1042591"/>
                <a:gd name="connsiteY6-484" fmla="*/ 518369 h 967914"/>
                <a:gd name="connsiteX7-485" fmla="*/ 990478 w 1042591"/>
                <a:gd name="connsiteY7-486" fmla="*/ 294082 h 967914"/>
                <a:gd name="connsiteX8-487" fmla="*/ 886961 w 1042591"/>
                <a:gd name="connsiteY8-488" fmla="*/ 121554 h 967914"/>
                <a:gd name="connsiteX9-489" fmla="*/ 679927 w 1042591"/>
                <a:gd name="connsiteY9-490" fmla="*/ 784 h 967914"/>
                <a:gd name="connsiteX10-491" fmla="*/ 337531 w 1042591"/>
                <a:gd name="connsiteY10-492" fmla="*/ 82184 h 967914"/>
                <a:gd name="connsiteX11-493" fmla="*/ 129580 w 1042591"/>
                <a:gd name="connsiteY11-494" fmla="*/ 220666 h 967914"/>
                <a:gd name="connsiteX12-495" fmla="*/ 0 w 1042591"/>
                <a:gd name="connsiteY12-496" fmla="*/ 465692 h 967914"/>
                <a:gd name="connsiteX0-497" fmla="*/ 21658 w 1042591"/>
                <a:gd name="connsiteY0-498" fmla="*/ 631613 h 967914"/>
                <a:gd name="connsiteX1-499" fmla="*/ 93331 w 1042591"/>
                <a:gd name="connsiteY1-500" fmla="*/ 811667 h 967914"/>
                <a:gd name="connsiteX2-501" fmla="*/ 231353 w 1042591"/>
                <a:gd name="connsiteY2-502" fmla="*/ 932437 h 967914"/>
                <a:gd name="connsiteX3-503" fmla="*/ 369376 w 1042591"/>
                <a:gd name="connsiteY3-504" fmla="*/ 966943 h 967914"/>
                <a:gd name="connsiteX4-505" fmla="*/ 662674 w 1042591"/>
                <a:gd name="connsiteY4-506" fmla="*/ 949690 h 967914"/>
                <a:gd name="connsiteX5-507" fmla="*/ 852455 w 1042591"/>
                <a:gd name="connsiteY5-508" fmla="*/ 863426 h 967914"/>
                <a:gd name="connsiteX6-509" fmla="*/ 1042236 w 1042591"/>
                <a:gd name="connsiteY6-510" fmla="*/ 518369 h 967914"/>
                <a:gd name="connsiteX7-511" fmla="*/ 990478 w 1042591"/>
                <a:gd name="connsiteY7-512" fmla="*/ 294082 h 967914"/>
                <a:gd name="connsiteX8-513" fmla="*/ 886961 w 1042591"/>
                <a:gd name="connsiteY8-514" fmla="*/ 121554 h 967914"/>
                <a:gd name="connsiteX9-515" fmla="*/ 679927 w 1042591"/>
                <a:gd name="connsiteY9-516" fmla="*/ 784 h 967914"/>
                <a:gd name="connsiteX10-517" fmla="*/ 337531 w 1042591"/>
                <a:gd name="connsiteY10-518" fmla="*/ 82184 h 967914"/>
                <a:gd name="connsiteX11-519" fmla="*/ 129580 w 1042591"/>
                <a:gd name="connsiteY11-520" fmla="*/ 220666 h 967914"/>
                <a:gd name="connsiteX12-521" fmla="*/ 0 w 1042591"/>
                <a:gd name="connsiteY12-522" fmla="*/ 465692 h 967914"/>
                <a:gd name="connsiteX0-523" fmla="*/ 21658 w 1042591"/>
                <a:gd name="connsiteY0-524" fmla="*/ 631613 h 967914"/>
                <a:gd name="connsiteX1-525" fmla="*/ 93331 w 1042591"/>
                <a:gd name="connsiteY1-526" fmla="*/ 811667 h 967914"/>
                <a:gd name="connsiteX2-527" fmla="*/ 231353 w 1042591"/>
                <a:gd name="connsiteY2-528" fmla="*/ 932437 h 967914"/>
                <a:gd name="connsiteX3-529" fmla="*/ 369376 w 1042591"/>
                <a:gd name="connsiteY3-530" fmla="*/ 966943 h 967914"/>
                <a:gd name="connsiteX4-531" fmla="*/ 662674 w 1042591"/>
                <a:gd name="connsiteY4-532" fmla="*/ 949690 h 967914"/>
                <a:gd name="connsiteX5-533" fmla="*/ 852455 w 1042591"/>
                <a:gd name="connsiteY5-534" fmla="*/ 863426 h 967914"/>
                <a:gd name="connsiteX6-535" fmla="*/ 1042236 w 1042591"/>
                <a:gd name="connsiteY6-536" fmla="*/ 518369 h 967914"/>
                <a:gd name="connsiteX7-537" fmla="*/ 990478 w 1042591"/>
                <a:gd name="connsiteY7-538" fmla="*/ 294082 h 967914"/>
                <a:gd name="connsiteX8-539" fmla="*/ 886961 w 1042591"/>
                <a:gd name="connsiteY8-540" fmla="*/ 121554 h 967914"/>
                <a:gd name="connsiteX9-541" fmla="*/ 679927 w 1042591"/>
                <a:gd name="connsiteY9-542" fmla="*/ 784 h 967914"/>
                <a:gd name="connsiteX10-543" fmla="*/ 337531 w 1042591"/>
                <a:gd name="connsiteY10-544" fmla="*/ 82184 h 967914"/>
                <a:gd name="connsiteX11-545" fmla="*/ 129580 w 1042591"/>
                <a:gd name="connsiteY11-546" fmla="*/ 220666 h 967914"/>
                <a:gd name="connsiteX12-547" fmla="*/ 0 w 1042591"/>
                <a:gd name="connsiteY12-548" fmla="*/ 465692 h 967914"/>
                <a:gd name="connsiteX0-549" fmla="*/ 21658 w 1042591"/>
                <a:gd name="connsiteY0-550" fmla="*/ 631613 h 967914"/>
                <a:gd name="connsiteX1-551" fmla="*/ 93331 w 1042591"/>
                <a:gd name="connsiteY1-552" fmla="*/ 811667 h 967914"/>
                <a:gd name="connsiteX2-553" fmla="*/ 231353 w 1042591"/>
                <a:gd name="connsiteY2-554" fmla="*/ 932437 h 967914"/>
                <a:gd name="connsiteX3-555" fmla="*/ 369376 w 1042591"/>
                <a:gd name="connsiteY3-556" fmla="*/ 966943 h 967914"/>
                <a:gd name="connsiteX4-557" fmla="*/ 662674 w 1042591"/>
                <a:gd name="connsiteY4-558" fmla="*/ 949690 h 967914"/>
                <a:gd name="connsiteX5-559" fmla="*/ 852455 w 1042591"/>
                <a:gd name="connsiteY5-560" fmla="*/ 863426 h 967914"/>
                <a:gd name="connsiteX6-561" fmla="*/ 1042236 w 1042591"/>
                <a:gd name="connsiteY6-562" fmla="*/ 518369 h 967914"/>
                <a:gd name="connsiteX7-563" fmla="*/ 990478 w 1042591"/>
                <a:gd name="connsiteY7-564" fmla="*/ 294082 h 967914"/>
                <a:gd name="connsiteX8-565" fmla="*/ 886961 w 1042591"/>
                <a:gd name="connsiteY8-566" fmla="*/ 121554 h 967914"/>
                <a:gd name="connsiteX9-567" fmla="*/ 679927 w 1042591"/>
                <a:gd name="connsiteY9-568" fmla="*/ 784 h 967914"/>
                <a:gd name="connsiteX10-569" fmla="*/ 337531 w 1042591"/>
                <a:gd name="connsiteY10-570" fmla="*/ 82184 h 967914"/>
                <a:gd name="connsiteX11-571" fmla="*/ 129580 w 1042591"/>
                <a:gd name="connsiteY11-572" fmla="*/ 220666 h 967914"/>
                <a:gd name="connsiteX12-573" fmla="*/ 0 w 1042591"/>
                <a:gd name="connsiteY12-574" fmla="*/ 465692 h 967914"/>
                <a:gd name="connsiteX0-575" fmla="*/ 21658 w 1042591"/>
                <a:gd name="connsiteY0-576" fmla="*/ 631613 h 967914"/>
                <a:gd name="connsiteX1-577" fmla="*/ 93331 w 1042591"/>
                <a:gd name="connsiteY1-578" fmla="*/ 811667 h 967914"/>
                <a:gd name="connsiteX2-579" fmla="*/ 231353 w 1042591"/>
                <a:gd name="connsiteY2-580" fmla="*/ 932437 h 967914"/>
                <a:gd name="connsiteX3-581" fmla="*/ 369376 w 1042591"/>
                <a:gd name="connsiteY3-582" fmla="*/ 966943 h 967914"/>
                <a:gd name="connsiteX4-583" fmla="*/ 662674 w 1042591"/>
                <a:gd name="connsiteY4-584" fmla="*/ 949690 h 967914"/>
                <a:gd name="connsiteX5-585" fmla="*/ 852455 w 1042591"/>
                <a:gd name="connsiteY5-586" fmla="*/ 863426 h 967914"/>
                <a:gd name="connsiteX6-587" fmla="*/ 1042236 w 1042591"/>
                <a:gd name="connsiteY6-588" fmla="*/ 518369 h 967914"/>
                <a:gd name="connsiteX7-589" fmla="*/ 990478 w 1042591"/>
                <a:gd name="connsiteY7-590" fmla="*/ 294082 h 967914"/>
                <a:gd name="connsiteX8-591" fmla="*/ 886961 w 1042591"/>
                <a:gd name="connsiteY8-592" fmla="*/ 121554 h 967914"/>
                <a:gd name="connsiteX9-593" fmla="*/ 679927 w 1042591"/>
                <a:gd name="connsiteY9-594" fmla="*/ 784 h 967914"/>
                <a:gd name="connsiteX10-595" fmla="*/ 337531 w 1042591"/>
                <a:gd name="connsiteY10-596" fmla="*/ 82184 h 967914"/>
                <a:gd name="connsiteX11-597" fmla="*/ 129580 w 1042591"/>
                <a:gd name="connsiteY11-598" fmla="*/ 220666 h 967914"/>
                <a:gd name="connsiteX12-599" fmla="*/ 0 w 1042591"/>
                <a:gd name="connsiteY12-600" fmla="*/ 465692 h 9679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042591" h="967914">
                  <a:moveTo>
                    <a:pt x="21658" y="631613"/>
                  </a:moveTo>
                  <a:cubicBezTo>
                    <a:pt x="77975" y="769453"/>
                    <a:pt x="71061" y="746785"/>
                    <a:pt x="93331" y="811667"/>
                  </a:cubicBezTo>
                  <a:cubicBezTo>
                    <a:pt x="173385" y="920018"/>
                    <a:pt x="185346" y="892180"/>
                    <a:pt x="231353" y="932437"/>
                  </a:cubicBezTo>
                  <a:lnTo>
                    <a:pt x="369376" y="966943"/>
                  </a:lnTo>
                  <a:cubicBezTo>
                    <a:pt x="441263" y="969818"/>
                    <a:pt x="582161" y="966943"/>
                    <a:pt x="662674" y="949690"/>
                  </a:cubicBezTo>
                  <a:cubicBezTo>
                    <a:pt x="743187" y="932437"/>
                    <a:pt x="769740" y="935313"/>
                    <a:pt x="852455" y="863426"/>
                  </a:cubicBezTo>
                  <a:cubicBezTo>
                    <a:pt x="935170" y="791539"/>
                    <a:pt x="1038282" y="651360"/>
                    <a:pt x="1042236" y="518369"/>
                  </a:cubicBezTo>
                  <a:cubicBezTo>
                    <a:pt x="1046190" y="385378"/>
                    <a:pt x="1016357" y="360218"/>
                    <a:pt x="990478" y="294082"/>
                  </a:cubicBezTo>
                  <a:lnTo>
                    <a:pt x="886961" y="121554"/>
                  </a:lnTo>
                  <a:cubicBezTo>
                    <a:pt x="835203" y="72671"/>
                    <a:pt x="771499" y="7346"/>
                    <a:pt x="679927" y="784"/>
                  </a:cubicBezTo>
                  <a:cubicBezTo>
                    <a:pt x="588355" y="-5778"/>
                    <a:pt x="453865" y="29538"/>
                    <a:pt x="337531" y="82184"/>
                  </a:cubicBezTo>
                  <a:cubicBezTo>
                    <a:pt x="221197" y="134830"/>
                    <a:pt x="185835" y="156748"/>
                    <a:pt x="129580" y="220666"/>
                  </a:cubicBezTo>
                  <a:cubicBezTo>
                    <a:pt x="73325" y="284584"/>
                    <a:pt x="36708" y="332136"/>
                    <a:pt x="0" y="465692"/>
                  </a:cubicBezTo>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a:off x="1012368" y="2883852"/>
              <a:ext cx="480246" cy="445848"/>
            </a:xfrm>
            <a:custGeom>
              <a:avLst/>
              <a:gdLst>
                <a:gd name="connsiteX0" fmla="*/ 17252 w 1035169"/>
                <a:gd name="connsiteY0" fmla="*/ 276045 h 966159"/>
                <a:gd name="connsiteX1" fmla="*/ 0 w 1035169"/>
                <a:gd name="connsiteY1" fmla="*/ 621102 h 966159"/>
                <a:gd name="connsiteX2" fmla="*/ 86264 w 1035169"/>
                <a:gd name="connsiteY2" fmla="*/ 810883 h 966159"/>
                <a:gd name="connsiteX3" fmla="*/ 224286 w 1035169"/>
                <a:gd name="connsiteY3" fmla="*/ 931653 h 966159"/>
                <a:gd name="connsiteX4" fmla="*/ 362309 w 1035169"/>
                <a:gd name="connsiteY4" fmla="*/ 966159 h 966159"/>
                <a:gd name="connsiteX5" fmla="*/ 655607 w 1035169"/>
                <a:gd name="connsiteY5" fmla="*/ 948906 h 966159"/>
                <a:gd name="connsiteX6" fmla="*/ 845388 w 1035169"/>
                <a:gd name="connsiteY6" fmla="*/ 862642 h 966159"/>
                <a:gd name="connsiteX7" fmla="*/ 1035169 w 1035169"/>
                <a:gd name="connsiteY7" fmla="*/ 517585 h 966159"/>
                <a:gd name="connsiteX8" fmla="*/ 983411 w 1035169"/>
                <a:gd name="connsiteY8" fmla="*/ 293298 h 966159"/>
                <a:gd name="connsiteX9" fmla="*/ 879894 w 1035169"/>
                <a:gd name="connsiteY9" fmla="*/ 120770 h 966159"/>
                <a:gd name="connsiteX10" fmla="*/ 672860 w 1035169"/>
                <a:gd name="connsiteY10" fmla="*/ 0 h 966159"/>
                <a:gd name="connsiteX11" fmla="*/ 345056 w 1035169"/>
                <a:gd name="connsiteY11" fmla="*/ 86264 h 966159"/>
                <a:gd name="connsiteX12" fmla="*/ 69011 w 1035169"/>
                <a:gd name="connsiteY12" fmla="*/ 258793 h 966159"/>
                <a:gd name="connsiteX13" fmla="*/ 17252 w 1035169"/>
                <a:gd name="connsiteY13" fmla="*/ 345057 h 966159"/>
                <a:gd name="connsiteX14" fmla="*/ 17252 w 1035169"/>
                <a:gd name="connsiteY14" fmla="*/ 396815 h 966159"/>
                <a:gd name="connsiteX0-1" fmla="*/ 0 w 1035169"/>
                <a:gd name="connsiteY0-2" fmla="*/ 621102 h 966159"/>
                <a:gd name="connsiteX1-3" fmla="*/ 86264 w 1035169"/>
                <a:gd name="connsiteY1-4" fmla="*/ 810883 h 966159"/>
                <a:gd name="connsiteX2-5" fmla="*/ 224286 w 1035169"/>
                <a:gd name="connsiteY2-6" fmla="*/ 931653 h 966159"/>
                <a:gd name="connsiteX3-7" fmla="*/ 362309 w 1035169"/>
                <a:gd name="connsiteY3-8" fmla="*/ 966159 h 966159"/>
                <a:gd name="connsiteX4-9" fmla="*/ 655607 w 1035169"/>
                <a:gd name="connsiteY4-10" fmla="*/ 948906 h 966159"/>
                <a:gd name="connsiteX5-11" fmla="*/ 845388 w 1035169"/>
                <a:gd name="connsiteY5-12" fmla="*/ 862642 h 966159"/>
                <a:gd name="connsiteX6-13" fmla="*/ 1035169 w 1035169"/>
                <a:gd name="connsiteY6-14" fmla="*/ 517585 h 966159"/>
                <a:gd name="connsiteX7-15" fmla="*/ 983411 w 1035169"/>
                <a:gd name="connsiteY7-16" fmla="*/ 293298 h 966159"/>
                <a:gd name="connsiteX8-17" fmla="*/ 879894 w 1035169"/>
                <a:gd name="connsiteY8-18" fmla="*/ 120770 h 966159"/>
                <a:gd name="connsiteX9-19" fmla="*/ 672860 w 1035169"/>
                <a:gd name="connsiteY9-20" fmla="*/ 0 h 966159"/>
                <a:gd name="connsiteX10-21" fmla="*/ 345056 w 1035169"/>
                <a:gd name="connsiteY10-22" fmla="*/ 86264 h 966159"/>
                <a:gd name="connsiteX11-23" fmla="*/ 69011 w 1035169"/>
                <a:gd name="connsiteY11-24" fmla="*/ 258793 h 966159"/>
                <a:gd name="connsiteX12-25" fmla="*/ 17252 w 1035169"/>
                <a:gd name="connsiteY12-26" fmla="*/ 345057 h 966159"/>
                <a:gd name="connsiteX13-27" fmla="*/ 17252 w 1035169"/>
                <a:gd name="connsiteY13-28" fmla="*/ 396815 h 966159"/>
                <a:gd name="connsiteX0-29" fmla="*/ 0 w 1035169"/>
                <a:gd name="connsiteY0-30" fmla="*/ 621102 h 966159"/>
                <a:gd name="connsiteX1-31" fmla="*/ 86264 w 1035169"/>
                <a:gd name="connsiteY1-32" fmla="*/ 810883 h 966159"/>
                <a:gd name="connsiteX2-33" fmla="*/ 224286 w 1035169"/>
                <a:gd name="connsiteY2-34" fmla="*/ 931653 h 966159"/>
                <a:gd name="connsiteX3-35" fmla="*/ 362309 w 1035169"/>
                <a:gd name="connsiteY3-36" fmla="*/ 966159 h 966159"/>
                <a:gd name="connsiteX4-37" fmla="*/ 655607 w 1035169"/>
                <a:gd name="connsiteY4-38" fmla="*/ 948906 h 966159"/>
                <a:gd name="connsiteX5-39" fmla="*/ 845388 w 1035169"/>
                <a:gd name="connsiteY5-40" fmla="*/ 862642 h 966159"/>
                <a:gd name="connsiteX6-41" fmla="*/ 1035169 w 1035169"/>
                <a:gd name="connsiteY6-42" fmla="*/ 517585 h 966159"/>
                <a:gd name="connsiteX7-43" fmla="*/ 983411 w 1035169"/>
                <a:gd name="connsiteY7-44" fmla="*/ 293298 h 966159"/>
                <a:gd name="connsiteX8-45" fmla="*/ 879894 w 1035169"/>
                <a:gd name="connsiteY8-46" fmla="*/ 120770 h 966159"/>
                <a:gd name="connsiteX9-47" fmla="*/ 672860 w 1035169"/>
                <a:gd name="connsiteY9-48" fmla="*/ 0 h 966159"/>
                <a:gd name="connsiteX10-49" fmla="*/ 345056 w 1035169"/>
                <a:gd name="connsiteY10-50" fmla="*/ 86264 h 966159"/>
                <a:gd name="connsiteX11-51" fmla="*/ 69011 w 1035169"/>
                <a:gd name="connsiteY11-52" fmla="*/ 258793 h 966159"/>
                <a:gd name="connsiteX12-53" fmla="*/ 17252 w 1035169"/>
                <a:gd name="connsiteY12-54" fmla="*/ 396815 h 966159"/>
                <a:gd name="connsiteX0-55" fmla="*/ 0 w 1035169"/>
                <a:gd name="connsiteY0-56" fmla="*/ 621565 h 966622"/>
                <a:gd name="connsiteX1-57" fmla="*/ 86264 w 1035169"/>
                <a:gd name="connsiteY1-58" fmla="*/ 811346 h 966622"/>
                <a:gd name="connsiteX2-59" fmla="*/ 224286 w 1035169"/>
                <a:gd name="connsiteY2-60" fmla="*/ 932116 h 966622"/>
                <a:gd name="connsiteX3-61" fmla="*/ 362309 w 1035169"/>
                <a:gd name="connsiteY3-62" fmla="*/ 966622 h 966622"/>
                <a:gd name="connsiteX4-63" fmla="*/ 655607 w 1035169"/>
                <a:gd name="connsiteY4-64" fmla="*/ 949369 h 966622"/>
                <a:gd name="connsiteX5-65" fmla="*/ 845388 w 1035169"/>
                <a:gd name="connsiteY5-66" fmla="*/ 863105 h 966622"/>
                <a:gd name="connsiteX6-67" fmla="*/ 1035169 w 1035169"/>
                <a:gd name="connsiteY6-68" fmla="*/ 518048 h 966622"/>
                <a:gd name="connsiteX7-69" fmla="*/ 983411 w 1035169"/>
                <a:gd name="connsiteY7-70" fmla="*/ 293761 h 966622"/>
                <a:gd name="connsiteX8-71" fmla="*/ 879894 w 1035169"/>
                <a:gd name="connsiteY8-72" fmla="*/ 121233 h 966622"/>
                <a:gd name="connsiteX9-73" fmla="*/ 672860 w 1035169"/>
                <a:gd name="connsiteY9-74" fmla="*/ 463 h 966622"/>
                <a:gd name="connsiteX10-75" fmla="*/ 345056 w 1035169"/>
                <a:gd name="connsiteY10-76" fmla="*/ 86727 h 966622"/>
                <a:gd name="connsiteX11-77" fmla="*/ 69011 w 1035169"/>
                <a:gd name="connsiteY11-78" fmla="*/ 259256 h 966622"/>
                <a:gd name="connsiteX12-79" fmla="*/ 17252 w 1035169"/>
                <a:gd name="connsiteY12-80" fmla="*/ 397278 h 966622"/>
                <a:gd name="connsiteX0-81" fmla="*/ 0 w 1041157"/>
                <a:gd name="connsiteY0-82" fmla="*/ 621565 h 966622"/>
                <a:gd name="connsiteX1-83" fmla="*/ 86264 w 1041157"/>
                <a:gd name="connsiteY1-84" fmla="*/ 811346 h 966622"/>
                <a:gd name="connsiteX2-85" fmla="*/ 224286 w 1041157"/>
                <a:gd name="connsiteY2-86" fmla="*/ 932116 h 966622"/>
                <a:gd name="connsiteX3-87" fmla="*/ 362309 w 1041157"/>
                <a:gd name="connsiteY3-88" fmla="*/ 966622 h 966622"/>
                <a:gd name="connsiteX4-89" fmla="*/ 655607 w 1041157"/>
                <a:gd name="connsiteY4-90" fmla="*/ 949369 h 966622"/>
                <a:gd name="connsiteX5-91" fmla="*/ 845388 w 1041157"/>
                <a:gd name="connsiteY5-92" fmla="*/ 863105 h 966622"/>
                <a:gd name="connsiteX6-93" fmla="*/ 1035169 w 1041157"/>
                <a:gd name="connsiteY6-94" fmla="*/ 518048 h 966622"/>
                <a:gd name="connsiteX7-95" fmla="*/ 983411 w 1041157"/>
                <a:gd name="connsiteY7-96" fmla="*/ 293761 h 966622"/>
                <a:gd name="connsiteX8-97" fmla="*/ 879894 w 1041157"/>
                <a:gd name="connsiteY8-98" fmla="*/ 121233 h 966622"/>
                <a:gd name="connsiteX9-99" fmla="*/ 672860 w 1041157"/>
                <a:gd name="connsiteY9-100" fmla="*/ 463 h 966622"/>
                <a:gd name="connsiteX10-101" fmla="*/ 345056 w 1041157"/>
                <a:gd name="connsiteY10-102" fmla="*/ 86727 h 966622"/>
                <a:gd name="connsiteX11-103" fmla="*/ 69011 w 1041157"/>
                <a:gd name="connsiteY11-104" fmla="*/ 259256 h 966622"/>
                <a:gd name="connsiteX12-105" fmla="*/ 17252 w 1041157"/>
                <a:gd name="connsiteY12-106" fmla="*/ 397278 h 966622"/>
                <a:gd name="connsiteX0-107" fmla="*/ 0 w 1035524"/>
                <a:gd name="connsiteY0-108" fmla="*/ 621565 h 966622"/>
                <a:gd name="connsiteX1-109" fmla="*/ 86264 w 1035524"/>
                <a:gd name="connsiteY1-110" fmla="*/ 811346 h 966622"/>
                <a:gd name="connsiteX2-111" fmla="*/ 224286 w 1035524"/>
                <a:gd name="connsiteY2-112" fmla="*/ 932116 h 966622"/>
                <a:gd name="connsiteX3-113" fmla="*/ 362309 w 1035524"/>
                <a:gd name="connsiteY3-114" fmla="*/ 966622 h 966622"/>
                <a:gd name="connsiteX4-115" fmla="*/ 655607 w 1035524"/>
                <a:gd name="connsiteY4-116" fmla="*/ 949369 h 966622"/>
                <a:gd name="connsiteX5-117" fmla="*/ 845388 w 1035524"/>
                <a:gd name="connsiteY5-118" fmla="*/ 863105 h 966622"/>
                <a:gd name="connsiteX6-119" fmla="*/ 1035169 w 1035524"/>
                <a:gd name="connsiteY6-120" fmla="*/ 518048 h 966622"/>
                <a:gd name="connsiteX7-121" fmla="*/ 983411 w 1035524"/>
                <a:gd name="connsiteY7-122" fmla="*/ 293761 h 966622"/>
                <a:gd name="connsiteX8-123" fmla="*/ 879894 w 1035524"/>
                <a:gd name="connsiteY8-124" fmla="*/ 121233 h 966622"/>
                <a:gd name="connsiteX9-125" fmla="*/ 672860 w 1035524"/>
                <a:gd name="connsiteY9-126" fmla="*/ 463 h 966622"/>
                <a:gd name="connsiteX10-127" fmla="*/ 345056 w 1035524"/>
                <a:gd name="connsiteY10-128" fmla="*/ 86727 h 966622"/>
                <a:gd name="connsiteX11-129" fmla="*/ 69011 w 1035524"/>
                <a:gd name="connsiteY11-130" fmla="*/ 259256 h 966622"/>
                <a:gd name="connsiteX12-131" fmla="*/ 17252 w 1035524"/>
                <a:gd name="connsiteY12-132" fmla="*/ 397278 h 966622"/>
                <a:gd name="connsiteX0-133" fmla="*/ 0 w 1035524"/>
                <a:gd name="connsiteY0-134" fmla="*/ 621565 h 967593"/>
                <a:gd name="connsiteX1-135" fmla="*/ 86264 w 1035524"/>
                <a:gd name="connsiteY1-136" fmla="*/ 811346 h 967593"/>
                <a:gd name="connsiteX2-137" fmla="*/ 224286 w 1035524"/>
                <a:gd name="connsiteY2-138" fmla="*/ 932116 h 967593"/>
                <a:gd name="connsiteX3-139" fmla="*/ 362309 w 1035524"/>
                <a:gd name="connsiteY3-140" fmla="*/ 966622 h 967593"/>
                <a:gd name="connsiteX4-141" fmla="*/ 655607 w 1035524"/>
                <a:gd name="connsiteY4-142" fmla="*/ 949369 h 967593"/>
                <a:gd name="connsiteX5-143" fmla="*/ 845388 w 1035524"/>
                <a:gd name="connsiteY5-144" fmla="*/ 863105 h 967593"/>
                <a:gd name="connsiteX6-145" fmla="*/ 1035169 w 1035524"/>
                <a:gd name="connsiteY6-146" fmla="*/ 518048 h 967593"/>
                <a:gd name="connsiteX7-147" fmla="*/ 983411 w 1035524"/>
                <a:gd name="connsiteY7-148" fmla="*/ 293761 h 967593"/>
                <a:gd name="connsiteX8-149" fmla="*/ 879894 w 1035524"/>
                <a:gd name="connsiteY8-150" fmla="*/ 121233 h 967593"/>
                <a:gd name="connsiteX9-151" fmla="*/ 672860 w 1035524"/>
                <a:gd name="connsiteY9-152" fmla="*/ 463 h 967593"/>
                <a:gd name="connsiteX10-153" fmla="*/ 345056 w 1035524"/>
                <a:gd name="connsiteY10-154" fmla="*/ 86727 h 967593"/>
                <a:gd name="connsiteX11-155" fmla="*/ 69011 w 1035524"/>
                <a:gd name="connsiteY11-156" fmla="*/ 259256 h 967593"/>
                <a:gd name="connsiteX12-157" fmla="*/ 17252 w 1035524"/>
                <a:gd name="connsiteY12-158" fmla="*/ 397278 h 967593"/>
                <a:gd name="connsiteX0-159" fmla="*/ 0 w 1035524"/>
                <a:gd name="connsiteY0-160" fmla="*/ 621565 h 967593"/>
                <a:gd name="connsiteX1-161" fmla="*/ 86264 w 1035524"/>
                <a:gd name="connsiteY1-162" fmla="*/ 811346 h 967593"/>
                <a:gd name="connsiteX2-163" fmla="*/ 224286 w 1035524"/>
                <a:gd name="connsiteY2-164" fmla="*/ 932116 h 967593"/>
                <a:gd name="connsiteX3-165" fmla="*/ 362309 w 1035524"/>
                <a:gd name="connsiteY3-166" fmla="*/ 966622 h 967593"/>
                <a:gd name="connsiteX4-167" fmla="*/ 655607 w 1035524"/>
                <a:gd name="connsiteY4-168" fmla="*/ 949369 h 967593"/>
                <a:gd name="connsiteX5-169" fmla="*/ 845388 w 1035524"/>
                <a:gd name="connsiteY5-170" fmla="*/ 863105 h 967593"/>
                <a:gd name="connsiteX6-171" fmla="*/ 1035169 w 1035524"/>
                <a:gd name="connsiteY6-172" fmla="*/ 518048 h 967593"/>
                <a:gd name="connsiteX7-173" fmla="*/ 983411 w 1035524"/>
                <a:gd name="connsiteY7-174" fmla="*/ 293761 h 967593"/>
                <a:gd name="connsiteX8-175" fmla="*/ 879894 w 1035524"/>
                <a:gd name="connsiteY8-176" fmla="*/ 121233 h 967593"/>
                <a:gd name="connsiteX9-177" fmla="*/ 672860 w 1035524"/>
                <a:gd name="connsiteY9-178" fmla="*/ 463 h 967593"/>
                <a:gd name="connsiteX10-179" fmla="*/ 345056 w 1035524"/>
                <a:gd name="connsiteY10-180" fmla="*/ 86727 h 967593"/>
                <a:gd name="connsiteX11-181" fmla="*/ 69011 w 1035524"/>
                <a:gd name="connsiteY11-182" fmla="*/ 259256 h 967593"/>
                <a:gd name="connsiteX12-183" fmla="*/ 17252 w 1035524"/>
                <a:gd name="connsiteY12-184" fmla="*/ 397278 h 967593"/>
                <a:gd name="connsiteX0-185" fmla="*/ 0 w 1035524"/>
                <a:gd name="connsiteY0-186" fmla="*/ 621565 h 967593"/>
                <a:gd name="connsiteX1-187" fmla="*/ 86264 w 1035524"/>
                <a:gd name="connsiteY1-188" fmla="*/ 811346 h 967593"/>
                <a:gd name="connsiteX2-189" fmla="*/ 224286 w 1035524"/>
                <a:gd name="connsiteY2-190" fmla="*/ 932116 h 967593"/>
                <a:gd name="connsiteX3-191" fmla="*/ 362309 w 1035524"/>
                <a:gd name="connsiteY3-192" fmla="*/ 966622 h 967593"/>
                <a:gd name="connsiteX4-193" fmla="*/ 655607 w 1035524"/>
                <a:gd name="connsiteY4-194" fmla="*/ 949369 h 967593"/>
                <a:gd name="connsiteX5-195" fmla="*/ 845388 w 1035524"/>
                <a:gd name="connsiteY5-196" fmla="*/ 863105 h 967593"/>
                <a:gd name="connsiteX6-197" fmla="*/ 1035169 w 1035524"/>
                <a:gd name="connsiteY6-198" fmla="*/ 518048 h 967593"/>
                <a:gd name="connsiteX7-199" fmla="*/ 983411 w 1035524"/>
                <a:gd name="connsiteY7-200" fmla="*/ 293761 h 967593"/>
                <a:gd name="connsiteX8-201" fmla="*/ 879894 w 1035524"/>
                <a:gd name="connsiteY8-202" fmla="*/ 121233 h 967593"/>
                <a:gd name="connsiteX9-203" fmla="*/ 672860 w 1035524"/>
                <a:gd name="connsiteY9-204" fmla="*/ 463 h 967593"/>
                <a:gd name="connsiteX10-205" fmla="*/ 345056 w 1035524"/>
                <a:gd name="connsiteY10-206" fmla="*/ 86727 h 967593"/>
                <a:gd name="connsiteX11-207" fmla="*/ 69011 w 1035524"/>
                <a:gd name="connsiteY11-208" fmla="*/ 259256 h 967593"/>
                <a:gd name="connsiteX12-209" fmla="*/ 17252 w 1035524"/>
                <a:gd name="connsiteY12-210" fmla="*/ 397278 h 967593"/>
                <a:gd name="connsiteX0-211" fmla="*/ 7067 w 1042591"/>
                <a:gd name="connsiteY0-212" fmla="*/ 621565 h 967593"/>
                <a:gd name="connsiteX1-213" fmla="*/ 93331 w 1042591"/>
                <a:gd name="connsiteY1-214" fmla="*/ 811346 h 967593"/>
                <a:gd name="connsiteX2-215" fmla="*/ 231353 w 1042591"/>
                <a:gd name="connsiteY2-216" fmla="*/ 932116 h 967593"/>
                <a:gd name="connsiteX3-217" fmla="*/ 369376 w 1042591"/>
                <a:gd name="connsiteY3-218" fmla="*/ 966622 h 967593"/>
                <a:gd name="connsiteX4-219" fmla="*/ 662674 w 1042591"/>
                <a:gd name="connsiteY4-220" fmla="*/ 949369 h 967593"/>
                <a:gd name="connsiteX5-221" fmla="*/ 852455 w 1042591"/>
                <a:gd name="connsiteY5-222" fmla="*/ 863105 h 967593"/>
                <a:gd name="connsiteX6-223" fmla="*/ 1042236 w 1042591"/>
                <a:gd name="connsiteY6-224" fmla="*/ 518048 h 967593"/>
                <a:gd name="connsiteX7-225" fmla="*/ 990478 w 1042591"/>
                <a:gd name="connsiteY7-226" fmla="*/ 293761 h 967593"/>
                <a:gd name="connsiteX8-227" fmla="*/ 886961 w 1042591"/>
                <a:gd name="connsiteY8-228" fmla="*/ 121233 h 967593"/>
                <a:gd name="connsiteX9-229" fmla="*/ 679927 w 1042591"/>
                <a:gd name="connsiteY9-230" fmla="*/ 463 h 967593"/>
                <a:gd name="connsiteX10-231" fmla="*/ 352123 w 1042591"/>
                <a:gd name="connsiteY10-232" fmla="*/ 86727 h 967593"/>
                <a:gd name="connsiteX11-233" fmla="*/ 76078 w 1042591"/>
                <a:gd name="connsiteY11-234" fmla="*/ 259256 h 967593"/>
                <a:gd name="connsiteX12-235" fmla="*/ 0 w 1042591"/>
                <a:gd name="connsiteY12-236" fmla="*/ 465371 h 967593"/>
                <a:gd name="connsiteX0-237" fmla="*/ 7067 w 1042591"/>
                <a:gd name="connsiteY0-238" fmla="*/ 621565 h 967593"/>
                <a:gd name="connsiteX1-239" fmla="*/ 93331 w 1042591"/>
                <a:gd name="connsiteY1-240" fmla="*/ 811346 h 967593"/>
                <a:gd name="connsiteX2-241" fmla="*/ 231353 w 1042591"/>
                <a:gd name="connsiteY2-242" fmla="*/ 932116 h 967593"/>
                <a:gd name="connsiteX3-243" fmla="*/ 369376 w 1042591"/>
                <a:gd name="connsiteY3-244" fmla="*/ 966622 h 967593"/>
                <a:gd name="connsiteX4-245" fmla="*/ 662674 w 1042591"/>
                <a:gd name="connsiteY4-246" fmla="*/ 949369 h 967593"/>
                <a:gd name="connsiteX5-247" fmla="*/ 852455 w 1042591"/>
                <a:gd name="connsiteY5-248" fmla="*/ 863105 h 967593"/>
                <a:gd name="connsiteX6-249" fmla="*/ 1042236 w 1042591"/>
                <a:gd name="connsiteY6-250" fmla="*/ 518048 h 967593"/>
                <a:gd name="connsiteX7-251" fmla="*/ 990478 w 1042591"/>
                <a:gd name="connsiteY7-252" fmla="*/ 293761 h 967593"/>
                <a:gd name="connsiteX8-253" fmla="*/ 886961 w 1042591"/>
                <a:gd name="connsiteY8-254" fmla="*/ 121233 h 967593"/>
                <a:gd name="connsiteX9-255" fmla="*/ 679927 w 1042591"/>
                <a:gd name="connsiteY9-256" fmla="*/ 463 h 967593"/>
                <a:gd name="connsiteX10-257" fmla="*/ 352123 w 1042591"/>
                <a:gd name="connsiteY10-258" fmla="*/ 86727 h 967593"/>
                <a:gd name="connsiteX11-259" fmla="*/ 76078 w 1042591"/>
                <a:gd name="connsiteY11-260" fmla="*/ 259256 h 967593"/>
                <a:gd name="connsiteX12-261" fmla="*/ 0 w 1042591"/>
                <a:gd name="connsiteY12-262" fmla="*/ 465371 h 967593"/>
                <a:gd name="connsiteX0-263" fmla="*/ 26522 w 1042591"/>
                <a:gd name="connsiteY0-264" fmla="*/ 616701 h 967593"/>
                <a:gd name="connsiteX1-265" fmla="*/ 93331 w 1042591"/>
                <a:gd name="connsiteY1-266" fmla="*/ 811346 h 967593"/>
                <a:gd name="connsiteX2-267" fmla="*/ 231353 w 1042591"/>
                <a:gd name="connsiteY2-268" fmla="*/ 932116 h 967593"/>
                <a:gd name="connsiteX3-269" fmla="*/ 369376 w 1042591"/>
                <a:gd name="connsiteY3-270" fmla="*/ 966622 h 967593"/>
                <a:gd name="connsiteX4-271" fmla="*/ 662674 w 1042591"/>
                <a:gd name="connsiteY4-272" fmla="*/ 949369 h 967593"/>
                <a:gd name="connsiteX5-273" fmla="*/ 852455 w 1042591"/>
                <a:gd name="connsiteY5-274" fmla="*/ 863105 h 967593"/>
                <a:gd name="connsiteX6-275" fmla="*/ 1042236 w 1042591"/>
                <a:gd name="connsiteY6-276" fmla="*/ 518048 h 967593"/>
                <a:gd name="connsiteX7-277" fmla="*/ 990478 w 1042591"/>
                <a:gd name="connsiteY7-278" fmla="*/ 293761 h 967593"/>
                <a:gd name="connsiteX8-279" fmla="*/ 886961 w 1042591"/>
                <a:gd name="connsiteY8-280" fmla="*/ 121233 h 967593"/>
                <a:gd name="connsiteX9-281" fmla="*/ 679927 w 1042591"/>
                <a:gd name="connsiteY9-282" fmla="*/ 463 h 967593"/>
                <a:gd name="connsiteX10-283" fmla="*/ 352123 w 1042591"/>
                <a:gd name="connsiteY10-284" fmla="*/ 86727 h 967593"/>
                <a:gd name="connsiteX11-285" fmla="*/ 76078 w 1042591"/>
                <a:gd name="connsiteY11-286" fmla="*/ 259256 h 967593"/>
                <a:gd name="connsiteX12-287" fmla="*/ 0 w 1042591"/>
                <a:gd name="connsiteY12-288" fmla="*/ 465371 h 967593"/>
                <a:gd name="connsiteX0-289" fmla="*/ 26522 w 1042591"/>
                <a:gd name="connsiteY0-290" fmla="*/ 616701 h 967593"/>
                <a:gd name="connsiteX1-291" fmla="*/ 93331 w 1042591"/>
                <a:gd name="connsiteY1-292" fmla="*/ 811346 h 967593"/>
                <a:gd name="connsiteX2-293" fmla="*/ 231353 w 1042591"/>
                <a:gd name="connsiteY2-294" fmla="*/ 932116 h 967593"/>
                <a:gd name="connsiteX3-295" fmla="*/ 369376 w 1042591"/>
                <a:gd name="connsiteY3-296" fmla="*/ 966622 h 967593"/>
                <a:gd name="connsiteX4-297" fmla="*/ 662674 w 1042591"/>
                <a:gd name="connsiteY4-298" fmla="*/ 949369 h 967593"/>
                <a:gd name="connsiteX5-299" fmla="*/ 852455 w 1042591"/>
                <a:gd name="connsiteY5-300" fmla="*/ 863105 h 967593"/>
                <a:gd name="connsiteX6-301" fmla="*/ 1042236 w 1042591"/>
                <a:gd name="connsiteY6-302" fmla="*/ 518048 h 967593"/>
                <a:gd name="connsiteX7-303" fmla="*/ 990478 w 1042591"/>
                <a:gd name="connsiteY7-304" fmla="*/ 293761 h 967593"/>
                <a:gd name="connsiteX8-305" fmla="*/ 886961 w 1042591"/>
                <a:gd name="connsiteY8-306" fmla="*/ 121233 h 967593"/>
                <a:gd name="connsiteX9-307" fmla="*/ 679927 w 1042591"/>
                <a:gd name="connsiteY9-308" fmla="*/ 463 h 967593"/>
                <a:gd name="connsiteX10-309" fmla="*/ 352123 w 1042591"/>
                <a:gd name="connsiteY10-310" fmla="*/ 86727 h 967593"/>
                <a:gd name="connsiteX11-311" fmla="*/ 76078 w 1042591"/>
                <a:gd name="connsiteY11-312" fmla="*/ 259256 h 967593"/>
                <a:gd name="connsiteX12-313" fmla="*/ 0 w 1042591"/>
                <a:gd name="connsiteY12-314" fmla="*/ 465371 h 967593"/>
                <a:gd name="connsiteX0-315" fmla="*/ 26522 w 1042591"/>
                <a:gd name="connsiteY0-316" fmla="*/ 616701 h 967593"/>
                <a:gd name="connsiteX1-317" fmla="*/ 93331 w 1042591"/>
                <a:gd name="connsiteY1-318" fmla="*/ 811346 h 967593"/>
                <a:gd name="connsiteX2-319" fmla="*/ 231353 w 1042591"/>
                <a:gd name="connsiteY2-320" fmla="*/ 932116 h 967593"/>
                <a:gd name="connsiteX3-321" fmla="*/ 369376 w 1042591"/>
                <a:gd name="connsiteY3-322" fmla="*/ 966622 h 967593"/>
                <a:gd name="connsiteX4-323" fmla="*/ 662674 w 1042591"/>
                <a:gd name="connsiteY4-324" fmla="*/ 949369 h 967593"/>
                <a:gd name="connsiteX5-325" fmla="*/ 852455 w 1042591"/>
                <a:gd name="connsiteY5-326" fmla="*/ 863105 h 967593"/>
                <a:gd name="connsiteX6-327" fmla="*/ 1042236 w 1042591"/>
                <a:gd name="connsiteY6-328" fmla="*/ 518048 h 967593"/>
                <a:gd name="connsiteX7-329" fmla="*/ 990478 w 1042591"/>
                <a:gd name="connsiteY7-330" fmla="*/ 293761 h 967593"/>
                <a:gd name="connsiteX8-331" fmla="*/ 886961 w 1042591"/>
                <a:gd name="connsiteY8-332" fmla="*/ 121233 h 967593"/>
                <a:gd name="connsiteX9-333" fmla="*/ 679927 w 1042591"/>
                <a:gd name="connsiteY9-334" fmla="*/ 463 h 967593"/>
                <a:gd name="connsiteX10-335" fmla="*/ 352123 w 1042591"/>
                <a:gd name="connsiteY10-336" fmla="*/ 86727 h 967593"/>
                <a:gd name="connsiteX11-337" fmla="*/ 129580 w 1042591"/>
                <a:gd name="connsiteY11-338" fmla="*/ 220345 h 967593"/>
                <a:gd name="connsiteX12-339" fmla="*/ 0 w 1042591"/>
                <a:gd name="connsiteY12-340" fmla="*/ 465371 h 967593"/>
                <a:gd name="connsiteX0-341" fmla="*/ 26522 w 1042591"/>
                <a:gd name="connsiteY0-342" fmla="*/ 616860 h 967752"/>
                <a:gd name="connsiteX1-343" fmla="*/ 93331 w 1042591"/>
                <a:gd name="connsiteY1-344" fmla="*/ 811505 h 967752"/>
                <a:gd name="connsiteX2-345" fmla="*/ 231353 w 1042591"/>
                <a:gd name="connsiteY2-346" fmla="*/ 932275 h 967752"/>
                <a:gd name="connsiteX3-347" fmla="*/ 369376 w 1042591"/>
                <a:gd name="connsiteY3-348" fmla="*/ 966781 h 967752"/>
                <a:gd name="connsiteX4-349" fmla="*/ 662674 w 1042591"/>
                <a:gd name="connsiteY4-350" fmla="*/ 949528 h 967752"/>
                <a:gd name="connsiteX5-351" fmla="*/ 852455 w 1042591"/>
                <a:gd name="connsiteY5-352" fmla="*/ 863264 h 967752"/>
                <a:gd name="connsiteX6-353" fmla="*/ 1042236 w 1042591"/>
                <a:gd name="connsiteY6-354" fmla="*/ 518207 h 967752"/>
                <a:gd name="connsiteX7-355" fmla="*/ 990478 w 1042591"/>
                <a:gd name="connsiteY7-356" fmla="*/ 293920 h 967752"/>
                <a:gd name="connsiteX8-357" fmla="*/ 886961 w 1042591"/>
                <a:gd name="connsiteY8-358" fmla="*/ 121392 h 967752"/>
                <a:gd name="connsiteX9-359" fmla="*/ 679927 w 1042591"/>
                <a:gd name="connsiteY9-360" fmla="*/ 622 h 967752"/>
                <a:gd name="connsiteX10-361" fmla="*/ 352123 w 1042591"/>
                <a:gd name="connsiteY10-362" fmla="*/ 86886 h 967752"/>
                <a:gd name="connsiteX11-363" fmla="*/ 129580 w 1042591"/>
                <a:gd name="connsiteY11-364" fmla="*/ 220504 h 967752"/>
                <a:gd name="connsiteX12-365" fmla="*/ 0 w 1042591"/>
                <a:gd name="connsiteY12-366" fmla="*/ 465530 h 967752"/>
                <a:gd name="connsiteX0-367" fmla="*/ 26522 w 1042591"/>
                <a:gd name="connsiteY0-368" fmla="*/ 617117 h 968009"/>
                <a:gd name="connsiteX1-369" fmla="*/ 93331 w 1042591"/>
                <a:gd name="connsiteY1-370" fmla="*/ 811762 h 968009"/>
                <a:gd name="connsiteX2-371" fmla="*/ 231353 w 1042591"/>
                <a:gd name="connsiteY2-372" fmla="*/ 932532 h 968009"/>
                <a:gd name="connsiteX3-373" fmla="*/ 369376 w 1042591"/>
                <a:gd name="connsiteY3-374" fmla="*/ 967038 h 968009"/>
                <a:gd name="connsiteX4-375" fmla="*/ 662674 w 1042591"/>
                <a:gd name="connsiteY4-376" fmla="*/ 949785 h 968009"/>
                <a:gd name="connsiteX5-377" fmla="*/ 852455 w 1042591"/>
                <a:gd name="connsiteY5-378" fmla="*/ 863521 h 968009"/>
                <a:gd name="connsiteX6-379" fmla="*/ 1042236 w 1042591"/>
                <a:gd name="connsiteY6-380" fmla="*/ 518464 h 968009"/>
                <a:gd name="connsiteX7-381" fmla="*/ 990478 w 1042591"/>
                <a:gd name="connsiteY7-382" fmla="*/ 294177 h 968009"/>
                <a:gd name="connsiteX8-383" fmla="*/ 886961 w 1042591"/>
                <a:gd name="connsiteY8-384" fmla="*/ 121649 h 968009"/>
                <a:gd name="connsiteX9-385" fmla="*/ 679927 w 1042591"/>
                <a:gd name="connsiteY9-386" fmla="*/ 879 h 968009"/>
                <a:gd name="connsiteX10-387" fmla="*/ 337531 w 1042591"/>
                <a:gd name="connsiteY10-388" fmla="*/ 82279 h 968009"/>
                <a:gd name="connsiteX11-389" fmla="*/ 129580 w 1042591"/>
                <a:gd name="connsiteY11-390" fmla="*/ 220761 h 968009"/>
                <a:gd name="connsiteX12-391" fmla="*/ 0 w 1042591"/>
                <a:gd name="connsiteY12-392" fmla="*/ 465787 h 968009"/>
                <a:gd name="connsiteX0-393" fmla="*/ 26522 w 1042591"/>
                <a:gd name="connsiteY0-394" fmla="*/ 617022 h 967914"/>
                <a:gd name="connsiteX1-395" fmla="*/ 93331 w 1042591"/>
                <a:gd name="connsiteY1-396" fmla="*/ 811667 h 967914"/>
                <a:gd name="connsiteX2-397" fmla="*/ 231353 w 1042591"/>
                <a:gd name="connsiteY2-398" fmla="*/ 932437 h 967914"/>
                <a:gd name="connsiteX3-399" fmla="*/ 369376 w 1042591"/>
                <a:gd name="connsiteY3-400" fmla="*/ 966943 h 967914"/>
                <a:gd name="connsiteX4-401" fmla="*/ 662674 w 1042591"/>
                <a:gd name="connsiteY4-402" fmla="*/ 949690 h 967914"/>
                <a:gd name="connsiteX5-403" fmla="*/ 852455 w 1042591"/>
                <a:gd name="connsiteY5-404" fmla="*/ 863426 h 967914"/>
                <a:gd name="connsiteX6-405" fmla="*/ 1042236 w 1042591"/>
                <a:gd name="connsiteY6-406" fmla="*/ 518369 h 967914"/>
                <a:gd name="connsiteX7-407" fmla="*/ 990478 w 1042591"/>
                <a:gd name="connsiteY7-408" fmla="*/ 294082 h 967914"/>
                <a:gd name="connsiteX8-409" fmla="*/ 886961 w 1042591"/>
                <a:gd name="connsiteY8-410" fmla="*/ 121554 h 967914"/>
                <a:gd name="connsiteX9-411" fmla="*/ 679927 w 1042591"/>
                <a:gd name="connsiteY9-412" fmla="*/ 784 h 967914"/>
                <a:gd name="connsiteX10-413" fmla="*/ 337531 w 1042591"/>
                <a:gd name="connsiteY10-414" fmla="*/ 82184 h 967914"/>
                <a:gd name="connsiteX11-415" fmla="*/ 129580 w 1042591"/>
                <a:gd name="connsiteY11-416" fmla="*/ 220666 h 967914"/>
                <a:gd name="connsiteX12-417" fmla="*/ 0 w 1042591"/>
                <a:gd name="connsiteY12-418" fmla="*/ 465692 h 967914"/>
                <a:gd name="connsiteX0-419" fmla="*/ 26522 w 1042591"/>
                <a:gd name="connsiteY0-420" fmla="*/ 617022 h 967914"/>
                <a:gd name="connsiteX1-421" fmla="*/ 93331 w 1042591"/>
                <a:gd name="connsiteY1-422" fmla="*/ 811667 h 967914"/>
                <a:gd name="connsiteX2-423" fmla="*/ 231353 w 1042591"/>
                <a:gd name="connsiteY2-424" fmla="*/ 932437 h 967914"/>
                <a:gd name="connsiteX3-425" fmla="*/ 369376 w 1042591"/>
                <a:gd name="connsiteY3-426" fmla="*/ 966943 h 967914"/>
                <a:gd name="connsiteX4-427" fmla="*/ 662674 w 1042591"/>
                <a:gd name="connsiteY4-428" fmla="*/ 949690 h 967914"/>
                <a:gd name="connsiteX5-429" fmla="*/ 852455 w 1042591"/>
                <a:gd name="connsiteY5-430" fmla="*/ 863426 h 967914"/>
                <a:gd name="connsiteX6-431" fmla="*/ 1042236 w 1042591"/>
                <a:gd name="connsiteY6-432" fmla="*/ 518369 h 967914"/>
                <a:gd name="connsiteX7-433" fmla="*/ 990478 w 1042591"/>
                <a:gd name="connsiteY7-434" fmla="*/ 294082 h 967914"/>
                <a:gd name="connsiteX8-435" fmla="*/ 886961 w 1042591"/>
                <a:gd name="connsiteY8-436" fmla="*/ 121554 h 967914"/>
                <a:gd name="connsiteX9-437" fmla="*/ 679927 w 1042591"/>
                <a:gd name="connsiteY9-438" fmla="*/ 784 h 967914"/>
                <a:gd name="connsiteX10-439" fmla="*/ 337531 w 1042591"/>
                <a:gd name="connsiteY10-440" fmla="*/ 82184 h 967914"/>
                <a:gd name="connsiteX11-441" fmla="*/ 129580 w 1042591"/>
                <a:gd name="connsiteY11-442" fmla="*/ 220666 h 967914"/>
                <a:gd name="connsiteX12-443" fmla="*/ 0 w 1042591"/>
                <a:gd name="connsiteY12-444" fmla="*/ 465692 h 967914"/>
                <a:gd name="connsiteX0-445" fmla="*/ 26522 w 1042591"/>
                <a:gd name="connsiteY0-446" fmla="*/ 617022 h 967914"/>
                <a:gd name="connsiteX1-447" fmla="*/ 93331 w 1042591"/>
                <a:gd name="connsiteY1-448" fmla="*/ 811667 h 967914"/>
                <a:gd name="connsiteX2-449" fmla="*/ 231353 w 1042591"/>
                <a:gd name="connsiteY2-450" fmla="*/ 932437 h 967914"/>
                <a:gd name="connsiteX3-451" fmla="*/ 369376 w 1042591"/>
                <a:gd name="connsiteY3-452" fmla="*/ 966943 h 967914"/>
                <a:gd name="connsiteX4-453" fmla="*/ 662674 w 1042591"/>
                <a:gd name="connsiteY4-454" fmla="*/ 949690 h 967914"/>
                <a:gd name="connsiteX5-455" fmla="*/ 852455 w 1042591"/>
                <a:gd name="connsiteY5-456" fmla="*/ 863426 h 967914"/>
                <a:gd name="connsiteX6-457" fmla="*/ 1042236 w 1042591"/>
                <a:gd name="connsiteY6-458" fmla="*/ 518369 h 967914"/>
                <a:gd name="connsiteX7-459" fmla="*/ 990478 w 1042591"/>
                <a:gd name="connsiteY7-460" fmla="*/ 294082 h 967914"/>
                <a:gd name="connsiteX8-461" fmla="*/ 886961 w 1042591"/>
                <a:gd name="connsiteY8-462" fmla="*/ 121554 h 967914"/>
                <a:gd name="connsiteX9-463" fmla="*/ 679927 w 1042591"/>
                <a:gd name="connsiteY9-464" fmla="*/ 784 h 967914"/>
                <a:gd name="connsiteX10-465" fmla="*/ 337531 w 1042591"/>
                <a:gd name="connsiteY10-466" fmla="*/ 82184 h 967914"/>
                <a:gd name="connsiteX11-467" fmla="*/ 129580 w 1042591"/>
                <a:gd name="connsiteY11-468" fmla="*/ 220666 h 967914"/>
                <a:gd name="connsiteX12-469" fmla="*/ 0 w 1042591"/>
                <a:gd name="connsiteY12-470" fmla="*/ 465692 h 967914"/>
                <a:gd name="connsiteX0-471" fmla="*/ 21658 w 1042591"/>
                <a:gd name="connsiteY0-472" fmla="*/ 631613 h 967914"/>
                <a:gd name="connsiteX1-473" fmla="*/ 93331 w 1042591"/>
                <a:gd name="connsiteY1-474" fmla="*/ 811667 h 967914"/>
                <a:gd name="connsiteX2-475" fmla="*/ 231353 w 1042591"/>
                <a:gd name="connsiteY2-476" fmla="*/ 932437 h 967914"/>
                <a:gd name="connsiteX3-477" fmla="*/ 369376 w 1042591"/>
                <a:gd name="connsiteY3-478" fmla="*/ 966943 h 967914"/>
                <a:gd name="connsiteX4-479" fmla="*/ 662674 w 1042591"/>
                <a:gd name="connsiteY4-480" fmla="*/ 949690 h 967914"/>
                <a:gd name="connsiteX5-481" fmla="*/ 852455 w 1042591"/>
                <a:gd name="connsiteY5-482" fmla="*/ 863426 h 967914"/>
                <a:gd name="connsiteX6-483" fmla="*/ 1042236 w 1042591"/>
                <a:gd name="connsiteY6-484" fmla="*/ 518369 h 967914"/>
                <a:gd name="connsiteX7-485" fmla="*/ 990478 w 1042591"/>
                <a:gd name="connsiteY7-486" fmla="*/ 294082 h 967914"/>
                <a:gd name="connsiteX8-487" fmla="*/ 886961 w 1042591"/>
                <a:gd name="connsiteY8-488" fmla="*/ 121554 h 967914"/>
                <a:gd name="connsiteX9-489" fmla="*/ 679927 w 1042591"/>
                <a:gd name="connsiteY9-490" fmla="*/ 784 h 967914"/>
                <a:gd name="connsiteX10-491" fmla="*/ 337531 w 1042591"/>
                <a:gd name="connsiteY10-492" fmla="*/ 82184 h 967914"/>
                <a:gd name="connsiteX11-493" fmla="*/ 129580 w 1042591"/>
                <a:gd name="connsiteY11-494" fmla="*/ 220666 h 967914"/>
                <a:gd name="connsiteX12-495" fmla="*/ 0 w 1042591"/>
                <a:gd name="connsiteY12-496" fmla="*/ 465692 h 967914"/>
                <a:gd name="connsiteX0-497" fmla="*/ 21658 w 1042591"/>
                <a:gd name="connsiteY0-498" fmla="*/ 631613 h 967914"/>
                <a:gd name="connsiteX1-499" fmla="*/ 93331 w 1042591"/>
                <a:gd name="connsiteY1-500" fmla="*/ 811667 h 967914"/>
                <a:gd name="connsiteX2-501" fmla="*/ 231353 w 1042591"/>
                <a:gd name="connsiteY2-502" fmla="*/ 932437 h 967914"/>
                <a:gd name="connsiteX3-503" fmla="*/ 369376 w 1042591"/>
                <a:gd name="connsiteY3-504" fmla="*/ 966943 h 967914"/>
                <a:gd name="connsiteX4-505" fmla="*/ 662674 w 1042591"/>
                <a:gd name="connsiteY4-506" fmla="*/ 949690 h 967914"/>
                <a:gd name="connsiteX5-507" fmla="*/ 852455 w 1042591"/>
                <a:gd name="connsiteY5-508" fmla="*/ 863426 h 967914"/>
                <a:gd name="connsiteX6-509" fmla="*/ 1042236 w 1042591"/>
                <a:gd name="connsiteY6-510" fmla="*/ 518369 h 967914"/>
                <a:gd name="connsiteX7-511" fmla="*/ 990478 w 1042591"/>
                <a:gd name="connsiteY7-512" fmla="*/ 294082 h 967914"/>
                <a:gd name="connsiteX8-513" fmla="*/ 886961 w 1042591"/>
                <a:gd name="connsiteY8-514" fmla="*/ 121554 h 967914"/>
                <a:gd name="connsiteX9-515" fmla="*/ 679927 w 1042591"/>
                <a:gd name="connsiteY9-516" fmla="*/ 784 h 967914"/>
                <a:gd name="connsiteX10-517" fmla="*/ 337531 w 1042591"/>
                <a:gd name="connsiteY10-518" fmla="*/ 82184 h 967914"/>
                <a:gd name="connsiteX11-519" fmla="*/ 129580 w 1042591"/>
                <a:gd name="connsiteY11-520" fmla="*/ 220666 h 967914"/>
                <a:gd name="connsiteX12-521" fmla="*/ 0 w 1042591"/>
                <a:gd name="connsiteY12-522" fmla="*/ 465692 h 967914"/>
                <a:gd name="connsiteX0-523" fmla="*/ 21658 w 1042591"/>
                <a:gd name="connsiteY0-524" fmla="*/ 631613 h 967914"/>
                <a:gd name="connsiteX1-525" fmla="*/ 93331 w 1042591"/>
                <a:gd name="connsiteY1-526" fmla="*/ 811667 h 967914"/>
                <a:gd name="connsiteX2-527" fmla="*/ 231353 w 1042591"/>
                <a:gd name="connsiteY2-528" fmla="*/ 932437 h 967914"/>
                <a:gd name="connsiteX3-529" fmla="*/ 369376 w 1042591"/>
                <a:gd name="connsiteY3-530" fmla="*/ 966943 h 967914"/>
                <a:gd name="connsiteX4-531" fmla="*/ 662674 w 1042591"/>
                <a:gd name="connsiteY4-532" fmla="*/ 949690 h 967914"/>
                <a:gd name="connsiteX5-533" fmla="*/ 852455 w 1042591"/>
                <a:gd name="connsiteY5-534" fmla="*/ 863426 h 967914"/>
                <a:gd name="connsiteX6-535" fmla="*/ 1042236 w 1042591"/>
                <a:gd name="connsiteY6-536" fmla="*/ 518369 h 967914"/>
                <a:gd name="connsiteX7-537" fmla="*/ 990478 w 1042591"/>
                <a:gd name="connsiteY7-538" fmla="*/ 294082 h 967914"/>
                <a:gd name="connsiteX8-539" fmla="*/ 886961 w 1042591"/>
                <a:gd name="connsiteY8-540" fmla="*/ 121554 h 967914"/>
                <a:gd name="connsiteX9-541" fmla="*/ 679927 w 1042591"/>
                <a:gd name="connsiteY9-542" fmla="*/ 784 h 967914"/>
                <a:gd name="connsiteX10-543" fmla="*/ 337531 w 1042591"/>
                <a:gd name="connsiteY10-544" fmla="*/ 82184 h 967914"/>
                <a:gd name="connsiteX11-545" fmla="*/ 129580 w 1042591"/>
                <a:gd name="connsiteY11-546" fmla="*/ 220666 h 967914"/>
                <a:gd name="connsiteX12-547" fmla="*/ 0 w 1042591"/>
                <a:gd name="connsiteY12-548" fmla="*/ 465692 h 967914"/>
                <a:gd name="connsiteX0-549" fmla="*/ 21658 w 1042591"/>
                <a:gd name="connsiteY0-550" fmla="*/ 631613 h 967914"/>
                <a:gd name="connsiteX1-551" fmla="*/ 93331 w 1042591"/>
                <a:gd name="connsiteY1-552" fmla="*/ 811667 h 967914"/>
                <a:gd name="connsiteX2-553" fmla="*/ 231353 w 1042591"/>
                <a:gd name="connsiteY2-554" fmla="*/ 932437 h 967914"/>
                <a:gd name="connsiteX3-555" fmla="*/ 369376 w 1042591"/>
                <a:gd name="connsiteY3-556" fmla="*/ 966943 h 967914"/>
                <a:gd name="connsiteX4-557" fmla="*/ 662674 w 1042591"/>
                <a:gd name="connsiteY4-558" fmla="*/ 949690 h 967914"/>
                <a:gd name="connsiteX5-559" fmla="*/ 852455 w 1042591"/>
                <a:gd name="connsiteY5-560" fmla="*/ 863426 h 967914"/>
                <a:gd name="connsiteX6-561" fmla="*/ 1042236 w 1042591"/>
                <a:gd name="connsiteY6-562" fmla="*/ 518369 h 967914"/>
                <a:gd name="connsiteX7-563" fmla="*/ 990478 w 1042591"/>
                <a:gd name="connsiteY7-564" fmla="*/ 294082 h 967914"/>
                <a:gd name="connsiteX8-565" fmla="*/ 886961 w 1042591"/>
                <a:gd name="connsiteY8-566" fmla="*/ 121554 h 967914"/>
                <a:gd name="connsiteX9-567" fmla="*/ 679927 w 1042591"/>
                <a:gd name="connsiteY9-568" fmla="*/ 784 h 967914"/>
                <a:gd name="connsiteX10-569" fmla="*/ 337531 w 1042591"/>
                <a:gd name="connsiteY10-570" fmla="*/ 82184 h 967914"/>
                <a:gd name="connsiteX11-571" fmla="*/ 129580 w 1042591"/>
                <a:gd name="connsiteY11-572" fmla="*/ 220666 h 967914"/>
                <a:gd name="connsiteX12-573" fmla="*/ 0 w 1042591"/>
                <a:gd name="connsiteY12-574" fmla="*/ 465692 h 967914"/>
                <a:gd name="connsiteX0-575" fmla="*/ 21658 w 1042591"/>
                <a:gd name="connsiteY0-576" fmla="*/ 631613 h 967914"/>
                <a:gd name="connsiteX1-577" fmla="*/ 93331 w 1042591"/>
                <a:gd name="connsiteY1-578" fmla="*/ 811667 h 967914"/>
                <a:gd name="connsiteX2-579" fmla="*/ 231353 w 1042591"/>
                <a:gd name="connsiteY2-580" fmla="*/ 932437 h 967914"/>
                <a:gd name="connsiteX3-581" fmla="*/ 369376 w 1042591"/>
                <a:gd name="connsiteY3-582" fmla="*/ 966943 h 967914"/>
                <a:gd name="connsiteX4-583" fmla="*/ 662674 w 1042591"/>
                <a:gd name="connsiteY4-584" fmla="*/ 949690 h 967914"/>
                <a:gd name="connsiteX5-585" fmla="*/ 852455 w 1042591"/>
                <a:gd name="connsiteY5-586" fmla="*/ 863426 h 967914"/>
                <a:gd name="connsiteX6-587" fmla="*/ 1042236 w 1042591"/>
                <a:gd name="connsiteY6-588" fmla="*/ 518369 h 967914"/>
                <a:gd name="connsiteX7-589" fmla="*/ 990478 w 1042591"/>
                <a:gd name="connsiteY7-590" fmla="*/ 294082 h 967914"/>
                <a:gd name="connsiteX8-591" fmla="*/ 886961 w 1042591"/>
                <a:gd name="connsiteY8-592" fmla="*/ 121554 h 967914"/>
                <a:gd name="connsiteX9-593" fmla="*/ 679927 w 1042591"/>
                <a:gd name="connsiteY9-594" fmla="*/ 784 h 967914"/>
                <a:gd name="connsiteX10-595" fmla="*/ 337531 w 1042591"/>
                <a:gd name="connsiteY10-596" fmla="*/ 82184 h 967914"/>
                <a:gd name="connsiteX11-597" fmla="*/ 129580 w 1042591"/>
                <a:gd name="connsiteY11-598" fmla="*/ 220666 h 967914"/>
                <a:gd name="connsiteX12-599" fmla="*/ 0 w 1042591"/>
                <a:gd name="connsiteY12-600" fmla="*/ 465692 h 9679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042591" h="967914">
                  <a:moveTo>
                    <a:pt x="21658" y="631613"/>
                  </a:moveTo>
                  <a:cubicBezTo>
                    <a:pt x="77975" y="769453"/>
                    <a:pt x="71061" y="746785"/>
                    <a:pt x="93331" y="811667"/>
                  </a:cubicBezTo>
                  <a:cubicBezTo>
                    <a:pt x="173385" y="920018"/>
                    <a:pt x="185346" y="892180"/>
                    <a:pt x="231353" y="932437"/>
                  </a:cubicBezTo>
                  <a:lnTo>
                    <a:pt x="369376" y="966943"/>
                  </a:lnTo>
                  <a:cubicBezTo>
                    <a:pt x="441263" y="969818"/>
                    <a:pt x="582161" y="966943"/>
                    <a:pt x="662674" y="949690"/>
                  </a:cubicBezTo>
                  <a:cubicBezTo>
                    <a:pt x="743187" y="932437"/>
                    <a:pt x="769740" y="935313"/>
                    <a:pt x="852455" y="863426"/>
                  </a:cubicBezTo>
                  <a:cubicBezTo>
                    <a:pt x="935170" y="791539"/>
                    <a:pt x="1038282" y="651360"/>
                    <a:pt x="1042236" y="518369"/>
                  </a:cubicBezTo>
                  <a:cubicBezTo>
                    <a:pt x="1046190" y="385378"/>
                    <a:pt x="1016357" y="360218"/>
                    <a:pt x="990478" y="294082"/>
                  </a:cubicBezTo>
                  <a:lnTo>
                    <a:pt x="886961" y="121554"/>
                  </a:lnTo>
                  <a:cubicBezTo>
                    <a:pt x="835203" y="72671"/>
                    <a:pt x="771499" y="7346"/>
                    <a:pt x="679927" y="784"/>
                  </a:cubicBezTo>
                  <a:cubicBezTo>
                    <a:pt x="588355" y="-5778"/>
                    <a:pt x="453865" y="29538"/>
                    <a:pt x="337531" y="82184"/>
                  </a:cubicBezTo>
                  <a:cubicBezTo>
                    <a:pt x="221197" y="134830"/>
                    <a:pt x="185835" y="156748"/>
                    <a:pt x="129580" y="220666"/>
                  </a:cubicBezTo>
                  <a:cubicBezTo>
                    <a:pt x="73325" y="284584"/>
                    <a:pt x="36708" y="332136"/>
                    <a:pt x="0" y="465692"/>
                  </a:cubicBezTo>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1941472" y="2003285"/>
              <a:ext cx="468000" cy="466210"/>
            </a:xfrm>
            <a:custGeom>
              <a:avLst/>
              <a:gdLst>
                <a:gd name="connsiteX0" fmla="*/ 17252 w 1035169"/>
                <a:gd name="connsiteY0" fmla="*/ 276045 h 966159"/>
                <a:gd name="connsiteX1" fmla="*/ 0 w 1035169"/>
                <a:gd name="connsiteY1" fmla="*/ 621102 h 966159"/>
                <a:gd name="connsiteX2" fmla="*/ 86264 w 1035169"/>
                <a:gd name="connsiteY2" fmla="*/ 810883 h 966159"/>
                <a:gd name="connsiteX3" fmla="*/ 224286 w 1035169"/>
                <a:gd name="connsiteY3" fmla="*/ 931653 h 966159"/>
                <a:gd name="connsiteX4" fmla="*/ 362309 w 1035169"/>
                <a:gd name="connsiteY4" fmla="*/ 966159 h 966159"/>
                <a:gd name="connsiteX5" fmla="*/ 655607 w 1035169"/>
                <a:gd name="connsiteY5" fmla="*/ 948906 h 966159"/>
                <a:gd name="connsiteX6" fmla="*/ 845388 w 1035169"/>
                <a:gd name="connsiteY6" fmla="*/ 862642 h 966159"/>
                <a:gd name="connsiteX7" fmla="*/ 1035169 w 1035169"/>
                <a:gd name="connsiteY7" fmla="*/ 517585 h 966159"/>
                <a:gd name="connsiteX8" fmla="*/ 983411 w 1035169"/>
                <a:gd name="connsiteY8" fmla="*/ 293298 h 966159"/>
                <a:gd name="connsiteX9" fmla="*/ 879894 w 1035169"/>
                <a:gd name="connsiteY9" fmla="*/ 120770 h 966159"/>
                <a:gd name="connsiteX10" fmla="*/ 672860 w 1035169"/>
                <a:gd name="connsiteY10" fmla="*/ 0 h 966159"/>
                <a:gd name="connsiteX11" fmla="*/ 345056 w 1035169"/>
                <a:gd name="connsiteY11" fmla="*/ 86264 h 966159"/>
                <a:gd name="connsiteX12" fmla="*/ 69011 w 1035169"/>
                <a:gd name="connsiteY12" fmla="*/ 258793 h 966159"/>
                <a:gd name="connsiteX13" fmla="*/ 17252 w 1035169"/>
                <a:gd name="connsiteY13" fmla="*/ 345057 h 966159"/>
                <a:gd name="connsiteX14" fmla="*/ 17252 w 1035169"/>
                <a:gd name="connsiteY14" fmla="*/ 396815 h 966159"/>
                <a:gd name="connsiteX0-1" fmla="*/ 0 w 1035169"/>
                <a:gd name="connsiteY0-2" fmla="*/ 621102 h 966159"/>
                <a:gd name="connsiteX1-3" fmla="*/ 86264 w 1035169"/>
                <a:gd name="connsiteY1-4" fmla="*/ 810883 h 966159"/>
                <a:gd name="connsiteX2-5" fmla="*/ 224286 w 1035169"/>
                <a:gd name="connsiteY2-6" fmla="*/ 931653 h 966159"/>
                <a:gd name="connsiteX3-7" fmla="*/ 362309 w 1035169"/>
                <a:gd name="connsiteY3-8" fmla="*/ 966159 h 966159"/>
                <a:gd name="connsiteX4-9" fmla="*/ 655607 w 1035169"/>
                <a:gd name="connsiteY4-10" fmla="*/ 948906 h 966159"/>
                <a:gd name="connsiteX5-11" fmla="*/ 845388 w 1035169"/>
                <a:gd name="connsiteY5-12" fmla="*/ 862642 h 966159"/>
                <a:gd name="connsiteX6-13" fmla="*/ 1035169 w 1035169"/>
                <a:gd name="connsiteY6-14" fmla="*/ 517585 h 966159"/>
                <a:gd name="connsiteX7-15" fmla="*/ 983411 w 1035169"/>
                <a:gd name="connsiteY7-16" fmla="*/ 293298 h 966159"/>
                <a:gd name="connsiteX8-17" fmla="*/ 879894 w 1035169"/>
                <a:gd name="connsiteY8-18" fmla="*/ 120770 h 966159"/>
                <a:gd name="connsiteX9-19" fmla="*/ 672860 w 1035169"/>
                <a:gd name="connsiteY9-20" fmla="*/ 0 h 966159"/>
                <a:gd name="connsiteX10-21" fmla="*/ 345056 w 1035169"/>
                <a:gd name="connsiteY10-22" fmla="*/ 86264 h 966159"/>
                <a:gd name="connsiteX11-23" fmla="*/ 69011 w 1035169"/>
                <a:gd name="connsiteY11-24" fmla="*/ 258793 h 966159"/>
                <a:gd name="connsiteX12-25" fmla="*/ 17252 w 1035169"/>
                <a:gd name="connsiteY12-26" fmla="*/ 345057 h 966159"/>
                <a:gd name="connsiteX13-27" fmla="*/ 17252 w 1035169"/>
                <a:gd name="connsiteY13-28" fmla="*/ 396815 h 966159"/>
                <a:gd name="connsiteX0-29" fmla="*/ 0 w 1035169"/>
                <a:gd name="connsiteY0-30" fmla="*/ 621102 h 966159"/>
                <a:gd name="connsiteX1-31" fmla="*/ 86264 w 1035169"/>
                <a:gd name="connsiteY1-32" fmla="*/ 810883 h 966159"/>
                <a:gd name="connsiteX2-33" fmla="*/ 224286 w 1035169"/>
                <a:gd name="connsiteY2-34" fmla="*/ 931653 h 966159"/>
                <a:gd name="connsiteX3-35" fmla="*/ 362309 w 1035169"/>
                <a:gd name="connsiteY3-36" fmla="*/ 966159 h 966159"/>
                <a:gd name="connsiteX4-37" fmla="*/ 655607 w 1035169"/>
                <a:gd name="connsiteY4-38" fmla="*/ 948906 h 966159"/>
                <a:gd name="connsiteX5-39" fmla="*/ 845388 w 1035169"/>
                <a:gd name="connsiteY5-40" fmla="*/ 862642 h 966159"/>
                <a:gd name="connsiteX6-41" fmla="*/ 1035169 w 1035169"/>
                <a:gd name="connsiteY6-42" fmla="*/ 517585 h 966159"/>
                <a:gd name="connsiteX7-43" fmla="*/ 983411 w 1035169"/>
                <a:gd name="connsiteY7-44" fmla="*/ 293298 h 966159"/>
                <a:gd name="connsiteX8-45" fmla="*/ 879894 w 1035169"/>
                <a:gd name="connsiteY8-46" fmla="*/ 120770 h 966159"/>
                <a:gd name="connsiteX9-47" fmla="*/ 672860 w 1035169"/>
                <a:gd name="connsiteY9-48" fmla="*/ 0 h 966159"/>
                <a:gd name="connsiteX10-49" fmla="*/ 345056 w 1035169"/>
                <a:gd name="connsiteY10-50" fmla="*/ 86264 h 966159"/>
                <a:gd name="connsiteX11-51" fmla="*/ 69011 w 1035169"/>
                <a:gd name="connsiteY11-52" fmla="*/ 258793 h 966159"/>
                <a:gd name="connsiteX12-53" fmla="*/ 17252 w 1035169"/>
                <a:gd name="connsiteY12-54" fmla="*/ 396815 h 966159"/>
                <a:gd name="connsiteX0-55" fmla="*/ 0 w 1035169"/>
                <a:gd name="connsiteY0-56" fmla="*/ 621565 h 966622"/>
                <a:gd name="connsiteX1-57" fmla="*/ 86264 w 1035169"/>
                <a:gd name="connsiteY1-58" fmla="*/ 811346 h 966622"/>
                <a:gd name="connsiteX2-59" fmla="*/ 224286 w 1035169"/>
                <a:gd name="connsiteY2-60" fmla="*/ 932116 h 966622"/>
                <a:gd name="connsiteX3-61" fmla="*/ 362309 w 1035169"/>
                <a:gd name="connsiteY3-62" fmla="*/ 966622 h 966622"/>
                <a:gd name="connsiteX4-63" fmla="*/ 655607 w 1035169"/>
                <a:gd name="connsiteY4-64" fmla="*/ 949369 h 966622"/>
                <a:gd name="connsiteX5-65" fmla="*/ 845388 w 1035169"/>
                <a:gd name="connsiteY5-66" fmla="*/ 863105 h 966622"/>
                <a:gd name="connsiteX6-67" fmla="*/ 1035169 w 1035169"/>
                <a:gd name="connsiteY6-68" fmla="*/ 518048 h 966622"/>
                <a:gd name="connsiteX7-69" fmla="*/ 983411 w 1035169"/>
                <a:gd name="connsiteY7-70" fmla="*/ 293761 h 966622"/>
                <a:gd name="connsiteX8-71" fmla="*/ 879894 w 1035169"/>
                <a:gd name="connsiteY8-72" fmla="*/ 121233 h 966622"/>
                <a:gd name="connsiteX9-73" fmla="*/ 672860 w 1035169"/>
                <a:gd name="connsiteY9-74" fmla="*/ 463 h 966622"/>
                <a:gd name="connsiteX10-75" fmla="*/ 345056 w 1035169"/>
                <a:gd name="connsiteY10-76" fmla="*/ 86727 h 966622"/>
                <a:gd name="connsiteX11-77" fmla="*/ 69011 w 1035169"/>
                <a:gd name="connsiteY11-78" fmla="*/ 259256 h 966622"/>
                <a:gd name="connsiteX12-79" fmla="*/ 17252 w 1035169"/>
                <a:gd name="connsiteY12-80" fmla="*/ 397278 h 966622"/>
                <a:gd name="connsiteX0-81" fmla="*/ 0 w 1041157"/>
                <a:gd name="connsiteY0-82" fmla="*/ 621565 h 966622"/>
                <a:gd name="connsiteX1-83" fmla="*/ 86264 w 1041157"/>
                <a:gd name="connsiteY1-84" fmla="*/ 811346 h 966622"/>
                <a:gd name="connsiteX2-85" fmla="*/ 224286 w 1041157"/>
                <a:gd name="connsiteY2-86" fmla="*/ 932116 h 966622"/>
                <a:gd name="connsiteX3-87" fmla="*/ 362309 w 1041157"/>
                <a:gd name="connsiteY3-88" fmla="*/ 966622 h 966622"/>
                <a:gd name="connsiteX4-89" fmla="*/ 655607 w 1041157"/>
                <a:gd name="connsiteY4-90" fmla="*/ 949369 h 966622"/>
                <a:gd name="connsiteX5-91" fmla="*/ 845388 w 1041157"/>
                <a:gd name="connsiteY5-92" fmla="*/ 863105 h 966622"/>
                <a:gd name="connsiteX6-93" fmla="*/ 1035169 w 1041157"/>
                <a:gd name="connsiteY6-94" fmla="*/ 518048 h 966622"/>
                <a:gd name="connsiteX7-95" fmla="*/ 983411 w 1041157"/>
                <a:gd name="connsiteY7-96" fmla="*/ 293761 h 966622"/>
                <a:gd name="connsiteX8-97" fmla="*/ 879894 w 1041157"/>
                <a:gd name="connsiteY8-98" fmla="*/ 121233 h 966622"/>
                <a:gd name="connsiteX9-99" fmla="*/ 672860 w 1041157"/>
                <a:gd name="connsiteY9-100" fmla="*/ 463 h 966622"/>
                <a:gd name="connsiteX10-101" fmla="*/ 345056 w 1041157"/>
                <a:gd name="connsiteY10-102" fmla="*/ 86727 h 966622"/>
                <a:gd name="connsiteX11-103" fmla="*/ 69011 w 1041157"/>
                <a:gd name="connsiteY11-104" fmla="*/ 259256 h 966622"/>
                <a:gd name="connsiteX12-105" fmla="*/ 17252 w 1041157"/>
                <a:gd name="connsiteY12-106" fmla="*/ 397278 h 966622"/>
                <a:gd name="connsiteX0-107" fmla="*/ 0 w 1035524"/>
                <a:gd name="connsiteY0-108" fmla="*/ 621565 h 966622"/>
                <a:gd name="connsiteX1-109" fmla="*/ 86264 w 1035524"/>
                <a:gd name="connsiteY1-110" fmla="*/ 811346 h 966622"/>
                <a:gd name="connsiteX2-111" fmla="*/ 224286 w 1035524"/>
                <a:gd name="connsiteY2-112" fmla="*/ 932116 h 966622"/>
                <a:gd name="connsiteX3-113" fmla="*/ 362309 w 1035524"/>
                <a:gd name="connsiteY3-114" fmla="*/ 966622 h 966622"/>
                <a:gd name="connsiteX4-115" fmla="*/ 655607 w 1035524"/>
                <a:gd name="connsiteY4-116" fmla="*/ 949369 h 966622"/>
                <a:gd name="connsiteX5-117" fmla="*/ 845388 w 1035524"/>
                <a:gd name="connsiteY5-118" fmla="*/ 863105 h 966622"/>
                <a:gd name="connsiteX6-119" fmla="*/ 1035169 w 1035524"/>
                <a:gd name="connsiteY6-120" fmla="*/ 518048 h 966622"/>
                <a:gd name="connsiteX7-121" fmla="*/ 983411 w 1035524"/>
                <a:gd name="connsiteY7-122" fmla="*/ 293761 h 966622"/>
                <a:gd name="connsiteX8-123" fmla="*/ 879894 w 1035524"/>
                <a:gd name="connsiteY8-124" fmla="*/ 121233 h 966622"/>
                <a:gd name="connsiteX9-125" fmla="*/ 672860 w 1035524"/>
                <a:gd name="connsiteY9-126" fmla="*/ 463 h 966622"/>
                <a:gd name="connsiteX10-127" fmla="*/ 345056 w 1035524"/>
                <a:gd name="connsiteY10-128" fmla="*/ 86727 h 966622"/>
                <a:gd name="connsiteX11-129" fmla="*/ 69011 w 1035524"/>
                <a:gd name="connsiteY11-130" fmla="*/ 259256 h 966622"/>
                <a:gd name="connsiteX12-131" fmla="*/ 17252 w 1035524"/>
                <a:gd name="connsiteY12-132" fmla="*/ 397278 h 966622"/>
                <a:gd name="connsiteX0-133" fmla="*/ 0 w 1035524"/>
                <a:gd name="connsiteY0-134" fmla="*/ 621565 h 967593"/>
                <a:gd name="connsiteX1-135" fmla="*/ 86264 w 1035524"/>
                <a:gd name="connsiteY1-136" fmla="*/ 811346 h 967593"/>
                <a:gd name="connsiteX2-137" fmla="*/ 224286 w 1035524"/>
                <a:gd name="connsiteY2-138" fmla="*/ 932116 h 967593"/>
                <a:gd name="connsiteX3-139" fmla="*/ 362309 w 1035524"/>
                <a:gd name="connsiteY3-140" fmla="*/ 966622 h 967593"/>
                <a:gd name="connsiteX4-141" fmla="*/ 655607 w 1035524"/>
                <a:gd name="connsiteY4-142" fmla="*/ 949369 h 967593"/>
                <a:gd name="connsiteX5-143" fmla="*/ 845388 w 1035524"/>
                <a:gd name="connsiteY5-144" fmla="*/ 863105 h 967593"/>
                <a:gd name="connsiteX6-145" fmla="*/ 1035169 w 1035524"/>
                <a:gd name="connsiteY6-146" fmla="*/ 518048 h 967593"/>
                <a:gd name="connsiteX7-147" fmla="*/ 983411 w 1035524"/>
                <a:gd name="connsiteY7-148" fmla="*/ 293761 h 967593"/>
                <a:gd name="connsiteX8-149" fmla="*/ 879894 w 1035524"/>
                <a:gd name="connsiteY8-150" fmla="*/ 121233 h 967593"/>
                <a:gd name="connsiteX9-151" fmla="*/ 672860 w 1035524"/>
                <a:gd name="connsiteY9-152" fmla="*/ 463 h 967593"/>
                <a:gd name="connsiteX10-153" fmla="*/ 345056 w 1035524"/>
                <a:gd name="connsiteY10-154" fmla="*/ 86727 h 967593"/>
                <a:gd name="connsiteX11-155" fmla="*/ 69011 w 1035524"/>
                <a:gd name="connsiteY11-156" fmla="*/ 259256 h 967593"/>
                <a:gd name="connsiteX12-157" fmla="*/ 17252 w 1035524"/>
                <a:gd name="connsiteY12-158" fmla="*/ 397278 h 967593"/>
                <a:gd name="connsiteX0-159" fmla="*/ 0 w 1035524"/>
                <a:gd name="connsiteY0-160" fmla="*/ 621565 h 967593"/>
                <a:gd name="connsiteX1-161" fmla="*/ 86264 w 1035524"/>
                <a:gd name="connsiteY1-162" fmla="*/ 811346 h 967593"/>
                <a:gd name="connsiteX2-163" fmla="*/ 224286 w 1035524"/>
                <a:gd name="connsiteY2-164" fmla="*/ 932116 h 967593"/>
                <a:gd name="connsiteX3-165" fmla="*/ 362309 w 1035524"/>
                <a:gd name="connsiteY3-166" fmla="*/ 966622 h 967593"/>
                <a:gd name="connsiteX4-167" fmla="*/ 655607 w 1035524"/>
                <a:gd name="connsiteY4-168" fmla="*/ 949369 h 967593"/>
                <a:gd name="connsiteX5-169" fmla="*/ 845388 w 1035524"/>
                <a:gd name="connsiteY5-170" fmla="*/ 863105 h 967593"/>
                <a:gd name="connsiteX6-171" fmla="*/ 1035169 w 1035524"/>
                <a:gd name="connsiteY6-172" fmla="*/ 518048 h 967593"/>
                <a:gd name="connsiteX7-173" fmla="*/ 983411 w 1035524"/>
                <a:gd name="connsiteY7-174" fmla="*/ 293761 h 967593"/>
                <a:gd name="connsiteX8-175" fmla="*/ 879894 w 1035524"/>
                <a:gd name="connsiteY8-176" fmla="*/ 121233 h 967593"/>
                <a:gd name="connsiteX9-177" fmla="*/ 672860 w 1035524"/>
                <a:gd name="connsiteY9-178" fmla="*/ 463 h 967593"/>
                <a:gd name="connsiteX10-179" fmla="*/ 345056 w 1035524"/>
                <a:gd name="connsiteY10-180" fmla="*/ 86727 h 967593"/>
                <a:gd name="connsiteX11-181" fmla="*/ 69011 w 1035524"/>
                <a:gd name="connsiteY11-182" fmla="*/ 259256 h 967593"/>
                <a:gd name="connsiteX12-183" fmla="*/ 17252 w 1035524"/>
                <a:gd name="connsiteY12-184" fmla="*/ 397278 h 967593"/>
                <a:gd name="connsiteX0-185" fmla="*/ 0 w 1035524"/>
                <a:gd name="connsiteY0-186" fmla="*/ 621565 h 967593"/>
                <a:gd name="connsiteX1-187" fmla="*/ 86264 w 1035524"/>
                <a:gd name="connsiteY1-188" fmla="*/ 811346 h 967593"/>
                <a:gd name="connsiteX2-189" fmla="*/ 224286 w 1035524"/>
                <a:gd name="connsiteY2-190" fmla="*/ 932116 h 967593"/>
                <a:gd name="connsiteX3-191" fmla="*/ 362309 w 1035524"/>
                <a:gd name="connsiteY3-192" fmla="*/ 966622 h 967593"/>
                <a:gd name="connsiteX4-193" fmla="*/ 655607 w 1035524"/>
                <a:gd name="connsiteY4-194" fmla="*/ 949369 h 967593"/>
                <a:gd name="connsiteX5-195" fmla="*/ 845388 w 1035524"/>
                <a:gd name="connsiteY5-196" fmla="*/ 863105 h 967593"/>
                <a:gd name="connsiteX6-197" fmla="*/ 1035169 w 1035524"/>
                <a:gd name="connsiteY6-198" fmla="*/ 518048 h 967593"/>
                <a:gd name="connsiteX7-199" fmla="*/ 983411 w 1035524"/>
                <a:gd name="connsiteY7-200" fmla="*/ 293761 h 967593"/>
                <a:gd name="connsiteX8-201" fmla="*/ 879894 w 1035524"/>
                <a:gd name="connsiteY8-202" fmla="*/ 121233 h 967593"/>
                <a:gd name="connsiteX9-203" fmla="*/ 672860 w 1035524"/>
                <a:gd name="connsiteY9-204" fmla="*/ 463 h 967593"/>
                <a:gd name="connsiteX10-205" fmla="*/ 345056 w 1035524"/>
                <a:gd name="connsiteY10-206" fmla="*/ 86727 h 967593"/>
                <a:gd name="connsiteX11-207" fmla="*/ 69011 w 1035524"/>
                <a:gd name="connsiteY11-208" fmla="*/ 259256 h 967593"/>
                <a:gd name="connsiteX12-209" fmla="*/ 17252 w 1035524"/>
                <a:gd name="connsiteY12-210" fmla="*/ 397278 h 967593"/>
                <a:gd name="connsiteX0-211" fmla="*/ 7067 w 1042591"/>
                <a:gd name="connsiteY0-212" fmla="*/ 621565 h 967593"/>
                <a:gd name="connsiteX1-213" fmla="*/ 93331 w 1042591"/>
                <a:gd name="connsiteY1-214" fmla="*/ 811346 h 967593"/>
                <a:gd name="connsiteX2-215" fmla="*/ 231353 w 1042591"/>
                <a:gd name="connsiteY2-216" fmla="*/ 932116 h 967593"/>
                <a:gd name="connsiteX3-217" fmla="*/ 369376 w 1042591"/>
                <a:gd name="connsiteY3-218" fmla="*/ 966622 h 967593"/>
                <a:gd name="connsiteX4-219" fmla="*/ 662674 w 1042591"/>
                <a:gd name="connsiteY4-220" fmla="*/ 949369 h 967593"/>
                <a:gd name="connsiteX5-221" fmla="*/ 852455 w 1042591"/>
                <a:gd name="connsiteY5-222" fmla="*/ 863105 h 967593"/>
                <a:gd name="connsiteX6-223" fmla="*/ 1042236 w 1042591"/>
                <a:gd name="connsiteY6-224" fmla="*/ 518048 h 967593"/>
                <a:gd name="connsiteX7-225" fmla="*/ 990478 w 1042591"/>
                <a:gd name="connsiteY7-226" fmla="*/ 293761 h 967593"/>
                <a:gd name="connsiteX8-227" fmla="*/ 886961 w 1042591"/>
                <a:gd name="connsiteY8-228" fmla="*/ 121233 h 967593"/>
                <a:gd name="connsiteX9-229" fmla="*/ 679927 w 1042591"/>
                <a:gd name="connsiteY9-230" fmla="*/ 463 h 967593"/>
                <a:gd name="connsiteX10-231" fmla="*/ 352123 w 1042591"/>
                <a:gd name="connsiteY10-232" fmla="*/ 86727 h 967593"/>
                <a:gd name="connsiteX11-233" fmla="*/ 76078 w 1042591"/>
                <a:gd name="connsiteY11-234" fmla="*/ 259256 h 967593"/>
                <a:gd name="connsiteX12-235" fmla="*/ 0 w 1042591"/>
                <a:gd name="connsiteY12-236" fmla="*/ 465371 h 967593"/>
                <a:gd name="connsiteX0-237" fmla="*/ 7067 w 1042591"/>
                <a:gd name="connsiteY0-238" fmla="*/ 621565 h 967593"/>
                <a:gd name="connsiteX1-239" fmla="*/ 93331 w 1042591"/>
                <a:gd name="connsiteY1-240" fmla="*/ 811346 h 967593"/>
                <a:gd name="connsiteX2-241" fmla="*/ 231353 w 1042591"/>
                <a:gd name="connsiteY2-242" fmla="*/ 932116 h 967593"/>
                <a:gd name="connsiteX3-243" fmla="*/ 369376 w 1042591"/>
                <a:gd name="connsiteY3-244" fmla="*/ 966622 h 967593"/>
                <a:gd name="connsiteX4-245" fmla="*/ 662674 w 1042591"/>
                <a:gd name="connsiteY4-246" fmla="*/ 949369 h 967593"/>
                <a:gd name="connsiteX5-247" fmla="*/ 852455 w 1042591"/>
                <a:gd name="connsiteY5-248" fmla="*/ 863105 h 967593"/>
                <a:gd name="connsiteX6-249" fmla="*/ 1042236 w 1042591"/>
                <a:gd name="connsiteY6-250" fmla="*/ 518048 h 967593"/>
                <a:gd name="connsiteX7-251" fmla="*/ 990478 w 1042591"/>
                <a:gd name="connsiteY7-252" fmla="*/ 293761 h 967593"/>
                <a:gd name="connsiteX8-253" fmla="*/ 886961 w 1042591"/>
                <a:gd name="connsiteY8-254" fmla="*/ 121233 h 967593"/>
                <a:gd name="connsiteX9-255" fmla="*/ 679927 w 1042591"/>
                <a:gd name="connsiteY9-256" fmla="*/ 463 h 967593"/>
                <a:gd name="connsiteX10-257" fmla="*/ 352123 w 1042591"/>
                <a:gd name="connsiteY10-258" fmla="*/ 86727 h 967593"/>
                <a:gd name="connsiteX11-259" fmla="*/ 76078 w 1042591"/>
                <a:gd name="connsiteY11-260" fmla="*/ 259256 h 967593"/>
                <a:gd name="connsiteX12-261" fmla="*/ 0 w 1042591"/>
                <a:gd name="connsiteY12-262" fmla="*/ 465371 h 967593"/>
                <a:gd name="connsiteX0-263" fmla="*/ 26522 w 1042591"/>
                <a:gd name="connsiteY0-264" fmla="*/ 616701 h 967593"/>
                <a:gd name="connsiteX1-265" fmla="*/ 93331 w 1042591"/>
                <a:gd name="connsiteY1-266" fmla="*/ 811346 h 967593"/>
                <a:gd name="connsiteX2-267" fmla="*/ 231353 w 1042591"/>
                <a:gd name="connsiteY2-268" fmla="*/ 932116 h 967593"/>
                <a:gd name="connsiteX3-269" fmla="*/ 369376 w 1042591"/>
                <a:gd name="connsiteY3-270" fmla="*/ 966622 h 967593"/>
                <a:gd name="connsiteX4-271" fmla="*/ 662674 w 1042591"/>
                <a:gd name="connsiteY4-272" fmla="*/ 949369 h 967593"/>
                <a:gd name="connsiteX5-273" fmla="*/ 852455 w 1042591"/>
                <a:gd name="connsiteY5-274" fmla="*/ 863105 h 967593"/>
                <a:gd name="connsiteX6-275" fmla="*/ 1042236 w 1042591"/>
                <a:gd name="connsiteY6-276" fmla="*/ 518048 h 967593"/>
                <a:gd name="connsiteX7-277" fmla="*/ 990478 w 1042591"/>
                <a:gd name="connsiteY7-278" fmla="*/ 293761 h 967593"/>
                <a:gd name="connsiteX8-279" fmla="*/ 886961 w 1042591"/>
                <a:gd name="connsiteY8-280" fmla="*/ 121233 h 967593"/>
                <a:gd name="connsiteX9-281" fmla="*/ 679927 w 1042591"/>
                <a:gd name="connsiteY9-282" fmla="*/ 463 h 967593"/>
                <a:gd name="connsiteX10-283" fmla="*/ 352123 w 1042591"/>
                <a:gd name="connsiteY10-284" fmla="*/ 86727 h 967593"/>
                <a:gd name="connsiteX11-285" fmla="*/ 76078 w 1042591"/>
                <a:gd name="connsiteY11-286" fmla="*/ 259256 h 967593"/>
                <a:gd name="connsiteX12-287" fmla="*/ 0 w 1042591"/>
                <a:gd name="connsiteY12-288" fmla="*/ 465371 h 967593"/>
                <a:gd name="connsiteX0-289" fmla="*/ 26522 w 1042591"/>
                <a:gd name="connsiteY0-290" fmla="*/ 616701 h 967593"/>
                <a:gd name="connsiteX1-291" fmla="*/ 93331 w 1042591"/>
                <a:gd name="connsiteY1-292" fmla="*/ 811346 h 967593"/>
                <a:gd name="connsiteX2-293" fmla="*/ 231353 w 1042591"/>
                <a:gd name="connsiteY2-294" fmla="*/ 932116 h 967593"/>
                <a:gd name="connsiteX3-295" fmla="*/ 369376 w 1042591"/>
                <a:gd name="connsiteY3-296" fmla="*/ 966622 h 967593"/>
                <a:gd name="connsiteX4-297" fmla="*/ 662674 w 1042591"/>
                <a:gd name="connsiteY4-298" fmla="*/ 949369 h 967593"/>
                <a:gd name="connsiteX5-299" fmla="*/ 852455 w 1042591"/>
                <a:gd name="connsiteY5-300" fmla="*/ 863105 h 967593"/>
                <a:gd name="connsiteX6-301" fmla="*/ 1042236 w 1042591"/>
                <a:gd name="connsiteY6-302" fmla="*/ 518048 h 967593"/>
                <a:gd name="connsiteX7-303" fmla="*/ 990478 w 1042591"/>
                <a:gd name="connsiteY7-304" fmla="*/ 293761 h 967593"/>
                <a:gd name="connsiteX8-305" fmla="*/ 886961 w 1042591"/>
                <a:gd name="connsiteY8-306" fmla="*/ 121233 h 967593"/>
                <a:gd name="connsiteX9-307" fmla="*/ 679927 w 1042591"/>
                <a:gd name="connsiteY9-308" fmla="*/ 463 h 967593"/>
                <a:gd name="connsiteX10-309" fmla="*/ 352123 w 1042591"/>
                <a:gd name="connsiteY10-310" fmla="*/ 86727 h 967593"/>
                <a:gd name="connsiteX11-311" fmla="*/ 76078 w 1042591"/>
                <a:gd name="connsiteY11-312" fmla="*/ 259256 h 967593"/>
                <a:gd name="connsiteX12-313" fmla="*/ 0 w 1042591"/>
                <a:gd name="connsiteY12-314" fmla="*/ 465371 h 967593"/>
                <a:gd name="connsiteX0-315" fmla="*/ 26522 w 1042591"/>
                <a:gd name="connsiteY0-316" fmla="*/ 616701 h 967593"/>
                <a:gd name="connsiteX1-317" fmla="*/ 93331 w 1042591"/>
                <a:gd name="connsiteY1-318" fmla="*/ 811346 h 967593"/>
                <a:gd name="connsiteX2-319" fmla="*/ 231353 w 1042591"/>
                <a:gd name="connsiteY2-320" fmla="*/ 932116 h 967593"/>
                <a:gd name="connsiteX3-321" fmla="*/ 369376 w 1042591"/>
                <a:gd name="connsiteY3-322" fmla="*/ 966622 h 967593"/>
                <a:gd name="connsiteX4-323" fmla="*/ 662674 w 1042591"/>
                <a:gd name="connsiteY4-324" fmla="*/ 949369 h 967593"/>
                <a:gd name="connsiteX5-325" fmla="*/ 852455 w 1042591"/>
                <a:gd name="connsiteY5-326" fmla="*/ 863105 h 967593"/>
                <a:gd name="connsiteX6-327" fmla="*/ 1042236 w 1042591"/>
                <a:gd name="connsiteY6-328" fmla="*/ 518048 h 967593"/>
                <a:gd name="connsiteX7-329" fmla="*/ 990478 w 1042591"/>
                <a:gd name="connsiteY7-330" fmla="*/ 293761 h 967593"/>
                <a:gd name="connsiteX8-331" fmla="*/ 886961 w 1042591"/>
                <a:gd name="connsiteY8-332" fmla="*/ 121233 h 967593"/>
                <a:gd name="connsiteX9-333" fmla="*/ 679927 w 1042591"/>
                <a:gd name="connsiteY9-334" fmla="*/ 463 h 967593"/>
                <a:gd name="connsiteX10-335" fmla="*/ 352123 w 1042591"/>
                <a:gd name="connsiteY10-336" fmla="*/ 86727 h 967593"/>
                <a:gd name="connsiteX11-337" fmla="*/ 129580 w 1042591"/>
                <a:gd name="connsiteY11-338" fmla="*/ 220345 h 967593"/>
                <a:gd name="connsiteX12-339" fmla="*/ 0 w 1042591"/>
                <a:gd name="connsiteY12-340" fmla="*/ 465371 h 967593"/>
                <a:gd name="connsiteX0-341" fmla="*/ 26522 w 1042591"/>
                <a:gd name="connsiteY0-342" fmla="*/ 616860 h 967752"/>
                <a:gd name="connsiteX1-343" fmla="*/ 93331 w 1042591"/>
                <a:gd name="connsiteY1-344" fmla="*/ 811505 h 967752"/>
                <a:gd name="connsiteX2-345" fmla="*/ 231353 w 1042591"/>
                <a:gd name="connsiteY2-346" fmla="*/ 932275 h 967752"/>
                <a:gd name="connsiteX3-347" fmla="*/ 369376 w 1042591"/>
                <a:gd name="connsiteY3-348" fmla="*/ 966781 h 967752"/>
                <a:gd name="connsiteX4-349" fmla="*/ 662674 w 1042591"/>
                <a:gd name="connsiteY4-350" fmla="*/ 949528 h 967752"/>
                <a:gd name="connsiteX5-351" fmla="*/ 852455 w 1042591"/>
                <a:gd name="connsiteY5-352" fmla="*/ 863264 h 967752"/>
                <a:gd name="connsiteX6-353" fmla="*/ 1042236 w 1042591"/>
                <a:gd name="connsiteY6-354" fmla="*/ 518207 h 967752"/>
                <a:gd name="connsiteX7-355" fmla="*/ 990478 w 1042591"/>
                <a:gd name="connsiteY7-356" fmla="*/ 293920 h 967752"/>
                <a:gd name="connsiteX8-357" fmla="*/ 886961 w 1042591"/>
                <a:gd name="connsiteY8-358" fmla="*/ 121392 h 967752"/>
                <a:gd name="connsiteX9-359" fmla="*/ 679927 w 1042591"/>
                <a:gd name="connsiteY9-360" fmla="*/ 622 h 967752"/>
                <a:gd name="connsiteX10-361" fmla="*/ 352123 w 1042591"/>
                <a:gd name="connsiteY10-362" fmla="*/ 86886 h 967752"/>
                <a:gd name="connsiteX11-363" fmla="*/ 129580 w 1042591"/>
                <a:gd name="connsiteY11-364" fmla="*/ 220504 h 967752"/>
                <a:gd name="connsiteX12-365" fmla="*/ 0 w 1042591"/>
                <a:gd name="connsiteY12-366" fmla="*/ 465530 h 967752"/>
                <a:gd name="connsiteX0-367" fmla="*/ 26522 w 1042591"/>
                <a:gd name="connsiteY0-368" fmla="*/ 617117 h 968009"/>
                <a:gd name="connsiteX1-369" fmla="*/ 93331 w 1042591"/>
                <a:gd name="connsiteY1-370" fmla="*/ 811762 h 968009"/>
                <a:gd name="connsiteX2-371" fmla="*/ 231353 w 1042591"/>
                <a:gd name="connsiteY2-372" fmla="*/ 932532 h 968009"/>
                <a:gd name="connsiteX3-373" fmla="*/ 369376 w 1042591"/>
                <a:gd name="connsiteY3-374" fmla="*/ 967038 h 968009"/>
                <a:gd name="connsiteX4-375" fmla="*/ 662674 w 1042591"/>
                <a:gd name="connsiteY4-376" fmla="*/ 949785 h 968009"/>
                <a:gd name="connsiteX5-377" fmla="*/ 852455 w 1042591"/>
                <a:gd name="connsiteY5-378" fmla="*/ 863521 h 968009"/>
                <a:gd name="connsiteX6-379" fmla="*/ 1042236 w 1042591"/>
                <a:gd name="connsiteY6-380" fmla="*/ 518464 h 968009"/>
                <a:gd name="connsiteX7-381" fmla="*/ 990478 w 1042591"/>
                <a:gd name="connsiteY7-382" fmla="*/ 294177 h 968009"/>
                <a:gd name="connsiteX8-383" fmla="*/ 886961 w 1042591"/>
                <a:gd name="connsiteY8-384" fmla="*/ 121649 h 968009"/>
                <a:gd name="connsiteX9-385" fmla="*/ 679927 w 1042591"/>
                <a:gd name="connsiteY9-386" fmla="*/ 879 h 968009"/>
                <a:gd name="connsiteX10-387" fmla="*/ 337531 w 1042591"/>
                <a:gd name="connsiteY10-388" fmla="*/ 82279 h 968009"/>
                <a:gd name="connsiteX11-389" fmla="*/ 129580 w 1042591"/>
                <a:gd name="connsiteY11-390" fmla="*/ 220761 h 968009"/>
                <a:gd name="connsiteX12-391" fmla="*/ 0 w 1042591"/>
                <a:gd name="connsiteY12-392" fmla="*/ 465787 h 968009"/>
                <a:gd name="connsiteX0-393" fmla="*/ 26522 w 1042591"/>
                <a:gd name="connsiteY0-394" fmla="*/ 617022 h 967914"/>
                <a:gd name="connsiteX1-395" fmla="*/ 93331 w 1042591"/>
                <a:gd name="connsiteY1-396" fmla="*/ 811667 h 967914"/>
                <a:gd name="connsiteX2-397" fmla="*/ 231353 w 1042591"/>
                <a:gd name="connsiteY2-398" fmla="*/ 932437 h 967914"/>
                <a:gd name="connsiteX3-399" fmla="*/ 369376 w 1042591"/>
                <a:gd name="connsiteY3-400" fmla="*/ 966943 h 967914"/>
                <a:gd name="connsiteX4-401" fmla="*/ 662674 w 1042591"/>
                <a:gd name="connsiteY4-402" fmla="*/ 949690 h 967914"/>
                <a:gd name="connsiteX5-403" fmla="*/ 852455 w 1042591"/>
                <a:gd name="connsiteY5-404" fmla="*/ 863426 h 967914"/>
                <a:gd name="connsiteX6-405" fmla="*/ 1042236 w 1042591"/>
                <a:gd name="connsiteY6-406" fmla="*/ 518369 h 967914"/>
                <a:gd name="connsiteX7-407" fmla="*/ 990478 w 1042591"/>
                <a:gd name="connsiteY7-408" fmla="*/ 294082 h 967914"/>
                <a:gd name="connsiteX8-409" fmla="*/ 886961 w 1042591"/>
                <a:gd name="connsiteY8-410" fmla="*/ 121554 h 967914"/>
                <a:gd name="connsiteX9-411" fmla="*/ 679927 w 1042591"/>
                <a:gd name="connsiteY9-412" fmla="*/ 784 h 967914"/>
                <a:gd name="connsiteX10-413" fmla="*/ 337531 w 1042591"/>
                <a:gd name="connsiteY10-414" fmla="*/ 82184 h 967914"/>
                <a:gd name="connsiteX11-415" fmla="*/ 129580 w 1042591"/>
                <a:gd name="connsiteY11-416" fmla="*/ 220666 h 967914"/>
                <a:gd name="connsiteX12-417" fmla="*/ 0 w 1042591"/>
                <a:gd name="connsiteY12-418" fmla="*/ 465692 h 967914"/>
                <a:gd name="connsiteX0-419" fmla="*/ 26522 w 1042591"/>
                <a:gd name="connsiteY0-420" fmla="*/ 617022 h 967914"/>
                <a:gd name="connsiteX1-421" fmla="*/ 93331 w 1042591"/>
                <a:gd name="connsiteY1-422" fmla="*/ 811667 h 967914"/>
                <a:gd name="connsiteX2-423" fmla="*/ 231353 w 1042591"/>
                <a:gd name="connsiteY2-424" fmla="*/ 932437 h 967914"/>
                <a:gd name="connsiteX3-425" fmla="*/ 369376 w 1042591"/>
                <a:gd name="connsiteY3-426" fmla="*/ 966943 h 967914"/>
                <a:gd name="connsiteX4-427" fmla="*/ 662674 w 1042591"/>
                <a:gd name="connsiteY4-428" fmla="*/ 949690 h 967914"/>
                <a:gd name="connsiteX5-429" fmla="*/ 852455 w 1042591"/>
                <a:gd name="connsiteY5-430" fmla="*/ 863426 h 967914"/>
                <a:gd name="connsiteX6-431" fmla="*/ 1042236 w 1042591"/>
                <a:gd name="connsiteY6-432" fmla="*/ 518369 h 967914"/>
                <a:gd name="connsiteX7-433" fmla="*/ 990478 w 1042591"/>
                <a:gd name="connsiteY7-434" fmla="*/ 294082 h 967914"/>
                <a:gd name="connsiteX8-435" fmla="*/ 886961 w 1042591"/>
                <a:gd name="connsiteY8-436" fmla="*/ 121554 h 967914"/>
                <a:gd name="connsiteX9-437" fmla="*/ 679927 w 1042591"/>
                <a:gd name="connsiteY9-438" fmla="*/ 784 h 967914"/>
                <a:gd name="connsiteX10-439" fmla="*/ 337531 w 1042591"/>
                <a:gd name="connsiteY10-440" fmla="*/ 82184 h 967914"/>
                <a:gd name="connsiteX11-441" fmla="*/ 129580 w 1042591"/>
                <a:gd name="connsiteY11-442" fmla="*/ 220666 h 967914"/>
                <a:gd name="connsiteX12-443" fmla="*/ 0 w 1042591"/>
                <a:gd name="connsiteY12-444" fmla="*/ 465692 h 967914"/>
                <a:gd name="connsiteX0-445" fmla="*/ 26522 w 1042591"/>
                <a:gd name="connsiteY0-446" fmla="*/ 617022 h 967914"/>
                <a:gd name="connsiteX1-447" fmla="*/ 93331 w 1042591"/>
                <a:gd name="connsiteY1-448" fmla="*/ 811667 h 967914"/>
                <a:gd name="connsiteX2-449" fmla="*/ 231353 w 1042591"/>
                <a:gd name="connsiteY2-450" fmla="*/ 932437 h 967914"/>
                <a:gd name="connsiteX3-451" fmla="*/ 369376 w 1042591"/>
                <a:gd name="connsiteY3-452" fmla="*/ 966943 h 967914"/>
                <a:gd name="connsiteX4-453" fmla="*/ 662674 w 1042591"/>
                <a:gd name="connsiteY4-454" fmla="*/ 949690 h 967914"/>
                <a:gd name="connsiteX5-455" fmla="*/ 852455 w 1042591"/>
                <a:gd name="connsiteY5-456" fmla="*/ 863426 h 967914"/>
                <a:gd name="connsiteX6-457" fmla="*/ 1042236 w 1042591"/>
                <a:gd name="connsiteY6-458" fmla="*/ 518369 h 967914"/>
                <a:gd name="connsiteX7-459" fmla="*/ 990478 w 1042591"/>
                <a:gd name="connsiteY7-460" fmla="*/ 294082 h 967914"/>
                <a:gd name="connsiteX8-461" fmla="*/ 886961 w 1042591"/>
                <a:gd name="connsiteY8-462" fmla="*/ 121554 h 967914"/>
                <a:gd name="connsiteX9-463" fmla="*/ 679927 w 1042591"/>
                <a:gd name="connsiteY9-464" fmla="*/ 784 h 967914"/>
                <a:gd name="connsiteX10-465" fmla="*/ 337531 w 1042591"/>
                <a:gd name="connsiteY10-466" fmla="*/ 82184 h 967914"/>
                <a:gd name="connsiteX11-467" fmla="*/ 129580 w 1042591"/>
                <a:gd name="connsiteY11-468" fmla="*/ 220666 h 967914"/>
                <a:gd name="connsiteX12-469" fmla="*/ 0 w 1042591"/>
                <a:gd name="connsiteY12-470" fmla="*/ 465692 h 967914"/>
                <a:gd name="connsiteX0-471" fmla="*/ 21658 w 1042591"/>
                <a:gd name="connsiteY0-472" fmla="*/ 631613 h 967914"/>
                <a:gd name="connsiteX1-473" fmla="*/ 93331 w 1042591"/>
                <a:gd name="connsiteY1-474" fmla="*/ 811667 h 967914"/>
                <a:gd name="connsiteX2-475" fmla="*/ 231353 w 1042591"/>
                <a:gd name="connsiteY2-476" fmla="*/ 932437 h 967914"/>
                <a:gd name="connsiteX3-477" fmla="*/ 369376 w 1042591"/>
                <a:gd name="connsiteY3-478" fmla="*/ 966943 h 967914"/>
                <a:gd name="connsiteX4-479" fmla="*/ 662674 w 1042591"/>
                <a:gd name="connsiteY4-480" fmla="*/ 949690 h 967914"/>
                <a:gd name="connsiteX5-481" fmla="*/ 852455 w 1042591"/>
                <a:gd name="connsiteY5-482" fmla="*/ 863426 h 967914"/>
                <a:gd name="connsiteX6-483" fmla="*/ 1042236 w 1042591"/>
                <a:gd name="connsiteY6-484" fmla="*/ 518369 h 967914"/>
                <a:gd name="connsiteX7-485" fmla="*/ 990478 w 1042591"/>
                <a:gd name="connsiteY7-486" fmla="*/ 294082 h 967914"/>
                <a:gd name="connsiteX8-487" fmla="*/ 886961 w 1042591"/>
                <a:gd name="connsiteY8-488" fmla="*/ 121554 h 967914"/>
                <a:gd name="connsiteX9-489" fmla="*/ 679927 w 1042591"/>
                <a:gd name="connsiteY9-490" fmla="*/ 784 h 967914"/>
                <a:gd name="connsiteX10-491" fmla="*/ 337531 w 1042591"/>
                <a:gd name="connsiteY10-492" fmla="*/ 82184 h 967914"/>
                <a:gd name="connsiteX11-493" fmla="*/ 129580 w 1042591"/>
                <a:gd name="connsiteY11-494" fmla="*/ 220666 h 967914"/>
                <a:gd name="connsiteX12-495" fmla="*/ 0 w 1042591"/>
                <a:gd name="connsiteY12-496" fmla="*/ 465692 h 967914"/>
                <a:gd name="connsiteX0-497" fmla="*/ 21658 w 1042591"/>
                <a:gd name="connsiteY0-498" fmla="*/ 631613 h 967914"/>
                <a:gd name="connsiteX1-499" fmla="*/ 93331 w 1042591"/>
                <a:gd name="connsiteY1-500" fmla="*/ 811667 h 967914"/>
                <a:gd name="connsiteX2-501" fmla="*/ 231353 w 1042591"/>
                <a:gd name="connsiteY2-502" fmla="*/ 932437 h 967914"/>
                <a:gd name="connsiteX3-503" fmla="*/ 369376 w 1042591"/>
                <a:gd name="connsiteY3-504" fmla="*/ 966943 h 967914"/>
                <a:gd name="connsiteX4-505" fmla="*/ 662674 w 1042591"/>
                <a:gd name="connsiteY4-506" fmla="*/ 949690 h 967914"/>
                <a:gd name="connsiteX5-507" fmla="*/ 852455 w 1042591"/>
                <a:gd name="connsiteY5-508" fmla="*/ 863426 h 967914"/>
                <a:gd name="connsiteX6-509" fmla="*/ 1042236 w 1042591"/>
                <a:gd name="connsiteY6-510" fmla="*/ 518369 h 967914"/>
                <a:gd name="connsiteX7-511" fmla="*/ 990478 w 1042591"/>
                <a:gd name="connsiteY7-512" fmla="*/ 294082 h 967914"/>
                <a:gd name="connsiteX8-513" fmla="*/ 886961 w 1042591"/>
                <a:gd name="connsiteY8-514" fmla="*/ 121554 h 967914"/>
                <a:gd name="connsiteX9-515" fmla="*/ 679927 w 1042591"/>
                <a:gd name="connsiteY9-516" fmla="*/ 784 h 967914"/>
                <a:gd name="connsiteX10-517" fmla="*/ 337531 w 1042591"/>
                <a:gd name="connsiteY10-518" fmla="*/ 82184 h 967914"/>
                <a:gd name="connsiteX11-519" fmla="*/ 129580 w 1042591"/>
                <a:gd name="connsiteY11-520" fmla="*/ 220666 h 967914"/>
                <a:gd name="connsiteX12-521" fmla="*/ 0 w 1042591"/>
                <a:gd name="connsiteY12-522" fmla="*/ 465692 h 967914"/>
                <a:gd name="connsiteX0-523" fmla="*/ 21658 w 1042591"/>
                <a:gd name="connsiteY0-524" fmla="*/ 631613 h 967914"/>
                <a:gd name="connsiteX1-525" fmla="*/ 93331 w 1042591"/>
                <a:gd name="connsiteY1-526" fmla="*/ 811667 h 967914"/>
                <a:gd name="connsiteX2-527" fmla="*/ 231353 w 1042591"/>
                <a:gd name="connsiteY2-528" fmla="*/ 932437 h 967914"/>
                <a:gd name="connsiteX3-529" fmla="*/ 369376 w 1042591"/>
                <a:gd name="connsiteY3-530" fmla="*/ 966943 h 967914"/>
                <a:gd name="connsiteX4-531" fmla="*/ 662674 w 1042591"/>
                <a:gd name="connsiteY4-532" fmla="*/ 949690 h 967914"/>
                <a:gd name="connsiteX5-533" fmla="*/ 852455 w 1042591"/>
                <a:gd name="connsiteY5-534" fmla="*/ 863426 h 967914"/>
                <a:gd name="connsiteX6-535" fmla="*/ 1042236 w 1042591"/>
                <a:gd name="connsiteY6-536" fmla="*/ 518369 h 967914"/>
                <a:gd name="connsiteX7-537" fmla="*/ 990478 w 1042591"/>
                <a:gd name="connsiteY7-538" fmla="*/ 294082 h 967914"/>
                <a:gd name="connsiteX8-539" fmla="*/ 886961 w 1042591"/>
                <a:gd name="connsiteY8-540" fmla="*/ 121554 h 967914"/>
                <a:gd name="connsiteX9-541" fmla="*/ 679927 w 1042591"/>
                <a:gd name="connsiteY9-542" fmla="*/ 784 h 967914"/>
                <a:gd name="connsiteX10-543" fmla="*/ 337531 w 1042591"/>
                <a:gd name="connsiteY10-544" fmla="*/ 82184 h 967914"/>
                <a:gd name="connsiteX11-545" fmla="*/ 129580 w 1042591"/>
                <a:gd name="connsiteY11-546" fmla="*/ 220666 h 967914"/>
                <a:gd name="connsiteX12-547" fmla="*/ 0 w 1042591"/>
                <a:gd name="connsiteY12-548" fmla="*/ 465692 h 967914"/>
                <a:gd name="connsiteX0-549" fmla="*/ 21658 w 1042591"/>
                <a:gd name="connsiteY0-550" fmla="*/ 631613 h 967914"/>
                <a:gd name="connsiteX1-551" fmla="*/ 93331 w 1042591"/>
                <a:gd name="connsiteY1-552" fmla="*/ 811667 h 967914"/>
                <a:gd name="connsiteX2-553" fmla="*/ 231353 w 1042591"/>
                <a:gd name="connsiteY2-554" fmla="*/ 932437 h 967914"/>
                <a:gd name="connsiteX3-555" fmla="*/ 369376 w 1042591"/>
                <a:gd name="connsiteY3-556" fmla="*/ 966943 h 967914"/>
                <a:gd name="connsiteX4-557" fmla="*/ 662674 w 1042591"/>
                <a:gd name="connsiteY4-558" fmla="*/ 949690 h 967914"/>
                <a:gd name="connsiteX5-559" fmla="*/ 852455 w 1042591"/>
                <a:gd name="connsiteY5-560" fmla="*/ 863426 h 967914"/>
                <a:gd name="connsiteX6-561" fmla="*/ 1042236 w 1042591"/>
                <a:gd name="connsiteY6-562" fmla="*/ 518369 h 967914"/>
                <a:gd name="connsiteX7-563" fmla="*/ 990478 w 1042591"/>
                <a:gd name="connsiteY7-564" fmla="*/ 294082 h 967914"/>
                <a:gd name="connsiteX8-565" fmla="*/ 886961 w 1042591"/>
                <a:gd name="connsiteY8-566" fmla="*/ 121554 h 967914"/>
                <a:gd name="connsiteX9-567" fmla="*/ 679927 w 1042591"/>
                <a:gd name="connsiteY9-568" fmla="*/ 784 h 967914"/>
                <a:gd name="connsiteX10-569" fmla="*/ 337531 w 1042591"/>
                <a:gd name="connsiteY10-570" fmla="*/ 82184 h 967914"/>
                <a:gd name="connsiteX11-571" fmla="*/ 129580 w 1042591"/>
                <a:gd name="connsiteY11-572" fmla="*/ 220666 h 967914"/>
                <a:gd name="connsiteX12-573" fmla="*/ 0 w 1042591"/>
                <a:gd name="connsiteY12-574" fmla="*/ 465692 h 967914"/>
                <a:gd name="connsiteX0-575" fmla="*/ 21658 w 1042591"/>
                <a:gd name="connsiteY0-576" fmla="*/ 631613 h 967914"/>
                <a:gd name="connsiteX1-577" fmla="*/ 93331 w 1042591"/>
                <a:gd name="connsiteY1-578" fmla="*/ 811667 h 967914"/>
                <a:gd name="connsiteX2-579" fmla="*/ 231353 w 1042591"/>
                <a:gd name="connsiteY2-580" fmla="*/ 932437 h 967914"/>
                <a:gd name="connsiteX3-581" fmla="*/ 369376 w 1042591"/>
                <a:gd name="connsiteY3-582" fmla="*/ 966943 h 967914"/>
                <a:gd name="connsiteX4-583" fmla="*/ 662674 w 1042591"/>
                <a:gd name="connsiteY4-584" fmla="*/ 949690 h 967914"/>
                <a:gd name="connsiteX5-585" fmla="*/ 852455 w 1042591"/>
                <a:gd name="connsiteY5-586" fmla="*/ 863426 h 967914"/>
                <a:gd name="connsiteX6-587" fmla="*/ 1042236 w 1042591"/>
                <a:gd name="connsiteY6-588" fmla="*/ 518369 h 967914"/>
                <a:gd name="connsiteX7-589" fmla="*/ 990478 w 1042591"/>
                <a:gd name="connsiteY7-590" fmla="*/ 294082 h 967914"/>
                <a:gd name="connsiteX8-591" fmla="*/ 886961 w 1042591"/>
                <a:gd name="connsiteY8-592" fmla="*/ 121554 h 967914"/>
                <a:gd name="connsiteX9-593" fmla="*/ 679927 w 1042591"/>
                <a:gd name="connsiteY9-594" fmla="*/ 784 h 967914"/>
                <a:gd name="connsiteX10-595" fmla="*/ 337531 w 1042591"/>
                <a:gd name="connsiteY10-596" fmla="*/ 82184 h 967914"/>
                <a:gd name="connsiteX11-597" fmla="*/ 129580 w 1042591"/>
                <a:gd name="connsiteY11-598" fmla="*/ 220666 h 967914"/>
                <a:gd name="connsiteX12-599" fmla="*/ 0 w 1042591"/>
                <a:gd name="connsiteY12-600" fmla="*/ 465692 h 9679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042591" h="967914">
                  <a:moveTo>
                    <a:pt x="21658" y="631613"/>
                  </a:moveTo>
                  <a:cubicBezTo>
                    <a:pt x="77975" y="769453"/>
                    <a:pt x="71061" y="746785"/>
                    <a:pt x="93331" y="811667"/>
                  </a:cubicBezTo>
                  <a:cubicBezTo>
                    <a:pt x="173385" y="920018"/>
                    <a:pt x="185346" y="892180"/>
                    <a:pt x="231353" y="932437"/>
                  </a:cubicBezTo>
                  <a:lnTo>
                    <a:pt x="369376" y="966943"/>
                  </a:lnTo>
                  <a:cubicBezTo>
                    <a:pt x="441263" y="969818"/>
                    <a:pt x="582161" y="966943"/>
                    <a:pt x="662674" y="949690"/>
                  </a:cubicBezTo>
                  <a:cubicBezTo>
                    <a:pt x="743187" y="932437"/>
                    <a:pt x="769740" y="935313"/>
                    <a:pt x="852455" y="863426"/>
                  </a:cubicBezTo>
                  <a:cubicBezTo>
                    <a:pt x="935170" y="791539"/>
                    <a:pt x="1038282" y="651360"/>
                    <a:pt x="1042236" y="518369"/>
                  </a:cubicBezTo>
                  <a:cubicBezTo>
                    <a:pt x="1046190" y="385378"/>
                    <a:pt x="1016357" y="360218"/>
                    <a:pt x="990478" y="294082"/>
                  </a:cubicBezTo>
                  <a:lnTo>
                    <a:pt x="886961" y="121554"/>
                  </a:lnTo>
                  <a:cubicBezTo>
                    <a:pt x="835203" y="72671"/>
                    <a:pt x="771499" y="7346"/>
                    <a:pt x="679927" y="784"/>
                  </a:cubicBezTo>
                  <a:cubicBezTo>
                    <a:pt x="588355" y="-5778"/>
                    <a:pt x="453865" y="29538"/>
                    <a:pt x="337531" y="82184"/>
                  </a:cubicBezTo>
                  <a:cubicBezTo>
                    <a:pt x="221197" y="134830"/>
                    <a:pt x="185835" y="156748"/>
                    <a:pt x="129580" y="220666"/>
                  </a:cubicBezTo>
                  <a:cubicBezTo>
                    <a:pt x="73325" y="284584"/>
                    <a:pt x="36708" y="332136"/>
                    <a:pt x="0" y="465692"/>
                  </a:cubicBezTo>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1251786" y="2245917"/>
              <a:ext cx="481657" cy="447157"/>
            </a:xfrm>
            <a:custGeom>
              <a:avLst/>
              <a:gdLst>
                <a:gd name="connsiteX0" fmla="*/ 17252 w 1035169"/>
                <a:gd name="connsiteY0" fmla="*/ 276045 h 966159"/>
                <a:gd name="connsiteX1" fmla="*/ 0 w 1035169"/>
                <a:gd name="connsiteY1" fmla="*/ 621102 h 966159"/>
                <a:gd name="connsiteX2" fmla="*/ 86264 w 1035169"/>
                <a:gd name="connsiteY2" fmla="*/ 810883 h 966159"/>
                <a:gd name="connsiteX3" fmla="*/ 224286 w 1035169"/>
                <a:gd name="connsiteY3" fmla="*/ 931653 h 966159"/>
                <a:gd name="connsiteX4" fmla="*/ 362309 w 1035169"/>
                <a:gd name="connsiteY4" fmla="*/ 966159 h 966159"/>
                <a:gd name="connsiteX5" fmla="*/ 655607 w 1035169"/>
                <a:gd name="connsiteY5" fmla="*/ 948906 h 966159"/>
                <a:gd name="connsiteX6" fmla="*/ 845388 w 1035169"/>
                <a:gd name="connsiteY6" fmla="*/ 862642 h 966159"/>
                <a:gd name="connsiteX7" fmla="*/ 1035169 w 1035169"/>
                <a:gd name="connsiteY7" fmla="*/ 517585 h 966159"/>
                <a:gd name="connsiteX8" fmla="*/ 983411 w 1035169"/>
                <a:gd name="connsiteY8" fmla="*/ 293298 h 966159"/>
                <a:gd name="connsiteX9" fmla="*/ 879894 w 1035169"/>
                <a:gd name="connsiteY9" fmla="*/ 120770 h 966159"/>
                <a:gd name="connsiteX10" fmla="*/ 672860 w 1035169"/>
                <a:gd name="connsiteY10" fmla="*/ 0 h 966159"/>
                <a:gd name="connsiteX11" fmla="*/ 345056 w 1035169"/>
                <a:gd name="connsiteY11" fmla="*/ 86264 h 966159"/>
                <a:gd name="connsiteX12" fmla="*/ 69011 w 1035169"/>
                <a:gd name="connsiteY12" fmla="*/ 258793 h 966159"/>
                <a:gd name="connsiteX13" fmla="*/ 17252 w 1035169"/>
                <a:gd name="connsiteY13" fmla="*/ 345057 h 966159"/>
                <a:gd name="connsiteX14" fmla="*/ 17252 w 1035169"/>
                <a:gd name="connsiteY14" fmla="*/ 396815 h 966159"/>
                <a:gd name="connsiteX0-1" fmla="*/ 0 w 1035169"/>
                <a:gd name="connsiteY0-2" fmla="*/ 621102 h 966159"/>
                <a:gd name="connsiteX1-3" fmla="*/ 86264 w 1035169"/>
                <a:gd name="connsiteY1-4" fmla="*/ 810883 h 966159"/>
                <a:gd name="connsiteX2-5" fmla="*/ 224286 w 1035169"/>
                <a:gd name="connsiteY2-6" fmla="*/ 931653 h 966159"/>
                <a:gd name="connsiteX3-7" fmla="*/ 362309 w 1035169"/>
                <a:gd name="connsiteY3-8" fmla="*/ 966159 h 966159"/>
                <a:gd name="connsiteX4-9" fmla="*/ 655607 w 1035169"/>
                <a:gd name="connsiteY4-10" fmla="*/ 948906 h 966159"/>
                <a:gd name="connsiteX5-11" fmla="*/ 845388 w 1035169"/>
                <a:gd name="connsiteY5-12" fmla="*/ 862642 h 966159"/>
                <a:gd name="connsiteX6-13" fmla="*/ 1035169 w 1035169"/>
                <a:gd name="connsiteY6-14" fmla="*/ 517585 h 966159"/>
                <a:gd name="connsiteX7-15" fmla="*/ 983411 w 1035169"/>
                <a:gd name="connsiteY7-16" fmla="*/ 293298 h 966159"/>
                <a:gd name="connsiteX8-17" fmla="*/ 879894 w 1035169"/>
                <a:gd name="connsiteY8-18" fmla="*/ 120770 h 966159"/>
                <a:gd name="connsiteX9-19" fmla="*/ 672860 w 1035169"/>
                <a:gd name="connsiteY9-20" fmla="*/ 0 h 966159"/>
                <a:gd name="connsiteX10-21" fmla="*/ 345056 w 1035169"/>
                <a:gd name="connsiteY10-22" fmla="*/ 86264 h 966159"/>
                <a:gd name="connsiteX11-23" fmla="*/ 69011 w 1035169"/>
                <a:gd name="connsiteY11-24" fmla="*/ 258793 h 966159"/>
                <a:gd name="connsiteX12-25" fmla="*/ 17252 w 1035169"/>
                <a:gd name="connsiteY12-26" fmla="*/ 345057 h 966159"/>
                <a:gd name="connsiteX13-27" fmla="*/ 17252 w 1035169"/>
                <a:gd name="connsiteY13-28" fmla="*/ 396815 h 966159"/>
                <a:gd name="connsiteX0-29" fmla="*/ 0 w 1035169"/>
                <a:gd name="connsiteY0-30" fmla="*/ 621102 h 966159"/>
                <a:gd name="connsiteX1-31" fmla="*/ 86264 w 1035169"/>
                <a:gd name="connsiteY1-32" fmla="*/ 810883 h 966159"/>
                <a:gd name="connsiteX2-33" fmla="*/ 224286 w 1035169"/>
                <a:gd name="connsiteY2-34" fmla="*/ 931653 h 966159"/>
                <a:gd name="connsiteX3-35" fmla="*/ 362309 w 1035169"/>
                <a:gd name="connsiteY3-36" fmla="*/ 966159 h 966159"/>
                <a:gd name="connsiteX4-37" fmla="*/ 655607 w 1035169"/>
                <a:gd name="connsiteY4-38" fmla="*/ 948906 h 966159"/>
                <a:gd name="connsiteX5-39" fmla="*/ 845388 w 1035169"/>
                <a:gd name="connsiteY5-40" fmla="*/ 862642 h 966159"/>
                <a:gd name="connsiteX6-41" fmla="*/ 1035169 w 1035169"/>
                <a:gd name="connsiteY6-42" fmla="*/ 517585 h 966159"/>
                <a:gd name="connsiteX7-43" fmla="*/ 983411 w 1035169"/>
                <a:gd name="connsiteY7-44" fmla="*/ 293298 h 966159"/>
                <a:gd name="connsiteX8-45" fmla="*/ 879894 w 1035169"/>
                <a:gd name="connsiteY8-46" fmla="*/ 120770 h 966159"/>
                <a:gd name="connsiteX9-47" fmla="*/ 672860 w 1035169"/>
                <a:gd name="connsiteY9-48" fmla="*/ 0 h 966159"/>
                <a:gd name="connsiteX10-49" fmla="*/ 345056 w 1035169"/>
                <a:gd name="connsiteY10-50" fmla="*/ 86264 h 966159"/>
                <a:gd name="connsiteX11-51" fmla="*/ 69011 w 1035169"/>
                <a:gd name="connsiteY11-52" fmla="*/ 258793 h 966159"/>
                <a:gd name="connsiteX12-53" fmla="*/ 17252 w 1035169"/>
                <a:gd name="connsiteY12-54" fmla="*/ 396815 h 966159"/>
                <a:gd name="connsiteX0-55" fmla="*/ 0 w 1035169"/>
                <a:gd name="connsiteY0-56" fmla="*/ 621565 h 966622"/>
                <a:gd name="connsiteX1-57" fmla="*/ 86264 w 1035169"/>
                <a:gd name="connsiteY1-58" fmla="*/ 811346 h 966622"/>
                <a:gd name="connsiteX2-59" fmla="*/ 224286 w 1035169"/>
                <a:gd name="connsiteY2-60" fmla="*/ 932116 h 966622"/>
                <a:gd name="connsiteX3-61" fmla="*/ 362309 w 1035169"/>
                <a:gd name="connsiteY3-62" fmla="*/ 966622 h 966622"/>
                <a:gd name="connsiteX4-63" fmla="*/ 655607 w 1035169"/>
                <a:gd name="connsiteY4-64" fmla="*/ 949369 h 966622"/>
                <a:gd name="connsiteX5-65" fmla="*/ 845388 w 1035169"/>
                <a:gd name="connsiteY5-66" fmla="*/ 863105 h 966622"/>
                <a:gd name="connsiteX6-67" fmla="*/ 1035169 w 1035169"/>
                <a:gd name="connsiteY6-68" fmla="*/ 518048 h 966622"/>
                <a:gd name="connsiteX7-69" fmla="*/ 983411 w 1035169"/>
                <a:gd name="connsiteY7-70" fmla="*/ 293761 h 966622"/>
                <a:gd name="connsiteX8-71" fmla="*/ 879894 w 1035169"/>
                <a:gd name="connsiteY8-72" fmla="*/ 121233 h 966622"/>
                <a:gd name="connsiteX9-73" fmla="*/ 672860 w 1035169"/>
                <a:gd name="connsiteY9-74" fmla="*/ 463 h 966622"/>
                <a:gd name="connsiteX10-75" fmla="*/ 345056 w 1035169"/>
                <a:gd name="connsiteY10-76" fmla="*/ 86727 h 966622"/>
                <a:gd name="connsiteX11-77" fmla="*/ 69011 w 1035169"/>
                <a:gd name="connsiteY11-78" fmla="*/ 259256 h 966622"/>
                <a:gd name="connsiteX12-79" fmla="*/ 17252 w 1035169"/>
                <a:gd name="connsiteY12-80" fmla="*/ 397278 h 966622"/>
                <a:gd name="connsiteX0-81" fmla="*/ 0 w 1041157"/>
                <a:gd name="connsiteY0-82" fmla="*/ 621565 h 966622"/>
                <a:gd name="connsiteX1-83" fmla="*/ 86264 w 1041157"/>
                <a:gd name="connsiteY1-84" fmla="*/ 811346 h 966622"/>
                <a:gd name="connsiteX2-85" fmla="*/ 224286 w 1041157"/>
                <a:gd name="connsiteY2-86" fmla="*/ 932116 h 966622"/>
                <a:gd name="connsiteX3-87" fmla="*/ 362309 w 1041157"/>
                <a:gd name="connsiteY3-88" fmla="*/ 966622 h 966622"/>
                <a:gd name="connsiteX4-89" fmla="*/ 655607 w 1041157"/>
                <a:gd name="connsiteY4-90" fmla="*/ 949369 h 966622"/>
                <a:gd name="connsiteX5-91" fmla="*/ 845388 w 1041157"/>
                <a:gd name="connsiteY5-92" fmla="*/ 863105 h 966622"/>
                <a:gd name="connsiteX6-93" fmla="*/ 1035169 w 1041157"/>
                <a:gd name="connsiteY6-94" fmla="*/ 518048 h 966622"/>
                <a:gd name="connsiteX7-95" fmla="*/ 983411 w 1041157"/>
                <a:gd name="connsiteY7-96" fmla="*/ 293761 h 966622"/>
                <a:gd name="connsiteX8-97" fmla="*/ 879894 w 1041157"/>
                <a:gd name="connsiteY8-98" fmla="*/ 121233 h 966622"/>
                <a:gd name="connsiteX9-99" fmla="*/ 672860 w 1041157"/>
                <a:gd name="connsiteY9-100" fmla="*/ 463 h 966622"/>
                <a:gd name="connsiteX10-101" fmla="*/ 345056 w 1041157"/>
                <a:gd name="connsiteY10-102" fmla="*/ 86727 h 966622"/>
                <a:gd name="connsiteX11-103" fmla="*/ 69011 w 1041157"/>
                <a:gd name="connsiteY11-104" fmla="*/ 259256 h 966622"/>
                <a:gd name="connsiteX12-105" fmla="*/ 17252 w 1041157"/>
                <a:gd name="connsiteY12-106" fmla="*/ 397278 h 966622"/>
                <a:gd name="connsiteX0-107" fmla="*/ 0 w 1035524"/>
                <a:gd name="connsiteY0-108" fmla="*/ 621565 h 966622"/>
                <a:gd name="connsiteX1-109" fmla="*/ 86264 w 1035524"/>
                <a:gd name="connsiteY1-110" fmla="*/ 811346 h 966622"/>
                <a:gd name="connsiteX2-111" fmla="*/ 224286 w 1035524"/>
                <a:gd name="connsiteY2-112" fmla="*/ 932116 h 966622"/>
                <a:gd name="connsiteX3-113" fmla="*/ 362309 w 1035524"/>
                <a:gd name="connsiteY3-114" fmla="*/ 966622 h 966622"/>
                <a:gd name="connsiteX4-115" fmla="*/ 655607 w 1035524"/>
                <a:gd name="connsiteY4-116" fmla="*/ 949369 h 966622"/>
                <a:gd name="connsiteX5-117" fmla="*/ 845388 w 1035524"/>
                <a:gd name="connsiteY5-118" fmla="*/ 863105 h 966622"/>
                <a:gd name="connsiteX6-119" fmla="*/ 1035169 w 1035524"/>
                <a:gd name="connsiteY6-120" fmla="*/ 518048 h 966622"/>
                <a:gd name="connsiteX7-121" fmla="*/ 983411 w 1035524"/>
                <a:gd name="connsiteY7-122" fmla="*/ 293761 h 966622"/>
                <a:gd name="connsiteX8-123" fmla="*/ 879894 w 1035524"/>
                <a:gd name="connsiteY8-124" fmla="*/ 121233 h 966622"/>
                <a:gd name="connsiteX9-125" fmla="*/ 672860 w 1035524"/>
                <a:gd name="connsiteY9-126" fmla="*/ 463 h 966622"/>
                <a:gd name="connsiteX10-127" fmla="*/ 345056 w 1035524"/>
                <a:gd name="connsiteY10-128" fmla="*/ 86727 h 966622"/>
                <a:gd name="connsiteX11-129" fmla="*/ 69011 w 1035524"/>
                <a:gd name="connsiteY11-130" fmla="*/ 259256 h 966622"/>
                <a:gd name="connsiteX12-131" fmla="*/ 17252 w 1035524"/>
                <a:gd name="connsiteY12-132" fmla="*/ 397278 h 966622"/>
                <a:gd name="connsiteX0-133" fmla="*/ 0 w 1035524"/>
                <a:gd name="connsiteY0-134" fmla="*/ 621565 h 967593"/>
                <a:gd name="connsiteX1-135" fmla="*/ 86264 w 1035524"/>
                <a:gd name="connsiteY1-136" fmla="*/ 811346 h 967593"/>
                <a:gd name="connsiteX2-137" fmla="*/ 224286 w 1035524"/>
                <a:gd name="connsiteY2-138" fmla="*/ 932116 h 967593"/>
                <a:gd name="connsiteX3-139" fmla="*/ 362309 w 1035524"/>
                <a:gd name="connsiteY3-140" fmla="*/ 966622 h 967593"/>
                <a:gd name="connsiteX4-141" fmla="*/ 655607 w 1035524"/>
                <a:gd name="connsiteY4-142" fmla="*/ 949369 h 967593"/>
                <a:gd name="connsiteX5-143" fmla="*/ 845388 w 1035524"/>
                <a:gd name="connsiteY5-144" fmla="*/ 863105 h 967593"/>
                <a:gd name="connsiteX6-145" fmla="*/ 1035169 w 1035524"/>
                <a:gd name="connsiteY6-146" fmla="*/ 518048 h 967593"/>
                <a:gd name="connsiteX7-147" fmla="*/ 983411 w 1035524"/>
                <a:gd name="connsiteY7-148" fmla="*/ 293761 h 967593"/>
                <a:gd name="connsiteX8-149" fmla="*/ 879894 w 1035524"/>
                <a:gd name="connsiteY8-150" fmla="*/ 121233 h 967593"/>
                <a:gd name="connsiteX9-151" fmla="*/ 672860 w 1035524"/>
                <a:gd name="connsiteY9-152" fmla="*/ 463 h 967593"/>
                <a:gd name="connsiteX10-153" fmla="*/ 345056 w 1035524"/>
                <a:gd name="connsiteY10-154" fmla="*/ 86727 h 967593"/>
                <a:gd name="connsiteX11-155" fmla="*/ 69011 w 1035524"/>
                <a:gd name="connsiteY11-156" fmla="*/ 259256 h 967593"/>
                <a:gd name="connsiteX12-157" fmla="*/ 17252 w 1035524"/>
                <a:gd name="connsiteY12-158" fmla="*/ 397278 h 967593"/>
                <a:gd name="connsiteX0-159" fmla="*/ 0 w 1035524"/>
                <a:gd name="connsiteY0-160" fmla="*/ 621565 h 967593"/>
                <a:gd name="connsiteX1-161" fmla="*/ 86264 w 1035524"/>
                <a:gd name="connsiteY1-162" fmla="*/ 811346 h 967593"/>
                <a:gd name="connsiteX2-163" fmla="*/ 224286 w 1035524"/>
                <a:gd name="connsiteY2-164" fmla="*/ 932116 h 967593"/>
                <a:gd name="connsiteX3-165" fmla="*/ 362309 w 1035524"/>
                <a:gd name="connsiteY3-166" fmla="*/ 966622 h 967593"/>
                <a:gd name="connsiteX4-167" fmla="*/ 655607 w 1035524"/>
                <a:gd name="connsiteY4-168" fmla="*/ 949369 h 967593"/>
                <a:gd name="connsiteX5-169" fmla="*/ 845388 w 1035524"/>
                <a:gd name="connsiteY5-170" fmla="*/ 863105 h 967593"/>
                <a:gd name="connsiteX6-171" fmla="*/ 1035169 w 1035524"/>
                <a:gd name="connsiteY6-172" fmla="*/ 518048 h 967593"/>
                <a:gd name="connsiteX7-173" fmla="*/ 983411 w 1035524"/>
                <a:gd name="connsiteY7-174" fmla="*/ 293761 h 967593"/>
                <a:gd name="connsiteX8-175" fmla="*/ 879894 w 1035524"/>
                <a:gd name="connsiteY8-176" fmla="*/ 121233 h 967593"/>
                <a:gd name="connsiteX9-177" fmla="*/ 672860 w 1035524"/>
                <a:gd name="connsiteY9-178" fmla="*/ 463 h 967593"/>
                <a:gd name="connsiteX10-179" fmla="*/ 345056 w 1035524"/>
                <a:gd name="connsiteY10-180" fmla="*/ 86727 h 967593"/>
                <a:gd name="connsiteX11-181" fmla="*/ 69011 w 1035524"/>
                <a:gd name="connsiteY11-182" fmla="*/ 259256 h 967593"/>
                <a:gd name="connsiteX12-183" fmla="*/ 17252 w 1035524"/>
                <a:gd name="connsiteY12-184" fmla="*/ 397278 h 967593"/>
                <a:gd name="connsiteX0-185" fmla="*/ 0 w 1035524"/>
                <a:gd name="connsiteY0-186" fmla="*/ 621565 h 967593"/>
                <a:gd name="connsiteX1-187" fmla="*/ 86264 w 1035524"/>
                <a:gd name="connsiteY1-188" fmla="*/ 811346 h 967593"/>
                <a:gd name="connsiteX2-189" fmla="*/ 224286 w 1035524"/>
                <a:gd name="connsiteY2-190" fmla="*/ 932116 h 967593"/>
                <a:gd name="connsiteX3-191" fmla="*/ 362309 w 1035524"/>
                <a:gd name="connsiteY3-192" fmla="*/ 966622 h 967593"/>
                <a:gd name="connsiteX4-193" fmla="*/ 655607 w 1035524"/>
                <a:gd name="connsiteY4-194" fmla="*/ 949369 h 967593"/>
                <a:gd name="connsiteX5-195" fmla="*/ 845388 w 1035524"/>
                <a:gd name="connsiteY5-196" fmla="*/ 863105 h 967593"/>
                <a:gd name="connsiteX6-197" fmla="*/ 1035169 w 1035524"/>
                <a:gd name="connsiteY6-198" fmla="*/ 518048 h 967593"/>
                <a:gd name="connsiteX7-199" fmla="*/ 983411 w 1035524"/>
                <a:gd name="connsiteY7-200" fmla="*/ 293761 h 967593"/>
                <a:gd name="connsiteX8-201" fmla="*/ 879894 w 1035524"/>
                <a:gd name="connsiteY8-202" fmla="*/ 121233 h 967593"/>
                <a:gd name="connsiteX9-203" fmla="*/ 672860 w 1035524"/>
                <a:gd name="connsiteY9-204" fmla="*/ 463 h 967593"/>
                <a:gd name="connsiteX10-205" fmla="*/ 345056 w 1035524"/>
                <a:gd name="connsiteY10-206" fmla="*/ 86727 h 967593"/>
                <a:gd name="connsiteX11-207" fmla="*/ 69011 w 1035524"/>
                <a:gd name="connsiteY11-208" fmla="*/ 259256 h 967593"/>
                <a:gd name="connsiteX12-209" fmla="*/ 17252 w 1035524"/>
                <a:gd name="connsiteY12-210" fmla="*/ 397278 h 967593"/>
                <a:gd name="connsiteX0-211" fmla="*/ 7067 w 1042591"/>
                <a:gd name="connsiteY0-212" fmla="*/ 621565 h 967593"/>
                <a:gd name="connsiteX1-213" fmla="*/ 93331 w 1042591"/>
                <a:gd name="connsiteY1-214" fmla="*/ 811346 h 967593"/>
                <a:gd name="connsiteX2-215" fmla="*/ 231353 w 1042591"/>
                <a:gd name="connsiteY2-216" fmla="*/ 932116 h 967593"/>
                <a:gd name="connsiteX3-217" fmla="*/ 369376 w 1042591"/>
                <a:gd name="connsiteY3-218" fmla="*/ 966622 h 967593"/>
                <a:gd name="connsiteX4-219" fmla="*/ 662674 w 1042591"/>
                <a:gd name="connsiteY4-220" fmla="*/ 949369 h 967593"/>
                <a:gd name="connsiteX5-221" fmla="*/ 852455 w 1042591"/>
                <a:gd name="connsiteY5-222" fmla="*/ 863105 h 967593"/>
                <a:gd name="connsiteX6-223" fmla="*/ 1042236 w 1042591"/>
                <a:gd name="connsiteY6-224" fmla="*/ 518048 h 967593"/>
                <a:gd name="connsiteX7-225" fmla="*/ 990478 w 1042591"/>
                <a:gd name="connsiteY7-226" fmla="*/ 293761 h 967593"/>
                <a:gd name="connsiteX8-227" fmla="*/ 886961 w 1042591"/>
                <a:gd name="connsiteY8-228" fmla="*/ 121233 h 967593"/>
                <a:gd name="connsiteX9-229" fmla="*/ 679927 w 1042591"/>
                <a:gd name="connsiteY9-230" fmla="*/ 463 h 967593"/>
                <a:gd name="connsiteX10-231" fmla="*/ 352123 w 1042591"/>
                <a:gd name="connsiteY10-232" fmla="*/ 86727 h 967593"/>
                <a:gd name="connsiteX11-233" fmla="*/ 76078 w 1042591"/>
                <a:gd name="connsiteY11-234" fmla="*/ 259256 h 967593"/>
                <a:gd name="connsiteX12-235" fmla="*/ 0 w 1042591"/>
                <a:gd name="connsiteY12-236" fmla="*/ 465371 h 967593"/>
                <a:gd name="connsiteX0-237" fmla="*/ 7067 w 1042591"/>
                <a:gd name="connsiteY0-238" fmla="*/ 621565 h 967593"/>
                <a:gd name="connsiteX1-239" fmla="*/ 93331 w 1042591"/>
                <a:gd name="connsiteY1-240" fmla="*/ 811346 h 967593"/>
                <a:gd name="connsiteX2-241" fmla="*/ 231353 w 1042591"/>
                <a:gd name="connsiteY2-242" fmla="*/ 932116 h 967593"/>
                <a:gd name="connsiteX3-243" fmla="*/ 369376 w 1042591"/>
                <a:gd name="connsiteY3-244" fmla="*/ 966622 h 967593"/>
                <a:gd name="connsiteX4-245" fmla="*/ 662674 w 1042591"/>
                <a:gd name="connsiteY4-246" fmla="*/ 949369 h 967593"/>
                <a:gd name="connsiteX5-247" fmla="*/ 852455 w 1042591"/>
                <a:gd name="connsiteY5-248" fmla="*/ 863105 h 967593"/>
                <a:gd name="connsiteX6-249" fmla="*/ 1042236 w 1042591"/>
                <a:gd name="connsiteY6-250" fmla="*/ 518048 h 967593"/>
                <a:gd name="connsiteX7-251" fmla="*/ 990478 w 1042591"/>
                <a:gd name="connsiteY7-252" fmla="*/ 293761 h 967593"/>
                <a:gd name="connsiteX8-253" fmla="*/ 886961 w 1042591"/>
                <a:gd name="connsiteY8-254" fmla="*/ 121233 h 967593"/>
                <a:gd name="connsiteX9-255" fmla="*/ 679927 w 1042591"/>
                <a:gd name="connsiteY9-256" fmla="*/ 463 h 967593"/>
                <a:gd name="connsiteX10-257" fmla="*/ 352123 w 1042591"/>
                <a:gd name="connsiteY10-258" fmla="*/ 86727 h 967593"/>
                <a:gd name="connsiteX11-259" fmla="*/ 76078 w 1042591"/>
                <a:gd name="connsiteY11-260" fmla="*/ 259256 h 967593"/>
                <a:gd name="connsiteX12-261" fmla="*/ 0 w 1042591"/>
                <a:gd name="connsiteY12-262" fmla="*/ 465371 h 967593"/>
                <a:gd name="connsiteX0-263" fmla="*/ 26522 w 1042591"/>
                <a:gd name="connsiteY0-264" fmla="*/ 616701 h 967593"/>
                <a:gd name="connsiteX1-265" fmla="*/ 93331 w 1042591"/>
                <a:gd name="connsiteY1-266" fmla="*/ 811346 h 967593"/>
                <a:gd name="connsiteX2-267" fmla="*/ 231353 w 1042591"/>
                <a:gd name="connsiteY2-268" fmla="*/ 932116 h 967593"/>
                <a:gd name="connsiteX3-269" fmla="*/ 369376 w 1042591"/>
                <a:gd name="connsiteY3-270" fmla="*/ 966622 h 967593"/>
                <a:gd name="connsiteX4-271" fmla="*/ 662674 w 1042591"/>
                <a:gd name="connsiteY4-272" fmla="*/ 949369 h 967593"/>
                <a:gd name="connsiteX5-273" fmla="*/ 852455 w 1042591"/>
                <a:gd name="connsiteY5-274" fmla="*/ 863105 h 967593"/>
                <a:gd name="connsiteX6-275" fmla="*/ 1042236 w 1042591"/>
                <a:gd name="connsiteY6-276" fmla="*/ 518048 h 967593"/>
                <a:gd name="connsiteX7-277" fmla="*/ 990478 w 1042591"/>
                <a:gd name="connsiteY7-278" fmla="*/ 293761 h 967593"/>
                <a:gd name="connsiteX8-279" fmla="*/ 886961 w 1042591"/>
                <a:gd name="connsiteY8-280" fmla="*/ 121233 h 967593"/>
                <a:gd name="connsiteX9-281" fmla="*/ 679927 w 1042591"/>
                <a:gd name="connsiteY9-282" fmla="*/ 463 h 967593"/>
                <a:gd name="connsiteX10-283" fmla="*/ 352123 w 1042591"/>
                <a:gd name="connsiteY10-284" fmla="*/ 86727 h 967593"/>
                <a:gd name="connsiteX11-285" fmla="*/ 76078 w 1042591"/>
                <a:gd name="connsiteY11-286" fmla="*/ 259256 h 967593"/>
                <a:gd name="connsiteX12-287" fmla="*/ 0 w 1042591"/>
                <a:gd name="connsiteY12-288" fmla="*/ 465371 h 967593"/>
                <a:gd name="connsiteX0-289" fmla="*/ 26522 w 1042591"/>
                <a:gd name="connsiteY0-290" fmla="*/ 616701 h 967593"/>
                <a:gd name="connsiteX1-291" fmla="*/ 93331 w 1042591"/>
                <a:gd name="connsiteY1-292" fmla="*/ 811346 h 967593"/>
                <a:gd name="connsiteX2-293" fmla="*/ 231353 w 1042591"/>
                <a:gd name="connsiteY2-294" fmla="*/ 932116 h 967593"/>
                <a:gd name="connsiteX3-295" fmla="*/ 369376 w 1042591"/>
                <a:gd name="connsiteY3-296" fmla="*/ 966622 h 967593"/>
                <a:gd name="connsiteX4-297" fmla="*/ 662674 w 1042591"/>
                <a:gd name="connsiteY4-298" fmla="*/ 949369 h 967593"/>
                <a:gd name="connsiteX5-299" fmla="*/ 852455 w 1042591"/>
                <a:gd name="connsiteY5-300" fmla="*/ 863105 h 967593"/>
                <a:gd name="connsiteX6-301" fmla="*/ 1042236 w 1042591"/>
                <a:gd name="connsiteY6-302" fmla="*/ 518048 h 967593"/>
                <a:gd name="connsiteX7-303" fmla="*/ 990478 w 1042591"/>
                <a:gd name="connsiteY7-304" fmla="*/ 293761 h 967593"/>
                <a:gd name="connsiteX8-305" fmla="*/ 886961 w 1042591"/>
                <a:gd name="connsiteY8-306" fmla="*/ 121233 h 967593"/>
                <a:gd name="connsiteX9-307" fmla="*/ 679927 w 1042591"/>
                <a:gd name="connsiteY9-308" fmla="*/ 463 h 967593"/>
                <a:gd name="connsiteX10-309" fmla="*/ 352123 w 1042591"/>
                <a:gd name="connsiteY10-310" fmla="*/ 86727 h 967593"/>
                <a:gd name="connsiteX11-311" fmla="*/ 76078 w 1042591"/>
                <a:gd name="connsiteY11-312" fmla="*/ 259256 h 967593"/>
                <a:gd name="connsiteX12-313" fmla="*/ 0 w 1042591"/>
                <a:gd name="connsiteY12-314" fmla="*/ 465371 h 967593"/>
                <a:gd name="connsiteX0-315" fmla="*/ 26522 w 1042591"/>
                <a:gd name="connsiteY0-316" fmla="*/ 616701 h 967593"/>
                <a:gd name="connsiteX1-317" fmla="*/ 93331 w 1042591"/>
                <a:gd name="connsiteY1-318" fmla="*/ 811346 h 967593"/>
                <a:gd name="connsiteX2-319" fmla="*/ 231353 w 1042591"/>
                <a:gd name="connsiteY2-320" fmla="*/ 932116 h 967593"/>
                <a:gd name="connsiteX3-321" fmla="*/ 369376 w 1042591"/>
                <a:gd name="connsiteY3-322" fmla="*/ 966622 h 967593"/>
                <a:gd name="connsiteX4-323" fmla="*/ 662674 w 1042591"/>
                <a:gd name="connsiteY4-324" fmla="*/ 949369 h 967593"/>
                <a:gd name="connsiteX5-325" fmla="*/ 852455 w 1042591"/>
                <a:gd name="connsiteY5-326" fmla="*/ 863105 h 967593"/>
                <a:gd name="connsiteX6-327" fmla="*/ 1042236 w 1042591"/>
                <a:gd name="connsiteY6-328" fmla="*/ 518048 h 967593"/>
                <a:gd name="connsiteX7-329" fmla="*/ 990478 w 1042591"/>
                <a:gd name="connsiteY7-330" fmla="*/ 293761 h 967593"/>
                <a:gd name="connsiteX8-331" fmla="*/ 886961 w 1042591"/>
                <a:gd name="connsiteY8-332" fmla="*/ 121233 h 967593"/>
                <a:gd name="connsiteX9-333" fmla="*/ 679927 w 1042591"/>
                <a:gd name="connsiteY9-334" fmla="*/ 463 h 967593"/>
                <a:gd name="connsiteX10-335" fmla="*/ 352123 w 1042591"/>
                <a:gd name="connsiteY10-336" fmla="*/ 86727 h 967593"/>
                <a:gd name="connsiteX11-337" fmla="*/ 129580 w 1042591"/>
                <a:gd name="connsiteY11-338" fmla="*/ 220345 h 967593"/>
                <a:gd name="connsiteX12-339" fmla="*/ 0 w 1042591"/>
                <a:gd name="connsiteY12-340" fmla="*/ 465371 h 967593"/>
                <a:gd name="connsiteX0-341" fmla="*/ 26522 w 1042591"/>
                <a:gd name="connsiteY0-342" fmla="*/ 616860 h 967752"/>
                <a:gd name="connsiteX1-343" fmla="*/ 93331 w 1042591"/>
                <a:gd name="connsiteY1-344" fmla="*/ 811505 h 967752"/>
                <a:gd name="connsiteX2-345" fmla="*/ 231353 w 1042591"/>
                <a:gd name="connsiteY2-346" fmla="*/ 932275 h 967752"/>
                <a:gd name="connsiteX3-347" fmla="*/ 369376 w 1042591"/>
                <a:gd name="connsiteY3-348" fmla="*/ 966781 h 967752"/>
                <a:gd name="connsiteX4-349" fmla="*/ 662674 w 1042591"/>
                <a:gd name="connsiteY4-350" fmla="*/ 949528 h 967752"/>
                <a:gd name="connsiteX5-351" fmla="*/ 852455 w 1042591"/>
                <a:gd name="connsiteY5-352" fmla="*/ 863264 h 967752"/>
                <a:gd name="connsiteX6-353" fmla="*/ 1042236 w 1042591"/>
                <a:gd name="connsiteY6-354" fmla="*/ 518207 h 967752"/>
                <a:gd name="connsiteX7-355" fmla="*/ 990478 w 1042591"/>
                <a:gd name="connsiteY7-356" fmla="*/ 293920 h 967752"/>
                <a:gd name="connsiteX8-357" fmla="*/ 886961 w 1042591"/>
                <a:gd name="connsiteY8-358" fmla="*/ 121392 h 967752"/>
                <a:gd name="connsiteX9-359" fmla="*/ 679927 w 1042591"/>
                <a:gd name="connsiteY9-360" fmla="*/ 622 h 967752"/>
                <a:gd name="connsiteX10-361" fmla="*/ 352123 w 1042591"/>
                <a:gd name="connsiteY10-362" fmla="*/ 86886 h 967752"/>
                <a:gd name="connsiteX11-363" fmla="*/ 129580 w 1042591"/>
                <a:gd name="connsiteY11-364" fmla="*/ 220504 h 967752"/>
                <a:gd name="connsiteX12-365" fmla="*/ 0 w 1042591"/>
                <a:gd name="connsiteY12-366" fmla="*/ 465530 h 967752"/>
                <a:gd name="connsiteX0-367" fmla="*/ 26522 w 1042591"/>
                <a:gd name="connsiteY0-368" fmla="*/ 617117 h 968009"/>
                <a:gd name="connsiteX1-369" fmla="*/ 93331 w 1042591"/>
                <a:gd name="connsiteY1-370" fmla="*/ 811762 h 968009"/>
                <a:gd name="connsiteX2-371" fmla="*/ 231353 w 1042591"/>
                <a:gd name="connsiteY2-372" fmla="*/ 932532 h 968009"/>
                <a:gd name="connsiteX3-373" fmla="*/ 369376 w 1042591"/>
                <a:gd name="connsiteY3-374" fmla="*/ 967038 h 968009"/>
                <a:gd name="connsiteX4-375" fmla="*/ 662674 w 1042591"/>
                <a:gd name="connsiteY4-376" fmla="*/ 949785 h 968009"/>
                <a:gd name="connsiteX5-377" fmla="*/ 852455 w 1042591"/>
                <a:gd name="connsiteY5-378" fmla="*/ 863521 h 968009"/>
                <a:gd name="connsiteX6-379" fmla="*/ 1042236 w 1042591"/>
                <a:gd name="connsiteY6-380" fmla="*/ 518464 h 968009"/>
                <a:gd name="connsiteX7-381" fmla="*/ 990478 w 1042591"/>
                <a:gd name="connsiteY7-382" fmla="*/ 294177 h 968009"/>
                <a:gd name="connsiteX8-383" fmla="*/ 886961 w 1042591"/>
                <a:gd name="connsiteY8-384" fmla="*/ 121649 h 968009"/>
                <a:gd name="connsiteX9-385" fmla="*/ 679927 w 1042591"/>
                <a:gd name="connsiteY9-386" fmla="*/ 879 h 968009"/>
                <a:gd name="connsiteX10-387" fmla="*/ 337531 w 1042591"/>
                <a:gd name="connsiteY10-388" fmla="*/ 82279 h 968009"/>
                <a:gd name="connsiteX11-389" fmla="*/ 129580 w 1042591"/>
                <a:gd name="connsiteY11-390" fmla="*/ 220761 h 968009"/>
                <a:gd name="connsiteX12-391" fmla="*/ 0 w 1042591"/>
                <a:gd name="connsiteY12-392" fmla="*/ 465787 h 968009"/>
                <a:gd name="connsiteX0-393" fmla="*/ 26522 w 1042591"/>
                <a:gd name="connsiteY0-394" fmla="*/ 617022 h 967914"/>
                <a:gd name="connsiteX1-395" fmla="*/ 93331 w 1042591"/>
                <a:gd name="connsiteY1-396" fmla="*/ 811667 h 967914"/>
                <a:gd name="connsiteX2-397" fmla="*/ 231353 w 1042591"/>
                <a:gd name="connsiteY2-398" fmla="*/ 932437 h 967914"/>
                <a:gd name="connsiteX3-399" fmla="*/ 369376 w 1042591"/>
                <a:gd name="connsiteY3-400" fmla="*/ 966943 h 967914"/>
                <a:gd name="connsiteX4-401" fmla="*/ 662674 w 1042591"/>
                <a:gd name="connsiteY4-402" fmla="*/ 949690 h 967914"/>
                <a:gd name="connsiteX5-403" fmla="*/ 852455 w 1042591"/>
                <a:gd name="connsiteY5-404" fmla="*/ 863426 h 967914"/>
                <a:gd name="connsiteX6-405" fmla="*/ 1042236 w 1042591"/>
                <a:gd name="connsiteY6-406" fmla="*/ 518369 h 967914"/>
                <a:gd name="connsiteX7-407" fmla="*/ 990478 w 1042591"/>
                <a:gd name="connsiteY7-408" fmla="*/ 294082 h 967914"/>
                <a:gd name="connsiteX8-409" fmla="*/ 886961 w 1042591"/>
                <a:gd name="connsiteY8-410" fmla="*/ 121554 h 967914"/>
                <a:gd name="connsiteX9-411" fmla="*/ 679927 w 1042591"/>
                <a:gd name="connsiteY9-412" fmla="*/ 784 h 967914"/>
                <a:gd name="connsiteX10-413" fmla="*/ 337531 w 1042591"/>
                <a:gd name="connsiteY10-414" fmla="*/ 82184 h 967914"/>
                <a:gd name="connsiteX11-415" fmla="*/ 129580 w 1042591"/>
                <a:gd name="connsiteY11-416" fmla="*/ 220666 h 967914"/>
                <a:gd name="connsiteX12-417" fmla="*/ 0 w 1042591"/>
                <a:gd name="connsiteY12-418" fmla="*/ 465692 h 967914"/>
                <a:gd name="connsiteX0-419" fmla="*/ 26522 w 1042591"/>
                <a:gd name="connsiteY0-420" fmla="*/ 617022 h 967914"/>
                <a:gd name="connsiteX1-421" fmla="*/ 93331 w 1042591"/>
                <a:gd name="connsiteY1-422" fmla="*/ 811667 h 967914"/>
                <a:gd name="connsiteX2-423" fmla="*/ 231353 w 1042591"/>
                <a:gd name="connsiteY2-424" fmla="*/ 932437 h 967914"/>
                <a:gd name="connsiteX3-425" fmla="*/ 369376 w 1042591"/>
                <a:gd name="connsiteY3-426" fmla="*/ 966943 h 967914"/>
                <a:gd name="connsiteX4-427" fmla="*/ 662674 w 1042591"/>
                <a:gd name="connsiteY4-428" fmla="*/ 949690 h 967914"/>
                <a:gd name="connsiteX5-429" fmla="*/ 852455 w 1042591"/>
                <a:gd name="connsiteY5-430" fmla="*/ 863426 h 967914"/>
                <a:gd name="connsiteX6-431" fmla="*/ 1042236 w 1042591"/>
                <a:gd name="connsiteY6-432" fmla="*/ 518369 h 967914"/>
                <a:gd name="connsiteX7-433" fmla="*/ 990478 w 1042591"/>
                <a:gd name="connsiteY7-434" fmla="*/ 294082 h 967914"/>
                <a:gd name="connsiteX8-435" fmla="*/ 886961 w 1042591"/>
                <a:gd name="connsiteY8-436" fmla="*/ 121554 h 967914"/>
                <a:gd name="connsiteX9-437" fmla="*/ 679927 w 1042591"/>
                <a:gd name="connsiteY9-438" fmla="*/ 784 h 967914"/>
                <a:gd name="connsiteX10-439" fmla="*/ 337531 w 1042591"/>
                <a:gd name="connsiteY10-440" fmla="*/ 82184 h 967914"/>
                <a:gd name="connsiteX11-441" fmla="*/ 129580 w 1042591"/>
                <a:gd name="connsiteY11-442" fmla="*/ 220666 h 967914"/>
                <a:gd name="connsiteX12-443" fmla="*/ 0 w 1042591"/>
                <a:gd name="connsiteY12-444" fmla="*/ 465692 h 967914"/>
                <a:gd name="connsiteX0-445" fmla="*/ 26522 w 1042591"/>
                <a:gd name="connsiteY0-446" fmla="*/ 617022 h 967914"/>
                <a:gd name="connsiteX1-447" fmla="*/ 93331 w 1042591"/>
                <a:gd name="connsiteY1-448" fmla="*/ 811667 h 967914"/>
                <a:gd name="connsiteX2-449" fmla="*/ 231353 w 1042591"/>
                <a:gd name="connsiteY2-450" fmla="*/ 932437 h 967914"/>
                <a:gd name="connsiteX3-451" fmla="*/ 369376 w 1042591"/>
                <a:gd name="connsiteY3-452" fmla="*/ 966943 h 967914"/>
                <a:gd name="connsiteX4-453" fmla="*/ 662674 w 1042591"/>
                <a:gd name="connsiteY4-454" fmla="*/ 949690 h 967914"/>
                <a:gd name="connsiteX5-455" fmla="*/ 852455 w 1042591"/>
                <a:gd name="connsiteY5-456" fmla="*/ 863426 h 967914"/>
                <a:gd name="connsiteX6-457" fmla="*/ 1042236 w 1042591"/>
                <a:gd name="connsiteY6-458" fmla="*/ 518369 h 967914"/>
                <a:gd name="connsiteX7-459" fmla="*/ 990478 w 1042591"/>
                <a:gd name="connsiteY7-460" fmla="*/ 294082 h 967914"/>
                <a:gd name="connsiteX8-461" fmla="*/ 886961 w 1042591"/>
                <a:gd name="connsiteY8-462" fmla="*/ 121554 h 967914"/>
                <a:gd name="connsiteX9-463" fmla="*/ 679927 w 1042591"/>
                <a:gd name="connsiteY9-464" fmla="*/ 784 h 967914"/>
                <a:gd name="connsiteX10-465" fmla="*/ 337531 w 1042591"/>
                <a:gd name="connsiteY10-466" fmla="*/ 82184 h 967914"/>
                <a:gd name="connsiteX11-467" fmla="*/ 129580 w 1042591"/>
                <a:gd name="connsiteY11-468" fmla="*/ 220666 h 967914"/>
                <a:gd name="connsiteX12-469" fmla="*/ 0 w 1042591"/>
                <a:gd name="connsiteY12-470" fmla="*/ 465692 h 967914"/>
                <a:gd name="connsiteX0-471" fmla="*/ 21658 w 1042591"/>
                <a:gd name="connsiteY0-472" fmla="*/ 631613 h 967914"/>
                <a:gd name="connsiteX1-473" fmla="*/ 93331 w 1042591"/>
                <a:gd name="connsiteY1-474" fmla="*/ 811667 h 967914"/>
                <a:gd name="connsiteX2-475" fmla="*/ 231353 w 1042591"/>
                <a:gd name="connsiteY2-476" fmla="*/ 932437 h 967914"/>
                <a:gd name="connsiteX3-477" fmla="*/ 369376 w 1042591"/>
                <a:gd name="connsiteY3-478" fmla="*/ 966943 h 967914"/>
                <a:gd name="connsiteX4-479" fmla="*/ 662674 w 1042591"/>
                <a:gd name="connsiteY4-480" fmla="*/ 949690 h 967914"/>
                <a:gd name="connsiteX5-481" fmla="*/ 852455 w 1042591"/>
                <a:gd name="connsiteY5-482" fmla="*/ 863426 h 967914"/>
                <a:gd name="connsiteX6-483" fmla="*/ 1042236 w 1042591"/>
                <a:gd name="connsiteY6-484" fmla="*/ 518369 h 967914"/>
                <a:gd name="connsiteX7-485" fmla="*/ 990478 w 1042591"/>
                <a:gd name="connsiteY7-486" fmla="*/ 294082 h 967914"/>
                <a:gd name="connsiteX8-487" fmla="*/ 886961 w 1042591"/>
                <a:gd name="connsiteY8-488" fmla="*/ 121554 h 967914"/>
                <a:gd name="connsiteX9-489" fmla="*/ 679927 w 1042591"/>
                <a:gd name="connsiteY9-490" fmla="*/ 784 h 967914"/>
                <a:gd name="connsiteX10-491" fmla="*/ 337531 w 1042591"/>
                <a:gd name="connsiteY10-492" fmla="*/ 82184 h 967914"/>
                <a:gd name="connsiteX11-493" fmla="*/ 129580 w 1042591"/>
                <a:gd name="connsiteY11-494" fmla="*/ 220666 h 967914"/>
                <a:gd name="connsiteX12-495" fmla="*/ 0 w 1042591"/>
                <a:gd name="connsiteY12-496" fmla="*/ 465692 h 967914"/>
                <a:gd name="connsiteX0-497" fmla="*/ 21658 w 1042591"/>
                <a:gd name="connsiteY0-498" fmla="*/ 631613 h 967914"/>
                <a:gd name="connsiteX1-499" fmla="*/ 93331 w 1042591"/>
                <a:gd name="connsiteY1-500" fmla="*/ 811667 h 967914"/>
                <a:gd name="connsiteX2-501" fmla="*/ 231353 w 1042591"/>
                <a:gd name="connsiteY2-502" fmla="*/ 932437 h 967914"/>
                <a:gd name="connsiteX3-503" fmla="*/ 369376 w 1042591"/>
                <a:gd name="connsiteY3-504" fmla="*/ 966943 h 967914"/>
                <a:gd name="connsiteX4-505" fmla="*/ 662674 w 1042591"/>
                <a:gd name="connsiteY4-506" fmla="*/ 949690 h 967914"/>
                <a:gd name="connsiteX5-507" fmla="*/ 852455 w 1042591"/>
                <a:gd name="connsiteY5-508" fmla="*/ 863426 h 967914"/>
                <a:gd name="connsiteX6-509" fmla="*/ 1042236 w 1042591"/>
                <a:gd name="connsiteY6-510" fmla="*/ 518369 h 967914"/>
                <a:gd name="connsiteX7-511" fmla="*/ 990478 w 1042591"/>
                <a:gd name="connsiteY7-512" fmla="*/ 294082 h 967914"/>
                <a:gd name="connsiteX8-513" fmla="*/ 886961 w 1042591"/>
                <a:gd name="connsiteY8-514" fmla="*/ 121554 h 967914"/>
                <a:gd name="connsiteX9-515" fmla="*/ 679927 w 1042591"/>
                <a:gd name="connsiteY9-516" fmla="*/ 784 h 967914"/>
                <a:gd name="connsiteX10-517" fmla="*/ 337531 w 1042591"/>
                <a:gd name="connsiteY10-518" fmla="*/ 82184 h 967914"/>
                <a:gd name="connsiteX11-519" fmla="*/ 129580 w 1042591"/>
                <a:gd name="connsiteY11-520" fmla="*/ 220666 h 967914"/>
                <a:gd name="connsiteX12-521" fmla="*/ 0 w 1042591"/>
                <a:gd name="connsiteY12-522" fmla="*/ 465692 h 967914"/>
                <a:gd name="connsiteX0-523" fmla="*/ 21658 w 1042591"/>
                <a:gd name="connsiteY0-524" fmla="*/ 631613 h 967914"/>
                <a:gd name="connsiteX1-525" fmla="*/ 93331 w 1042591"/>
                <a:gd name="connsiteY1-526" fmla="*/ 811667 h 967914"/>
                <a:gd name="connsiteX2-527" fmla="*/ 231353 w 1042591"/>
                <a:gd name="connsiteY2-528" fmla="*/ 932437 h 967914"/>
                <a:gd name="connsiteX3-529" fmla="*/ 369376 w 1042591"/>
                <a:gd name="connsiteY3-530" fmla="*/ 966943 h 967914"/>
                <a:gd name="connsiteX4-531" fmla="*/ 662674 w 1042591"/>
                <a:gd name="connsiteY4-532" fmla="*/ 949690 h 967914"/>
                <a:gd name="connsiteX5-533" fmla="*/ 852455 w 1042591"/>
                <a:gd name="connsiteY5-534" fmla="*/ 863426 h 967914"/>
                <a:gd name="connsiteX6-535" fmla="*/ 1042236 w 1042591"/>
                <a:gd name="connsiteY6-536" fmla="*/ 518369 h 967914"/>
                <a:gd name="connsiteX7-537" fmla="*/ 990478 w 1042591"/>
                <a:gd name="connsiteY7-538" fmla="*/ 294082 h 967914"/>
                <a:gd name="connsiteX8-539" fmla="*/ 886961 w 1042591"/>
                <a:gd name="connsiteY8-540" fmla="*/ 121554 h 967914"/>
                <a:gd name="connsiteX9-541" fmla="*/ 679927 w 1042591"/>
                <a:gd name="connsiteY9-542" fmla="*/ 784 h 967914"/>
                <a:gd name="connsiteX10-543" fmla="*/ 337531 w 1042591"/>
                <a:gd name="connsiteY10-544" fmla="*/ 82184 h 967914"/>
                <a:gd name="connsiteX11-545" fmla="*/ 129580 w 1042591"/>
                <a:gd name="connsiteY11-546" fmla="*/ 220666 h 967914"/>
                <a:gd name="connsiteX12-547" fmla="*/ 0 w 1042591"/>
                <a:gd name="connsiteY12-548" fmla="*/ 465692 h 967914"/>
                <a:gd name="connsiteX0-549" fmla="*/ 21658 w 1042591"/>
                <a:gd name="connsiteY0-550" fmla="*/ 631613 h 967914"/>
                <a:gd name="connsiteX1-551" fmla="*/ 93331 w 1042591"/>
                <a:gd name="connsiteY1-552" fmla="*/ 811667 h 967914"/>
                <a:gd name="connsiteX2-553" fmla="*/ 231353 w 1042591"/>
                <a:gd name="connsiteY2-554" fmla="*/ 932437 h 967914"/>
                <a:gd name="connsiteX3-555" fmla="*/ 369376 w 1042591"/>
                <a:gd name="connsiteY3-556" fmla="*/ 966943 h 967914"/>
                <a:gd name="connsiteX4-557" fmla="*/ 662674 w 1042591"/>
                <a:gd name="connsiteY4-558" fmla="*/ 949690 h 967914"/>
                <a:gd name="connsiteX5-559" fmla="*/ 852455 w 1042591"/>
                <a:gd name="connsiteY5-560" fmla="*/ 863426 h 967914"/>
                <a:gd name="connsiteX6-561" fmla="*/ 1042236 w 1042591"/>
                <a:gd name="connsiteY6-562" fmla="*/ 518369 h 967914"/>
                <a:gd name="connsiteX7-563" fmla="*/ 990478 w 1042591"/>
                <a:gd name="connsiteY7-564" fmla="*/ 294082 h 967914"/>
                <a:gd name="connsiteX8-565" fmla="*/ 886961 w 1042591"/>
                <a:gd name="connsiteY8-566" fmla="*/ 121554 h 967914"/>
                <a:gd name="connsiteX9-567" fmla="*/ 679927 w 1042591"/>
                <a:gd name="connsiteY9-568" fmla="*/ 784 h 967914"/>
                <a:gd name="connsiteX10-569" fmla="*/ 337531 w 1042591"/>
                <a:gd name="connsiteY10-570" fmla="*/ 82184 h 967914"/>
                <a:gd name="connsiteX11-571" fmla="*/ 129580 w 1042591"/>
                <a:gd name="connsiteY11-572" fmla="*/ 220666 h 967914"/>
                <a:gd name="connsiteX12-573" fmla="*/ 0 w 1042591"/>
                <a:gd name="connsiteY12-574" fmla="*/ 465692 h 967914"/>
                <a:gd name="connsiteX0-575" fmla="*/ 21658 w 1042591"/>
                <a:gd name="connsiteY0-576" fmla="*/ 631613 h 967914"/>
                <a:gd name="connsiteX1-577" fmla="*/ 93331 w 1042591"/>
                <a:gd name="connsiteY1-578" fmla="*/ 811667 h 967914"/>
                <a:gd name="connsiteX2-579" fmla="*/ 231353 w 1042591"/>
                <a:gd name="connsiteY2-580" fmla="*/ 932437 h 967914"/>
                <a:gd name="connsiteX3-581" fmla="*/ 369376 w 1042591"/>
                <a:gd name="connsiteY3-582" fmla="*/ 966943 h 967914"/>
                <a:gd name="connsiteX4-583" fmla="*/ 662674 w 1042591"/>
                <a:gd name="connsiteY4-584" fmla="*/ 949690 h 967914"/>
                <a:gd name="connsiteX5-585" fmla="*/ 852455 w 1042591"/>
                <a:gd name="connsiteY5-586" fmla="*/ 863426 h 967914"/>
                <a:gd name="connsiteX6-587" fmla="*/ 1042236 w 1042591"/>
                <a:gd name="connsiteY6-588" fmla="*/ 518369 h 967914"/>
                <a:gd name="connsiteX7-589" fmla="*/ 990478 w 1042591"/>
                <a:gd name="connsiteY7-590" fmla="*/ 294082 h 967914"/>
                <a:gd name="connsiteX8-591" fmla="*/ 886961 w 1042591"/>
                <a:gd name="connsiteY8-592" fmla="*/ 121554 h 967914"/>
                <a:gd name="connsiteX9-593" fmla="*/ 679927 w 1042591"/>
                <a:gd name="connsiteY9-594" fmla="*/ 784 h 967914"/>
                <a:gd name="connsiteX10-595" fmla="*/ 337531 w 1042591"/>
                <a:gd name="connsiteY10-596" fmla="*/ 82184 h 967914"/>
                <a:gd name="connsiteX11-597" fmla="*/ 129580 w 1042591"/>
                <a:gd name="connsiteY11-598" fmla="*/ 220666 h 967914"/>
                <a:gd name="connsiteX12-599" fmla="*/ 0 w 1042591"/>
                <a:gd name="connsiteY12-600" fmla="*/ 465692 h 9679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042591" h="967914">
                  <a:moveTo>
                    <a:pt x="21658" y="631613"/>
                  </a:moveTo>
                  <a:cubicBezTo>
                    <a:pt x="77975" y="769453"/>
                    <a:pt x="71061" y="746785"/>
                    <a:pt x="93331" y="811667"/>
                  </a:cubicBezTo>
                  <a:cubicBezTo>
                    <a:pt x="173385" y="920018"/>
                    <a:pt x="185346" y="892180"/>
                    <a:pt x="231353" y="932437"/>
                  </a:cubicBezTo>
                  <a:lnTo>
                    <a:pt x="369376" y="966943"/>
                  </a:lnTo>
                  <a:cubicBezTo>
                    <a:pt x="441263" y="969818"/>
                    <a:pt x="582161" y="966943"/>
                    <a:pt x="662674" y="949690"/>
                  </a:cubicBezTo>
                  <a:cubicBezTo>
                    <a:pt x="743187" y="932437"/>
                    <a:pt x="769740" y="935313"/>
                    <a:pt x="852455" y="863426"/>
                  </a:cubicBezTo>
                  <a:cubicBezTo>
                    <a:pt x="935170" y="791539"/>
                    <a:pt x="1038282" y="651360"/>
                    <a:pt x="1042236" y="518369"/>
                  </a:cubicBezTo>
                  <a:cubicBezTo>
                    <a:pt x="1046190" y="385378"/>
                    <a:pt x="1016357" y="360218"/>
                    <a:pt x="990478" y="294082"/>
                  </a:cubicBezTo>
                  <a:lnTo>
                    <a:pt x="886961" y="121554"/>
                  </a:lnTo>
                  <a:cubicBezTo>
                    <a:pt x="835203" y="72671"/>
                    <a:pt x="771499" y="7346"/>
                    <a:pt x="679927" y="784"/>
                  </a:cubicBezTo>
                  <a:cubicBezTo>
                    <a:pt x="588355" y="-5778"/>
                    <a:pt x="453865" y="29538"/>
                    <a:pt x="337531" y="82184"/>
                  </a:cubicBezTo>
                  <a:cubicBezTo>
                    <a:pt x="221197" y="134830"/>
                    <a:pt x="185835" y="156748"/>
                    <a:pt x="129580" y="220666"/>
                  </a:cubicBezTo>
                  <a:cubicBezTo>
                    <a:pt x="73325" y="284584"/>
                    <a:pt x="36708" y="332136"/>
                    <a:pt x="0" y="465692"/>
                  </a:cubicBezTo>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TextBox 39"/>
          <p:cNvSpPr txBox="1"/>
          <p:nvPr/>
        </p:nvSpPr>
        <p:spPr>
          <a:xfrm>
            <a:off x="2405554" y="2564904"/>
            <a:ext cx="4621778" cy="1569660"/>
          </a:xfrm>
          <a:prstGeom prst="rect">
            <a:avLst/>
          </a:prstGeom>
          <a:noFill/>
        </p:spPr>
        <p:txBody>
          <a:bodyPr wrap="none" rtlCol="0">
            <a:spAutoFit/>
          </a:bodyPr>
          <a:lstStyle/>
          <a:p>
            <a:r>
              <a:rPr lang="en-US" altLang="zh-CN" sz="9600" b="1" dirty="0">
                <a:solidFill>
                  <a:srgbClr val="E86E0A"/>
                </a:solidFill>
                <a:effectLst>
                  <a:outerShdw blurRad="38100" dist="38100" dir="2700000" algn="tl">
                    <a:srgbClr val="000000">
                      <a:alpha val="43137"/>
                    </a:srgbClr>
                  </a:outerShdw>
                </a:effectLst>
                <a:latin typeface="Edwardian Script ITC" panose="030303020407070D0804" pitchFamily="66" charset="0"/>
              </a:rPr>
              <a:t>Thank you!!</a:t>
            </a:r>
            <a:endParaRPr lang="zh-CN" altLang="en-US" sz="9600" b="1" dirty="0">
              <a:solidFill>
                <a:srgbClr val="E86E0A"/>
              </a:solidFill>
              <a:effectLst>
                <a:outerShdw blurRad="38100" dist="38100" dir="2700000" algn="tl">
                  <a:srgbClr val="000000">
                    <a:alpha val="43137"/>
                  </a:srgbClr>
                </a:outerShdw>
              </a:effectLst>
              <a:latin typeface="Edwardian Script ITC" panose="030303020407070D0804" pitchFamily="66"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bg1"/>
                </a:solidFill>
              </a:rPr>
              <a:t>Textbook</a:t>
            </a:r>
            <a:endParaRPr lang="zh-CN" altLang="en-US" dirty="0">
              <a:solidFill>
                <a:schemeClr val="bg1"/>
              </a:solidFill>
            </a:endParaRPr>
          </a:p>
        </p:txBody>
      </p:sp>
      <p:sp>
        <p:nvSpPr>
          <p:cNvPr id="3" name="矩形 2"/>
          <p:cNvSpPr/>
          <p:nvPr/>
        </p:nvSpPr>
        <p:spPr>
          <a:xfrm>
            <a:off x="5148064" y="5481779"/>
            <a:ext cx="3295374" cy="923330"/>
          </a:xfrm>
          <a:prstGeom prst="rect">
            <a:avLst/>
          </a:prstGeom>
        </p:spPr>
        <p:txBody>
          <a:bodyPr wrap="square">
            <a:spAutoFit/>
          </a:bodyPr>
          <a:lstStyle/>
          <a:p>
            <a:pPr algn="just"/>
            <a:r>
              <a:rPr lang="zh-CN" altLang="en-US" dirty="0"/>
              <a:t>计算理论导引</a:t>
            </a:r>
            <a:r>
              <a:rPr lang="en-US" altLang="zh-CN" dirty="0"/>
              <a:t>(</a:t>
            </a:r>
            <a:r>
              <a:rPr lang="zh-CN" altLang="en-US" dirty="0"/>
              <a:t>第二版</a:t>
            </a:r>
            <a:r>
              <a:rPr lang="en-US" altLang="zh-CN" dirty="0"/>
              <a:t>)  </a:t>
            </a:r>
          </a:p>
          <a:p>
            <a:pPr algn="just"/>
            <a:r>
              <a:rPr lang="zh-CN" altLang="en-US" dirty="0"/>
              <a:t>唐常杰</a:t>
            </a:r>
            <a:r>
              <a:rPr lang="en-US" altLang="zh-CN" dirty="0"/>
              <a:t>,</a:t>
            </a:r>
            <a:r>
              <a:rPr lang="zh-CN" altLang="en-US" dirty="0"/>
              <a:t>陈鹏</a:t>
            </a:r>
            <a:r>
              <a:rPr lang="en-US" altLang="zh-CN" dirty="0"/>
              <a:t>,</a:t>
            </a:r>
            <a:r>
              <a:rPr lang="zh-CN" altLang="en-US" dirty="0"/>
              <a:t>向勇</a:t>
            </a:r>
            <a:r>
              <a:rPr lang="en-US" altLang="zh-CN" dirty="0"/>
              <a:t>,</a:t>
            </a:r>
            <a:r>
              <a:rPr lang="zh-CN" altLang="en-US" dirty="0"/>
              <a:t>刘齐宏 译</a:t>
            </a:r>
            <a:r>
              <a:rPr lang="en-US" altLang="zh-CN" dirty="0"/>
              <a:t>,</a:t>
            </a:r>
          </a:p>
          <a:p>
            <a:pPr algn="just"/>
            <a:r>
              <a:rPr lang="zh-CN" altLang="en-US" dirty="0"/>
              <a:t>机械工业出版社</a:t>
            </a:r>
            <a:endParaRPr lang="en-US" altLang="zh-CN" dirty="0"/>
          </a:p>
        </p:txBody>
      </p:sp>
      <p:pic>
        <p:nvPicPr>
          <p:cNvPr id="4" name="内容占位符 3" descr="51huQQHIBqL._SS500_.jpg"/>
          <p:cNvPicPr>
            <a:picLocks noChangeAspect="1"/>
          </p:cNvPicPr>
          <p:nvPr/>
        </p:nvPicPr>
        <p:blipFill rotWithShape="1">
          <a:blip r:embed="rId2" cstate="print">
            <a:extLst>
              <a:ext uri="{28A0092B-C50C-407E-A947-70E740481C1C}">
                <a14:useLocalDpi xmlns:a14="http://schemas.microsoft.com/office/drawing/2010/main" val="0"/>
              </a:ext>
            </a:extLst>
          </a:blip>
          <a:srcRect l="15599" t="458" r="15256" b="-512"/>
          <a:stretch>
            <a:fillRect/>
          </a:stretch>
        </p:blipFill>
        <p:spPr bwMode="auto">
          <a:xfrm>
            <a:off x="768492" y="1151976"/>
            <a:ext cx="2867404" cy="4149232"/>
          </a:xfrm>
          <a:prstGeom prst="rect">
            <a:avLst/>
          </a:prstGeom>
          <a:noFill/>
          <a:ln>
            <a:noFill/>
          </a:ln>
          <a:effectLst>
            <a:outerShdw blurRad="50800" dist="50800" dir="54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51520" y="5620279"/>
            <a:ext cx="4302357" cy="646331"/>
          </a:xfrm>
          <a:prstGeom prst="rect">
            <a:avLst/>
          </a:prstGeom>
        </p:spPr>
        <p:txBody>
          <a:bodyPr wrap="square">
            <a:spAutoFit/>
          </a:bodyPr>
          <a:lstStyle/>
          <a:p>
            <a:r>
              <a:rPr lang="en-US" altLang="zh-CN" dirty="0">
                <a:solidFill>
                  <a:srgbClr val="C00000"/>
                </a:solidFill>
              </a:rPr>
              <a:t>Introduction to the Theory of Computation. Michael </a:t>
            </a:r>
            <a:r>
              <a:rPr lang="en-US" altLang="zh-CN" dirty="0" err="1">
                <a:solidFill>
                  <a:srgbClr val="C00000"/>
                </a:solidFill>
              </a:rPr>
              <a:t>Sipser</a:t>
            </a:r>
            <a:r>
              <a:rPr lang="en-US" altLang="zh-CN" dirty="0">
                <a:solidFill>
                  <a:srgbClr val="C00000"/>
                </a:solidFill>
              </a:rPr>
              <a:t>, 2</a:t>
            </a:r>
            <a:r>
              <a:rPr lang="en-US" altLang="zh-CN" baseline="30000" dirty="0">
                <a:solidFill>
                  <a:srgbClr val="C00000"/>
                </a:solidFill>
              </a:rPr>
              <a:t>nd</a:t>
            </a:r>
            <a:r>
              <a:rPr lang="en-US" altLang="zh-CN" dirty="0">
                <a:solidFill>
                  <a:srgbClr val="C00000"/>
                </a:solidFill>
              </a:rPr>
              <a:t> edition</a:t>
            </a:r>
          </a:p>
        </p:txBody>
      </p:sp>
      <p:pic>
        <p:nvPicPr>
          <p:cNvPr id="7" name="图片 3" descr="51w+YV9UPML._SS500_.jpg"/>
          <p:cNvPicPr>
            <a:picLocks noChangeAspect="1"/>
          </p:cNvPicPr>
          <p:nvPr/>
        </p:nvPicPr>
        <p:blipFill rotWithShape="1">
          <a:blip r:embed="rId3" cstate="print">
            <a:extLst>
              <a:ext uri="{28A0092B-C50C-407E-A947-70E740481C1C}">
                <a14:useLocalDpi xmlns:a14="http://schemas.microsoft.com/office/drawing/2010/main" val="0"/>
              </a:ext>
            </a:extLst>
          </a:blip>
          <a:srcRect l="13603" r="14328"/>
          <a:stretch>
            <a:fillRect/>
          </a:stretch>
        </p:blipFill>
        <p:spPr bwMode="auto">
          <a:xfrm>
            <a:off x="5038033" y="1151976"/>
            <a:ext cx="2990351" cy="4149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8393942" y="5820903"/>
            <a:ext cx="642554" cy="1015663"/>
          </a:xfrm>
          <a:prstGeom prst="rect">
            <a:avLst/>
          </a:prstGeom>
          <a:noFill/>
        </p:spPr>
        <p:txBody>
          <a:bodyPr wrap="square" rtlCol="0">
            <a:spAutoFit/>
          </a:bodyPr>
          <a:lstStyle/>
          <a:p>
            <a:r>
              <a:rPr lang="en-US" altLang="zh-CN" sz="6000" dirty="0">
                <a:solidFill>
                  <a:srgbClr val="F69418"/>
                </a:solidFill>
                <a:latin typeface="Broadway" panose="04040905080B02020502" pitchFamily="82" charset="0"/>
              </a:rPr>
              <a:t>3</a:t>
            </a:r>
            <a:endParaRPr lang="zh-CN" altLang="en-US" sz="6000" dirty="0">
              <a:solidFill>
                <a:srgbClr val="F69418"/>
              </a:solidFill>
              <a:latin typeface="Broadway" panose="04040905080B02020502" pitchFamily="8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Addition</a:t>
            </a:r>
            <a:endParaRPr lang="zh-CN" altLang="en-US" dirty="0"/>
          </a:p>
        </p:txBody>
      </p:sp>
      <p:sp>
        <p:nvSpPr>
          <p:cNvPr id="11" name="矩形 10"/>
          <p:cNvSpPr/>
          <p:nvPr/>
        </p:nvSpPr>
        <p:spPr>
          <a:xfrm>
            <a:off x="611560" y="1628800"/>
            <a:ext cx="8136904" cy="2862322"/>
          </a:xfrm>
          <a:prstGeom prst="rect">
            <a:avLst/>
          </a:prstGeom>
        </p:spPr>
        <p:txBody>
          <a:bodyPr wrap="square">
            <a:spAutoFit/>
          </a:bodyPr>
          <a:lstStyle/>
          <a:p>
            <a:pPr marL="342900" indent="-342900" algn="just">
              <a:buClr>
                <a:schemeClr val="accent6">
                  <a:lumMod val="75000"/>
                </a:schemeClr>
              </a:buClr>
              <a:buFont typeface="Wingdings" panose="05000000000000000000" pitchFamily="2" charset="2"/>
              <a:buChar char="Ø"/>
            </a:pPr>
            <a:r>
              <a:rPr lang="en-US" altLang="zh-CN" sz="2000" dirty="0"/>
              <a:t>Introduction to Automata Theory, Languages, and Computation. John E. </a:t>
            </a:r>
            <a:r>
              <a:rPr lang="en-US" altLang="zh-CN" sz="2000" dirty="0" err="1"/>
              <a:t>Hopcroft</a:t>
            </a:r>
            <a:r>
              <a:rPr lang="en-US" altLang="zh-CN" sz="2000" dirty="0"/>
              <a:t>, Jeffrey D. Ullman</a:t>
            </a:r>
          </a:p>
          <a:p>
            <a:pPr algn="just"/>
            <a:endParaRPr lang="en-US" altLang="zh-CN" sz="2000" dirty="0"/>
          </a:p>
          <a:p>
            <a:pPr marL="342900" indent="-342900" algn="just">
              <a:buClr>
                <a:srgbClr val="E86E0A"/>
              </a:buClr>
              <a:buFont typeface="Wingdings" panose="05000000000000000000" pitchFamily="2" charset="2"/>
              <a:buChar char="Ø"/>
            </a:pPr>
            <a:r>
              <a:rPr lang="en-US" altLang="zh-CN" sz="2000" dirty="0"/>
              <a:t>Elements of the Theory of Computation, 2nd ed. Lewis, Harry R., and Papadimitriou, Christos H.. Prentice-Hall, 1997.</a:t>
            </a:r>
          </a:p>
          <a:p>
            <a:pPr algn="just"/>
            <a:r>
              <a:rPr lang="en-US" altLang="zh-CN" sz="2000" dirty="0"/>
              <a:t> </a:t>
            </a:r>
          </a:p>
          <a:p>
            <a:pPr marL="342900" indent="-342900" algn="just">
              <a:buClr>
                <a:srgbClr val="E86E0A"/>
              </a:buClr>
              <a:buFont typeface="Wingdings" panose="05000000000000000000" pitchFamily="2" charset="2"/>
              <a:buChar char="Ø"/>
            </a:pPr>
            <a:r>
              <a:rPr lang="zh-CN" altLang="en-US" sz="2000" dirty="0"/>
              <a:t>形式语言与自动机理论 蒋宗礼</a:t>
            </a:r>
            <a:r>
              <a:rPr lang="en-US" altLang="zh-CN" sz="2000" dirty="0"/>
              <a:t>,</a:t>
            </a:r>
            <a:r>
              <a:rPr lang="zh-CN" altLang="en-US" sz="2000" dirty="0"/>
              <a:t>姜守旭 编著</a:t>
            </a:r>
            <a:r>
              <a:rPr lang="en-US" altLang="zh-CN" sz="2000" dirty="0"/>
              <a:t>,</a:t>
            </a:r>
            <a:r>
              <a:rPr lang="zh-CN" altLang="en-US" sz="2000" dirty="0"/>
              <a:t>清华大学出版社</a:t>
            </a:r>
            <a:endParaRPr lang="en-US" altLang="zh-CN" sz="2000" dirty="0"/>
          </a:p>
          <a:p>
            <a:pPr algn="just"/>
            <a:endParaRPr lang="en-US" altLang="zh-CN" sz="2000" dirty="0"/>
          </a:p>
          <a:p>
            <a:pPr marL="342900" indent="-342900" algn="just">
              <a:buClr>
                <a:srgbClr val="E86E0A"/>
              </a:buClr>
              <a:buFont typeface="Wingdings" panose="05000000000000000000" pitchFamily="2" charset="2"/>
              <a:buChar char="Ø"/>
            </a:pPr>
            <a:r>
              <a:rPr lang="zh-CN" altLang="en-US" sz="2000" dirty="0"/>
              <a:t>计算复杂性导论 堵丁柱</a:t>
            </a:r>
            <a:r>
              <a:rPr lang="en-US" altLang="zh-CN" sz="2000" dirty="0"/>
              <a:t>,</a:t>
            </a:r>
            <a:r>
              <a:rPr lang="zh-CN" altLang="en-US" sz="2000" dirty="0"/>
              <a:t>葛可一</a:t>
            </a:r>
            <a:r>
              <a:rPr lang="en-US" altLang="zh-CN" sz="2000" dirty="0"/>
              <a:t>,</a:t>
            </a:r>
            <a:r>
              <a:rPr lang="zh-CN" altLang="en-US" sz="2000" dirty="0"/>
              <a:t>王洁 著</a:t>
            </a:r>
            <a:r>
              <a:rPr lang="en-US" altLang="zh-CN" sz="2000" dirty="0"/>
              <a:t>,</a:t>
            </a:r>
            <a:r>
              <a:rPr lang="zh-CN" altLang="en-US" sz="2000" dirty="0"/>
              <a:t>高等教育出版社</a:t>
            </a:r>
            <a:endParaRPr lang="en-US" altLang="zh-CN" sz="2000" dirty="0"/>
          </a:p>
        </p:txBody>
      </p:sp>
      <p:sp>
        <p:nvSpPr>
          <p:cNvPr id="4" name="TextBox 3"/>
          <p:cNvSpPr txBox="1"/>
          <p:nvPr/>
        </p:nvSpPr>
        <p:spPr>
          <a:xfrm>
            <a:off x="8356857" y="5820903"/>
            <a:ext cx="642554" cy="1015663"/>
          </a:xfrm>
          <a:prstGeom prst="rect">
            <a:avLst/>
          </a:prstGeom>
          <a:noFill/>
        </p:spPr>
        <p:txBody>
          <a:bodyPr wrap="square" rtlCol="0">
            <a:spAutoFit/>
          </a:bodyPr>
          <a:lstStyle/>
          <a:p>
            <a:r>
              <a:rPr lang="en-US" altLang="zh-CN" sz="6000" dirty="0">
                <a:solidFill>
                  <a:srgbClr val="F69418"/>
                </a:solidFill>
                <a:latin typeface="Broadway" panose="04040905080B02020502" pitchFamily="82" charset="0"/>
              </a:rPr>
              <a:t>4</a:t>
            </a:r>
            <a:endParaRPr lang="zh-CN" altLang="en-US" sz="6000" dirty="0">
              <a:solidFill>
                <a:srgbClr val="F69418"/>
              </a:solidFill>
              <a:latin typeface="Broadway" panose="04040905080B02020502" pitchFamily="8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Grade</a:t>
            </a:r>
            <a:endParaRPr lang="zh-CN" altLang="en-US" dirty="0"/>
          </a:p>
        </p:txBody>
      </p:sp>
      <p:graphicFrame>
        <p:nvGraphicFramePr>
          <p:cNvPr id="3" name="表格 2"/>
          <p:cNvGraphicFramePr>
            <a:graphicFrameLocks noGrp="1"/>
          </p:cNvGraphicFramePr>
          <p:nvPr/>
        </p:nvGraphicFramePr>
        <p:xfrm>
          <a:off x="611560" y="2132856"/>
          <a:ext cx="7848872" cy="2979752"/>
        </p:xfrm>
        <a:graphic>
          <a:graphicData uri="http://schemas.openxmlformats.org/drawingml/2006/table">
            <a:tbl>
              <a:tblPr firstRow="1" bandRow="1">
                <a:tableStyleId>{93296810-A885-4BE3-A3E7-6D5BEEA58F35}</a:tableStyleId>
              </a:tblPr>
              <a:tblGrid>
                <a:gridCol w="3924436">
                  <a:extLst>
                    <a:ext uri="{9D8B030D-6E8A-4147-A177-3AD203B41FA5}">
                      <a16:colId xmlns:a16="http://schemas.microsoft.com/office/drawing/2014/main" val="20000"/>
                    </a:ext>
                  </a:extLst>
                </a:gridCol>
                <a:gridCol w="3924436">
                  <a:extLst>
                    <a:ext uri="{9D8B030D-6E8A-4147-A177-3AD203B41FA5}">
                      <a16:colId xmlns:a16="http://schemas.microsoft.com/office/drawing/2014/main" val="20001"/>
                    </a:ext>
                  </a:extLst>
                </a:gridCol>
              </a:tblGrid>
              <a:tr h="744938">
                <a:tc>
                  <a:txBody>
                    <a:bodyPr/>
                    <a:lstStyle/>
                    <a:p>
                      <a:pPr algn="ctr"/>
                      <a:r>
                        <a:rPr lang="en-US" altLang="zh-CN" sz="2800" dirty="0"/>
                        <a:t>Attendance</a:t>
                      </a:r>
                      <a:endParaRPr lang="zh-CN" altLang="en-US" sz="2800" dirty="0"/>
                    </a:p>
                  </a:txBody>
                  <a:tcPr/>
                </a:tc>
                <a:tc>
                  <a:txBody>
                    <a:bodyPr/>
                    <a:lstStyle/>
                    <a:p>
                      <a:pPr algn="ctr"/>
                      <a:r>
                        <a:rPr lang="en-US" altLang="zh-CN" sz="2800" dirty="0"/>
                        <a:t>8%</a:t>
                      </a:r>
                      <a:endParaRPr lang="zh-CN" altLang="en-US" sz="2800" dirty="0"/>
                    </a:p>
                  </a:txBody>
                  <a:tcPr/>
                </a:tc>
                <a:extLst>
                  <a:ext uri="{0D108BD9-81ED-4DB2-BD59-A6C34878D82A}">
                    <a16:rowId xmlns:a16="http://schemas.microsoft.com/office/drawing/2014/main" val="10000"/>
                  </a:ext>
                </a:extLst>
              </a:tr>
              <a:tr h="744938">
                <a:tc>
                  <a:txBody>
                    <a:bodyPr/>
                    <a:lstStyle/>
                    <a:p>
                      <a:pPr algn="ctr"/>
                      <a:r>
                        <a:rPr lang="en-US" altLang="zh-CN" sz="2800" dirty="0"/>
                        <a:t>Homework</a:t>
                      </a:r>
                      <a:endParaRPr lang="zh-CN" altLang="en-US" sz="2800" dirty="0"/>
                    </a:p>
                  </a:txBody>
                  <a:tcPr/>
                </a:tc>
                <a:tc>
                  <a:txBody>
                    <a:bodyPr/>
                    <a:lstStyle/>
                    <a:p>
                      <a:pPr algn="ctr"/>
                      <a:r>
                        <a:rPr lang="en-US" altLang="zh-CN" sz="2800" dirty="0"/>
                        <a:t>22%</a:t>
                      </a:r>
                      <a:endParaRPr lang="zh-CN" altLang="en-US" sz="2800" dirty="0"/>
                    </a:p>
                  </a:txBody>
                  <a:tcPr/>
                </a:tc>
                <a:extLst>
                  <a:ext uri="{0D108BD9-81ED-4DB2-BD59-A6C34878D82A}">
                    <a16:rowId xmlns:a16="http://schemas.microsoft.com/office/drawing/2014/main" val="10001"/>
                  </a:ext>
                </a:extLst>
              </a:tr>
              <a:tr h="744938">
                <a:tc>
                  <a:txBody>
                    <a:bodyPr/>
                    <a:lstStyle/>
                    <a:p>
                      <a:pPr algn="ctr"/>
                      <a:r>
                        <a:rPr lang="en-US" altLang="zh-CN" sz="2800" dirty="0"/>
                        <a:t>Projects</a:t>
                      </a:r>
                      <a:endParaRPr lang="zh-CN" altLang="en-US" sz="2800" dirty="0"/>
                    </a:p>
                  </a:txBody>
                  <a:tcPr/>
                </a:tc>
                <a:tc>
                  <a:txBody>
                    <a:bodyPr/>
                    <a:lstStyle/>
                    <a:p>
                      <a:pPr algn="ctr"/>
                      <a:r>
                        <a:rPr lang="en-US" altLang="zh-CN" sz="2800" dirty="0"/>
                        <a:t>30%</a:t>
                      </a:r>
                      <a:endParaRPr lang="zh-CN" altLang="en-US" sz="2800" dirty="0"/>
                    </a:p>
                  </a:txBody>
                  <a:tcPr/>
                </a:tc>
                <a:extLst>
                  <a:ext uri="{0D108BD9-81ED-4DB2-BD59-A6C34878D82A}">
                    <a16:rowId xmlns:a16="http://schemas.microsoft.com/office/drawing/2014/main" val="10002"/>
                  </a:ext>
                </a:extLst>
              </a:tr>
              <a:tr h="744938">
                <a:tc>
                  <a:txBody>
                    <a:bodyPr/>
                    <a:lstStyle/>
                    <a:p>
                      <a:pPr algn="ctr"/>
                      <a:r>
                        <a:rPr lang="en-US" altLang="zh-CN" sz="2800" dirty="0"/>
                        <a:t>Final Exam</a:t>
                      </a:r>
                      <a:endParaRPr lang="zh-CN" altLang="en-US" sz="2800" dirty="0"/>
                    </a:p>
                  </a:txBody>
                  <a:tcPr/>
                </a:tc>
                <a:tc>
                  <a:txBody>
                    <a:bodyPr/>
                    <a:lstStyle/>
                    <a:p>
                      <a:pPr algn="ctr"/>
                      <a:r>
                        <a:rPr lang="en-US" altLang="zh-CN" sz="2800" dirty="0"/>
                        <a:t>40%</a:t>
                      </a:r>
                      <a:endParaRPr lang="zh-CN" altLang="en-US" sz="2800" dirty="0"/>
                    </a:p>
                  </a:txBody>
                  <a:tcPr/>
                </a:tc>
                <a:extLst>
                  <a:ext uri="{0D108BD9-81ED-4DB2-BD59-A6C34878D82A}">
                    <a16:rowId xmlns:a16="http://schemas.microsoft.com/office/drawing/2014/main" val="10003"/>
                  </a:ext>
                </a:extLst>
              </a:tr>
            </a:tbl>
          </a:graphicData>
        </a:graphic>
      </p:graphicFrame>
      <p:sp>
        <p:nvSpPr>
          <p:cNvPr id="4" name="TextBox 3"/>
          <p:cNvSpPr txBox="1"/>
          <p:nvPr/>
        </p:nvSpPr>
        <p:spPr>
          <a:xfrm>
            <a:off x="8356857" y="5820903"/>
            <a:ext cx="642554" cy="1015663"/>
          </a:xfrm>
          <a:prstGeom prst="rect">
            <a:avLst/>
          </a:prstGeom>
          <a:noFill/>
        </p:spPr>
        <p:txBody>
          <a:bodyPr wrap="square" rtlCol="0">
            <a:spAutoFit/>
          </a:bodyPr>
          <a:lstStyle/>
          <a:p>
            <a:r>
              <a:rPr lang="en-US" altLang="zh-CN" sz="6000" dirty="0">
                <a:solidFill>
                  <a:srgbClr val="F69418"/>
                </a:solidFill>
                <a:latin typeface="Broadway" panose="04040905080B02020502" pitchFamily="82" charset="0"/>
              </a:rPr>
              <a:t>5</a:t>
            </a:r>
            <a:endParaRPr lang="zh-CN" altLang="en-US" sz="6000" dirty="0">
              <a:solidFill>
                <a:srgbClr val="F69418"/>
              </a:solidFill>
              <a:latin typeface="Broadway" panose="04040905080B02020502" pitchFamily="8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Course description</a:t>
            </a:r>
            <a:endParaRPr lang="zh-CN" altLang="en-US" dirty="0"/>
          </a:p>
        </p:txBody>
      </p:sp>
      <p:sp>
        <p:nvSpPr>
          <p:cNvPr id="6" name="内容占位符 2"/>
          <p:cNvSpPr txBox="1"/>
          <p:nvPr/>
        </p:nvSpPr>
        <p:spPr>
          <a:xfrm>
            <a:off x="457200" y="1628800"/>
            <a:ext cx="8229600" cy="452596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buClr>
                <a:schemeClr val="accent6">
                  <a:lumMod val="75000"/>
                </a:schemeClr>
              </a:buClr>
              <a:buFont typeface="Wingdings" panose="05000000000000000000" pitchFamily="2" charset="2"/>
              <a:buChar char="Ø"/>
            </a:pPr>
            <a:r>
              <a:rPr lang="en-US" altLang="zh-CN" sz="2000" dirty="0"/>
              <a:t>Theory of computation, as the name implies, is a theory system that uses mathematical tools to analyze and describe the abstract concept 'computation'.</a:t>
            </a:r>
          </a:p>
          <a:p>
            <a:pPr algn="just"/>
            <a:endParaRPr lang="en-US" altLang="zh-CN" sz="2000" dirty="0"/>
          </a:p>
          <a:p>
            <a:pPr algn="just">
              <a:buClr>
                <a:schemeClr val="accent6">
                  <a:lumMod val="75000"/>
                </a:schemeClr>
              </a:buClr>
              <a:buFont typeface="Wingdings" panose="05000000000000000000" pitchFamily="2" charset="2"/>
              <a:buChar char="Ø"/>
            </a:pPr>
            <a:r>
              <a:rPr lang="en-US" altLang="zh-CN" sz="2000" dirty="0"/>
              <a:t>This textbook falls into three parts: automata, computability, complexity. They represent three different aspects of computation: model, limits and cost. Automata describes the problems, solutions and the form of computation mechanism theoretically, and the forms of computation mechanism. Computability focus on the feasibility, Complexity focuses on the cost, that is, the difficulty of solving the problem.</a:t>
            </a:r>
          </a:p>
          <a:p>
            <a:pPr algn="just"/>
            <a:endParaRPr lang="en-US" altLang="zh-CN" sz="1800" dirty="0"/>
          </a:p>
          <a:p>
            <a:pPr algn="just"/>
            <a:endParaRPr lang="zh-CN" altLang="en-US" sz="1800" dirty="0"/>
          </a:p>
        </p:txBody>
      </p:sp>
      <p:sp>
        <p:nvSpPr>
          <p:cNvPr id="4" name="TextBox 3"/>
          <p:cNvSpPr txBox="1"/>
          <p:nvPr/>
        </p:nvSpPr>
        <p:spPr>
          <a:xfrm>
            <a:off x="8356857" y="5820903"/>
            <a:ext cx="642554" cy="1015663"/>
          </a:xfrm>
          <a:prstGeom prst="rect">
            <a:avLst/>
          </a:prstGeom>
          <a:noFill/>
        </p:spPr>
        <p:txBody>
          <a:bodyPr wrap="square" rtlCol="0">
            <a:spAutoFit/>
          </a:bodyPr>
          <a:lstStyle/>
          <a:p>
            <a:r>
              <a:rPr lang="en-US" altLang="zh-CN" sz="6000" dirty="0">
                <a:solidFill>
                  <a:srgbClr val="F69418"/>
                </a:solidFill>
                <a:latin typeface="Broadway" panose="04040905080B02020502" pitchFamily="82" charset="0"/>
              </a:rPr>
              <a:t>6</a:t>
            </a:r>
            <a:endParaRPr lang="zh-CN" altLang="en-US" sz="6000" dirty="0">
              <a:solidFill>
                <a:srgbClr val="F69418"/>
              </a:solidFill>
              <a:latin typeface="Broadway" panose="04040905080B02020502" pitchFamily="8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Course description</a:t>
            </a:r>
            <a:endParaRPr lang="zh-CN" altLang="en-US" dirty="0"/>
          </a:p>
        </p:txBody>
      </p:sp>
      <p:sp>
        <p:nvSpPr>
          <p:cNvPr id="4" name="矩形 3"/>
          <p:cNvSpPr/>
          <p:nvPr/>
        </p:nvSpPr>
        <p:spPr>
          <a:xfrm>
            <a:off x="755576" y="983550"/>
            <a:ext cx="3744416" cy="48217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矩形 5"/>
          <p:cNvSpPr/>
          <p:nvPr/>
        </p:nvSpPr>
        <p:spPr>
          <a:xfrm>
            <a:off x="4716016" y="980728"/>
            <a:ext cx="3744416" cy="482453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altLang="zh-CN" sz="2300" dirty="0">
              <a:solidFill>
                <a:schemeClr val="accent3">
                  <a:lumMod val="75000"/>
                </a:schemeClr>
              </a:solidFill>
            </a:endParaRPr>
          </a:p>
        </p:txBody>
      </p:sp>
      <p:sp>
        <p:nvSpPr>
          <p:cNvPr id="8" name="矩形 7"/>
          <p:cNvSpPr/>
          <p:nvPr/>
        </p:nvSpPr>
        <p:spPr>
          <a:xfrm>
            <a:off x="863588" y="1700808"/>
            <a:ext cx="3528392" cy="3985706"/>
          </a:xfrm>
          <a:prstGeom prst="rect">
            <a:avLst/>
          </a:prstGeom>
        </p:spPr>
        <p:txBody>
          <a:bodyPr wrap="square">
            <a:spAutoFit/>
          </a:bodyPr>
          <a:lstStyle/>
          <a:p>
            <a:pPr marL="342900" indent="-342900">
              <a:buFont typeface="Arial" panose="020B0604020202020204" pitchFamily="34" charset="0"/>
              <a:buChar char="•"/>
            </a:pPr>
            <a:r>
              <a:rPr lang="en-US" altLang="zh-CN" sz="2300" dirty="0">
                <a:solidFill>
                  <a:srgbClr val="E86E0A"/>
                </a:solidFill>
              </a:rPr>
              <a:t>What is a computer? </a:t>
            </a:r>
          </a:p>
          <a:p>
            <a:pPr marL="342900" indent="-342900">
              <a:buFont typeface="Arial" panose="020B0604020202020204" pitchFamily="34" charset="0"/>
              <a:buChar char="•"/>
            </a:pPr>
            <a:r>
              <a:rPr lang="en-US" altLang="zh-CN" sz="2300" dirty="0">
                <a:solidFill>
                  <a:srgbClr val="E86E0A"/>
                </a:solidFill>
              </a:rPr>
              <a:t>What can be computed? </a:t>
            </a:r>
          </a:p>
          <a:p>
            <a:pPr marL="342900" indent="-342900">
              <a:buFont typeface="Arial" panose="020B0604020202020204" pitchFamily="34" charset="0"/>
              <a:buChar char="•"/>
            </a:pPr>
            <a:r>
              <a:rPr lang="en-US" altLang="zh-CN" sz="2300" dirty="0">
                <a:solidFill>
                  <a:srgbClr val="E86E0A"/>
                </a:solidFill>
              </a:rPr>
              <a:t>What kind of problems is difficult, and what kind of problems are easy?</a:t>
            </a:r>
          </a:p>
          <a:p>
            <a:pPr marL="342900" indent="-342900">
              <a:buFont typeface="Arial" panose="020B0604020202020204" pitchFamily="34" charset="0"/>
              <a:buChar char="•"/>
            </a:pPr>
            <a:r>
              <a:rPr lang="en-US" altLang="zh-CN" sz="2300" dirty="0">
                <a:solidFill>
                  <a:srgbClr val="E86E0A"/>
                </a:solidFill>
              </a:rPr>
              <a:t>Those are the fundamental questions of computer science, the subject of computation theory and the subject of this book.</a:t>
            </a:r>
          </a:p>
        </p:txBody>
      </p:sp>
      <p:sp>
        <p:nvSpPr>
          <p:cNvPr id="3" name="矩形 2"/>
          <p:cNvSpPr/>
          <p:nvPr/>
        </p:nvSpPr>
        <p:spPr>
          <a:xfrm>
            <a:off x="755576" y="980728"/>
            <a:ext cx="3744416" cy="57606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t>What can we learn?</a:t>
            </a:r>
            <a:endParaRPr lang="zh-CN" altLang="en-US" sz="2400" dirty="0"/>
          </a:p>
        </p:txBody>
      </p:sp>
      <p:sp>
        <p:nvSpPr>
          <p:cNvPr id="5" name="矩形 4"/>
          <p:cNvSpPr/>
          <p:nvPr/>
        </p:nvSpPr>
        <p:spPr>
          <a:xfrm>
            <a:off x="4716016" y="980728"/>
            <a:ext cx="3744416" cy="5760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Why shall we learn this knowledge?</a:t>
            </a:r>
          </a:p>
        </p:txBody>
      </p:sp>
      <p:sp>
        <p:nvSpPr>
          <p:cNvPr id="7" name="矩形 6"/>
          <p:cNvSpPr/>
          <p:nvPr/>
        </p:nvSpPr>
        <p:spPr>
          <a:xfrm>
            <a:off x="4860032" y="1662336"/>
            <a:ext cx="3456384" cy="3785652"/>
          </a:xfrm>
          <a:prstGeom prst="rect">
            <a:avLst/>
          </a:prstGeom>
        </p:spPr>
        <p:txBody>
          <a:bodyPr wrap="square">
            <a:spAutoFit/>
          </a:bodyPr>
          <a:lstStyle/>
          <a:p>
            <a:r>
              <a:rPr lang="en-US" altLang="zh-CN" sz="2000" dirty="0">
                <a:solidFill>
                  <a:schemeClr val="accent3">
                    <a:lumMod val="75000"/>
                  </a:schemeClr>
                </a:solidFill>
              </a:rPr>
              <a:t>1. All the knowledge is the primordial reality of computer science. As computer science majors, we should have enough understanding about this.</a:t>
            </a:r>
          </a:p>
          <a:p>
            <a:endParaRPr lang="en-US" altLang="zh-CN" sz="2000" dirty="0">
              <a:solidFill>
                <a:schemeClr val="accent3">
                  <a:lumMod val="75000"/>
                </a:schemeClr>
              </a:solidFill>
            </a:endParaRPr>
          </a:p>
          <a:p>
            <a:r>
              <a:rPr lang="en-US" altLang="zh-CN" sz="2000" dirty="0">
                <a:solidFill>
                  <a:schemeClr val="accent3">
                    <a:lumMod val="75000"/>
                  </a:schemeClr>
                </a:solidFill>
              </a:rPr>
              <a:t>2. They are wonderful, worthy to experience in our life.</a:t>
            </a:r>
          </a:p>
          <a:p>
            <a:endParaRPr lang="en-US" altLang="zh-CN" sz="2000" dirty="0">
              <a:solidFill>
                <a:schemeClr val="accent3">
                  <a:lumMod val="75000"/>
                </a:schemeClr>
              </a:solidFill>
            </a:endParaRPr>
          </a:p>
          <a:p>
            <a:pPr>
              <a:lnSpc>
                <a:spcPct val="150000"/>
              </a:lnSpc>
            </a:pPr>
            <a:r>
              <a:rPr lang="en-US" altLang="zh-CN" sz="2000" dirty="0">
                <a:solidFill>
                  <a:schemeClr val="accent3">
                    <a:lumMod val="75000"/>
                  </a:schemeClr>
                </a:solidFill>
              </a:rPr>
              <a:t>3. They are useful in our daily life.</a:t>
            </a:r>
          </a:p>
        </p:txBody>
      </p:sp>
      <p:sp>
        <p:nvSpPr>
          <p:cNvPr id="9" name="TextBox 8"/>
          <p:cNvSpPr txBox="1"/>
          <p:nvPr/>
        </p:nvSpPr>
        <p:spPr>
          <a:xfrm>
            <a:off x="8356857" y="5820903"/>
            <a:ext cx="642554" cy="1015663"/>
          </a:xfrm>
          <a:prstGeom prst="rect">
            <a:avLst/>
          </a:prstGeom>
          <a:noFill/>
        </p:spPr>
        <p:txBody>
          <a:bodyPr wrap="square" rtlCol="0">
            <a:spAutoFit/>
          </a:bodyPr>
          <a:lstStyle/>
          <a:p>
            <a:r>
              <a:rPr lang="en-US" altLang="zh-CN" sz="6000" dirty="0">
                <a:solidFill>
                  <a:srgbClr val="F69418"/>
                </a:solidFill>
                <a:latin typeface="Broadway" panose="04040905080B02020502" pitchFamily="82" charset="0"/>
              </a:rPr>
              <a:t>7</a:t>
            </a:r>
            <a:endParaRPr lang="zh-CN" altLang="en-US" sz="6000" dirty="0">
              <a:solidFill>
                <a:srgbClr val="F69418"/>
              </a:solidFill>
              <a:latin typeface="Broadway" panose="04040905080B02020502" pitchFamily="8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Alan Turing</a:t>
            </a:r>
            <a:endParaRPr lang="zh-CN" altLang="en-US" dirty="0"/>
          </a:p>
        </p:txBody>
      </p:sp>
      <p:pic>
        <p:nvPicPr>
          <p:cNvPr id="3" name="Picture 2" descr="File:Alan Turing phot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148456"/>
            <a:ext cx="3381375"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内容占位符 2"/>
          <p:cNvSpPr txBox="1"/>
          <p:nvPr/>
        </p:nvSpPr>
        <p:spPr>
          <a:xfrm>
            <a:off x="4139381" y="1614016"/>
            <a:ext cx="4537075" cy="37592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buClr>
                <a:srgbClr val="E86E0A"/>
              </a:buClr>
              <a:buFont typeface="Wingdings" panose="05000000000000000000" pitchFamily="2" charset="2"/>
              <a:buChar char="Ø"/>
            </a:pPr>
            <a:r>
              <a:rPr lang="en-US" altLang="zh-CN" sz="1800" dirty="0"/>
              <a:t>Turing was highly influential in the development of computer science, giving a formalization of the concepts of "algorithm" and "computation" with the Turing machine, which can be considered a model of a general purpose computer. </a:t>
            </a:r>
          </a:p>
          <a:p>
            <a:pPr algn="just"/>
            <a:endParaRPr lang="en-US" altLang="zh-CN" sz="1800" dirty="0"/>
          </a:p>
          <a:p>
            <a:pPr algn="just">
              <a:buClr>
                <a:srgbClr val="E86E0A"/>
              </a:buClr>
              <a:buFont typeface="Wingdings" panose="05000000000000000000" pitchFamily="2" charset="2"/>
              <a:buChar char="Ø"/>
            </a:pPr>
            <a:r>
              <a:rPr lang="en-US" altLang="zh-CN" sz="1800" dirty="0"/>
              <a:t>Turing is widely considered to be the father of computer science and artificial intelligence.</a:t>
            </a:r>
            <a:endParaRPr lang="zh-CN" altLang="en-US" sz="1800" dirty="0"/>
          </a:p>
        </p:txBody>
      </p:sp>
      <p:sp>
        <p:nvSpPr>
          <p:cNvPr id="5" name="矩形 1"/>
          <p:cNvSpPr>
            <a:spLocks noChangeArrowheads="1"/>
          </p:cNvSpPr>
          <p:nvPr/>
        </p:nvSpPr>
        <p:spPr bwMode="auto">
          <a:xfrm>
            <a:off x="249064" y="5570076"/>
            <a:ext cx="35308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dirty="0"/>
              <a:t>Alan </a:t>
            </a:r>
            <a:r>
              <a:rPr lang="en-US" altLang="zh-CN" sz="1600" b="1" dirty="0" err="1"/>
              <a:t>Mathison</a:t>
            </a:r>
            <a:r>
              <a:rPr lang="en-US" altLang="zh-CN" sz="1600" b="1" dirty="0"/>
              <a:t> Turing</a:t>
            </a:r>
            <a:r>
              <a:rPr lang="da-DK" altLang="zh-CN" sz="1600" dirty="0"/>
              <a:t> </a:t>
            </a:r>
          </a:p>
          <a:p>
            <a:pPr algn="ctr" eaLnBrk="1" hangingPunct="1"/>
            <a:r>
              <a:rPr lang="da-DK" altLang="zh-CN" sz="1200" dirty="0"/>
              <a:t>(23 June 1912 – 7 June 1954)</a:t>
            </a:r>
            <a:endParaRPr lang="da-DK" altLang="zh-CN" sz="1600" dirty="0"/>
          </a:p>
        </p:txBody>
      </p:sp>
      <p:sp>
        <p:nvSpPr>
          <p:cNvPr id="6" name="TextBox 5"/>
          <p:cNvSpPr txBox="1"/>
          <p:nvPr/>
        </p:nvSpPr>
        <p:spPr>
          <a:xfrm>
            <a:off x="8356857" y="5820903"/>
            <a:ext cx="642554" cy="1015663"/>
          </a:xfrm>
          <a:prstGeom prst="rect">
            <a:avLst/>
          </a:prstGeom>
          <a:noFill/>
        </p:spPr>
        <p:txBody>
          <a:bodyPr wrap="square" rtlCol="0">
            <a:spAutoFit/>
          </a:bodyPr>
          <a:lstStyle/>
          <a:p>
            <a:r>
              <a:rPr lang="en-US" altLang="zh-CN" sz="6000" dirty="0">
                <a:solidFill>
                  <a:srgbClr val="F69418"/>
                </a:solidFill>
                <a:latin typeface="Broadway" panose="04040905080B02020502" pitchFamily="82" charset="0"/>
              </a:rPr>
              <a:t>8</a:t>
            </a:r>
            <a:endParaRPr lang="zh-CN" altLang="en-US" sz="6000" dirty="0">
              <a:solidFill>
                <a:srgbClr val="F69418"/>
              </a:solidFill>
              <a:latin typeface="Broadway" panose="04040905080B02020502" pitchFamily="82"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3271</Words>
  <Application>Microsoft Macintosh PowerPoint</Application>
  <PresentationFormat>全屏显示(4:3)</PresentationFormat>
  <Paragraphs>250</Paragraphs>
  <Slides>36</Slides>
  <Notes>16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36</vt:i4>
      </vt:variant>
    </vt:vector>
  </HeadingPairs>
  <TitlesOfParts>
    <vt:vector size="47" baseType="lpstr">
      <vt:lpstr>方正风雅宋简体</vt:lpstr>
      <vt:lpstr>宋体</vt:lpstr>
      <vt:lpstr>Arial</vt:lpstr>
      <vt:lpstr>Britannic Bold</vt:lpstr>
      <vt:lpstr>Broadway</vt:lpstr>
      <vt:lpstr>Calibri</vt:lpstr>
      <vt:lpstr>Edwardian Script ITC</vt:lpstr>
      <vt:lpstr>Verdana</vt:lpstr>
      <vt:lpstr>Wingdings</vt:lpstr>
      <vt:lpstr>Wingdings 3</vt:lpstr>
      <vt:lpstr>Office 主题</vt:lpstr>
      <vt:lpstr>INTRODUCTION</vt:lpstr>
      <vt:lpstr>PowerPoint 演示文稿</vt:lpstr>
      <vt:lpstr>Schedule</vt:lpstr>
      <vt:lpstr>Textbook</vt:lpstr>
      <vt:lpstr>Addition</vt:lpstr>
      <vt:lpstr>Grade</vt:lpstr>
      <vt:lpstr>Course description</vt:lpstr>
      <vt:lpstr>Course description</vt:lpstr>
      <vt:lpstr>Alan Turing</vt:lpstr>
      <vt:lpstr>Young Turing</vt:lpstr>
      <vt:lpstr>Turing in WW2</vt:lpstr>
      <vt:lpstr>Enigma machine</vt:lpstr>
      <vt:lpstr>The Film U-571</vt:lpstr>
      <vt:lpstr>Turing test</vt:lpstr>
      <vt:lpstr>Turing machine</vt:lpstr>
      <vt:lpstr>Alan Turing</vt:lpstr>
      <vt:lpstr>Alan Turing</vt:lpstr>
      <vt:lpstr>Turing machine equivalence</vt:lpstr>
      <vt:lpstr>λ-calculus</vt:lpstr>
      <vt:lpstr>Register machine</vt:lpstr>
      <vt:lpstr>Markov algorithm</vt:lpstr>
      <vt:lpstr>Church-Turing Thesis</vt:lpstr>
      <vt:lpstr>Universal Turing Machine</vt:lpstr>
      <vt:lpstr>Turing Award</vt:lpstr>
      <vt:lpstr>Andrew Chi-Chih Yao</vt:lpstr>
      <vt:lpstr>John von Neumann</vt:lpstr>
      <vt:lpstr>von Neumann architecture</vt:lpstr>
      <vt:lpstr>Course Description</vt:lpstr>
      <vt:lpstr>Noam Chomsky</vt:lpstr>
      <vt:lpstr>Noam Chomsky</vt:lpstr>
      <vt:lpstr>Chomsky hierarchy</vt:lpstr>
      <vt:lpstr>Reducibility</vt:lpstr>
      <vt:lpstr>P versus NP</vt:lpstr>
      <vt:lpstr>Quantum computers</vt:lpstr>
      <vt:lpstr>DNA computing</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INTORDUCTION</dc:title>
  <dc:creator>CTTAN</dc:creator>
  <cp:lastModifiedBy>A4626</cp:lastModifiedBy>
  <cp:revision>52</cp:revision>
  <dcterms:created xsi:type="dcterms:W3CDTF">2014-11-09T10:55:00Z</dcterms:created>
  <dcterms:modified xsi:type="dcterms:W3CDTF">2020-08-28T06:44:09Z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