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19.fntdata" ContentType="application/x-fontdata"/>
  <Override PartName="/ppt/fonts/font2.fntdata" ContentType="application/x-fontdata"/>
  <Override PartName="/ppt/fonts/font20.fntdata" ContentType="application/x-fontdata"/>
  <Override PartName="/ppt/fonts/font21.fntdata" ContentType="application/x-fontdata"/>
  <Override PartName="/ppt/fonts/font22.fntdata" ContentType="application/x-fontdata"/>
  <Override PartName="/ppt/fonts/font23.fntdata" ContentType="application/x-fontdata"/>
  <Override PartName="/ppt/fonts/font24.fntdata" ContentType="application/x-fontdata"/>
  <Override PartName="/ppt/fonts/font25.fntdata" ContentType="application/x-fontdata"/>
  <Override PartName="/ppt/fonts/font26.fntdata" ContentType="application/x-fontdata"/>
  <Override PartName="/ppt/fonts/font27.fntdata" ContentType="application/x-fontdata"/>
  <Override PartName="/ppt/fonts/font28.fntdata" ContentType="application/x-fontdata"/>
  <Override PartName="/ppt/fonts/font29.fntdata" ContentType="application/x-fontdata"/>
  <Override PartName="/ppt/fonts/font3.fntdata" ContentType="application/x-fontdata"/>
  <Override PartName="/ppt/fonts/font30.fntdata" ContentType="application/x-fontdata"/>
  <Override PartName="/ppt/fonts/font31.fntdata" ContentType="application/x-fontdata"/>
  <Override PartName="/ppt/fonts/font32.fntdata" ContentType="application/x-fontdata"/>
  <Override PartName="/ppt/fonts/font33.fntdata" ContentType="application/x-fontdata"/>
  <Override PartName="/ppt/fonts/font34.fntdata" ContentType="application/x-fontdata"/>
  <Override PartName="/ppt/fonts/font35.fntdata" ContentType="application/x-fontdata"/>
  <Override PartName="/ppt/fonts/font36.fntdata" ContentType="application/x-fontdata"/>
  <Override PartName="/ppt/fonts/font37.fntdata" ContentType="application/x-fontdata"/>
  <Override PartName="/ppt/fonts/font38.fntdata" ContentType="application/x-fontdata"/>
  <Override PartName="/ppt/fonts/font39.fntdata" ContentType="application/x-fontdata"/>
  <Override PartName="/ppt/fonts/font4.fntdata" ContentType="application/x-fontdata"/>
  <Override PartName="/ppt/fonts/font40.fntdata" ContentType="application/x-fontdata"/>
  <Override PartName="/ppt/fonts/font41.fntdata" ContentType="application/x-fontdata"/>
  <Override PartName="/ppt/fonts/font42.fntdata" ContentType="application/x-fontdata"/>
  <Override PartName="/ppt/fonts/font43.fntdata" ContentType="application/x-fontdata"/>
  <Override PartName="/ppt/fonts/font44.fntdata" ContentType="application/x-fontdata"/>
  <Override PartName="/ppt/fonts/font45.fntdata" ContentType="application/x-fontdata"/>
  <Override PartName="/ppt/fonts/font46.fntdata" ContentType="application/x-fontdata"/>
  <Override PartName="/ppt/fonts/font47.fntdata" ContentType="application/x-fontdata"/>
  <Override PartName="/ppt/fonts/font48.fntdata" ContentType="application/x-fontdata"/>
  <Override PartName="/ppt/fonts/font49.fntdata" ContentType="application/x-fontdata"/>
  <Override PartName="/ppt/fonts/font5.fntdata" ContentType="application/x-fontdata"/>
  <Override PartName="/ppt/fonts/font50.fntdata" ContentType="application/x-fontdata"/>
  <Override PartName="/ppt/fonts/font51.fntdata" ContentType="application/x-fontdata"/>
  <Override PartName="/ppt/fonts/font52.fntdata" ContentType="application/x-fontdata"/>
  <Override PartName="/ppt/fonts/font53.fntdata" ContentType="application/x-fontdata"/>
  <Override PartName="/ppt/fonts/font54.fntdata" ContentType="application/x-fontdata"/>
  <Override PartName="/ppt/fonts/font55.fntdata" ContentType="application/x-fontdata"/>
  <Override PartName="/ppt/fonts/font56.fntdata" ContentType="application/x-fontdata"/>
  <Override PartName="/ppt/fonts/font57.fntdata" ContentType="application/x-fontdata"/>
  <Override PartName="/ppt/fonts/font58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theme/theme54.xml" ContentType="application/vnd.openxmlformats-officedocument.theme+xml"/>
  <Override PartName="/ppt/theme/theme55.xml" ContentType="application/vnd.openxmlformats-officedocument.theme+xml"/>
  <Override PartName="/ppt/theme/theme56.xml" ContentType="application/vnd.openxmlformats-officedocument.theme+xml"/>
  <Override PartName="/ppt/theme/theme57.xml" ContentType="application/vnd.openxmlformats-officedocument.theme+xml"/>
  <Override PartName="/ppt/theme/theme58.xml" ContentType="application/vnd.openxmlformats-officedocument.theme+xml"/>
  <Override PartName="/ppt/theme/theme59.xml" ContentType="application/vnd.openxmlformats-officedocument.theme+xml"/>
  <Override PartName="/ppt/theme/theme6.xml" ContentType="application/vnd.openxmlformats-officedocument.theme+xml"/>
  <Override PartName="/ppt/theme/theme60.xml" ContentType="application/vnd.openxmlformats-officedocument.theme+xml"/>
  <Override PartName="/ppt/theme/theme61.xml" ContentType="application/vnd.openxmlformats-officedocument.theme+xml"/>
  <Override PartName="/ppt/theme/theme62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  <p:sldMasterId id="2147483673" r:id="rId4"/>
    <p:sldMasterId id="2147483675" r:id="rId5"/>
    <p:sldMasterId id="2147483677" r:id="rId6"/>
    <p:sldMasterId id="2147483679" r:id="rId7"/>
    <p:sldMasterId id="2147483681" r:id="rId8"/>
    <p:sldMasterId id="2147483683" r:id="rId9"/>
    <p:sldMasterId id="2147483685" r:id="rId10"/>
    <p:sldMasterId id="2147483687" r:id="rId11"/>
    <p:sldMasterId id="2147483689" r:id="rId12"/>
    <p:sldMasterId id="2147483691" r:id="rId13"/>
    <p:sldMasterId id="2147483693" r:id="rId14"/>
    <p:sldMasterId id="2147483695" r:id="rId15"/>
    <p:sldMasterId id="2147483697" r:id="rId16"/>
    <p:sldMasterId id="2147483699" r:id="rId17"/>
    <p:sldMasterId id="2147483701" r:id="rId18"/>
    <p:sldMasterId id="2147483703" r:id="rId19"/>
    <p:sldMasterId id="2147483705" r:id="rId20"/>
    <p:sldMasterId id="2147483707" r:id="rId21"/>
    <p:sldMasterId id="2147483709" r:id="rId22"/>
    <p:sldMasterId id="2147483711" r:id="rId23"/>
    <p:sldMasterId id="2147483713" r:id="rId24"/>
    <p:sldMasterId id="2147483715" r:id="rId25"/>
    <p:sldMasterId id="2147483717" r:id="rId26"/>
    <p:sldMasterId id="2147483719" r:id="rId27"/>
    <p:sldMasterId id="2147483721" r:id="rId28"/>
    <p:sldMasterId id="2147483723" r:id="rId29"/>
    <p:sldMasterId id="2147483725" r:id="rId30"/>
    <p:sldMasterId id="2147483727" r:id="rId31"/>
    <p:sldMasterId id="2147483729" r:id="rId32"/>
    <p:sldMasterId id="2147483731" r:id="rId33"/>
    <p:sldMasterId id="2147483733" r:id="rId34"/>
    <p:sldMasterId id="2147483735" r:id="rId35"/>
    <p:sldMasterId id="2147483737" r:id="rId36"/>
    <p:sldMasterId id="2147483739" r:id="rId37"/>
    <p:sldMasterId id="2147483741" r:id="rId38"/>
    <p:sldMasterId id="2147483743" r:id="rId39"/>
    <p:sldMasterId id="2147483745" r:id="rId40"/>
    <p:sldMasterId id="2147483747" r:id="rId41"/>
    <p:sldMasterId id="2147483749" r:id="rId42"/>
    <p:sldMasterId id="2147483751" r:id="rId43"/>
    <p:sldMasterId id="2147483753" r:id="rId44"/>
    <p:sldMasterId id="2147483755" r:id="rId45"/>
    <p:sldMasterId id="2147483757" r:id="rId46"/>
    <p:sldMasterId id="2147483759" r:id="rId47"/>
    <p:sldMasterId id="2147483761" r:id="rId48"/>
    <p:sldMasterId id="2147483763" r:id="rId49"/>
    <p:sldMasterId id="2147483765" r:id="rId50"/>
    <p:sldMasterId id="2147483767" r:id="rId51"/>
    <p:sldMasterId id="2147483769" r:id="rId52"/>
    <p:sldMasterId id="2147483771" r:id="rId53"/>
    <p:sldMasterId id="2147483773" r:id="rId54"/>
    <p:sldMasterId id="2147483775" r:id="rId55"/>
    <p:sldMasterId id="2147483777" r:id="rId56"/>
    <p:sldMasterId id="2147483779" r:id="rId57"/>
    <p:sldMasterId id="2147483781" r:id="rId58"/>
    <p:sldMasterId id="2147483783" r:id="rId59"/>
    <p:sldMasterId id="2147483785" r:id="rId60"/>
    <p:sldMasterId id="2147483787" r:id="rId61"/>
    <p:sldMasterId id="2147483789" r:id="rId62"/>
  </p:sldMasterIdLst>
  <p:notesMasterIdLst>
    <p:notesMasterId r:id="rId64"/>
  </p:notesMasterIdLst>
  <p:sldIdLst>
    <p:sldId id="665" r:id="rId63"/>
    <p:sldId id="563" r:id="rId65"/>
    <p:sldId id="262" r:id="rId66"/>
    <p:sldId id="265" r:id="rId67"/>
    <p:sldId id="268" r:id="rId68"/>
    <p:sldId id="271" r:id="rId69"/>
    <p:sldId id="274" r:id="rId70"/>
    <p:sldId id="277" r:id="rId71"/>
    <p:sldId id="280" r:id="rId72"/>
    <p:sldId id="283" r:id="rId73"/>
    <p:sldId id="286" r:id="rId74"/>
    <p:sldId id="289" r:id="rId75"/>
    <p:sldId id="292" r:id="rId76"/>
    <p:sldId id="295" r:id="rId77"/>
    <p:sldId id="564" r:id="rId78"/>
    <p:sldId id="301" r:id="rId79"/>
    <p:sldId id="304" r:id="rId80"/>
    <p:sldId id="307" r:id="rId81"/>
    <p:sldId id="310" r:id="rId82"/>
    <p:sldId id="313" r:id="rId83"/>
    <p:sldId id="565" r:id="rId84"/>
    <p:sldId id="566" r:id="rId85"/>
    <p:sldId id="322" r:id="rId86"/>
    <p:sldId id="325" r:id="rId87"/>
    <p:sldId id="328" r:id="rId88"/>
    <p:sldId id="331" r:id="rId89"/>
    <p:sldId id="567" r:id="rId90"/>
    <p:sldId id="337" r:id="rId91"/>
    <p:sldId id="340" r:id="rId92"/>
    <p:sldId id="568" r:id="rId93"/>
    <p:sldId id="346" r:id="rId94"/>
    <p:sldId id="349" r:id="rId95"/>
    <p:sldId id="352" r:id="rId96"/>
    <p:sldId id="355" r:id="rId97"/>
    <p:sldId id="358" r:id="rId98"/>
    <p:sldId id="361" r:id="rId99"/>
    <p:sldId id="364" r:id="rId100"/>
    <p:sldId id="367" r:id="rId101"/>
    <p:sldId id="370" r:id="rId102"/>
    <p:sldId id="569" r:id="rId103"/>
    <p:sldId id="376" r:id="rId104"/>
    <p:sldId id="379" r:id="rId105"/>
    <p:sldId id="382" r:id="rId106"/>
    <p:sldId id="385" r:id="rId107"/>
    <p:sldId id="388" r:id="rId108"/>
    <p:sldId id="391" r:id="rId109"/>
    <p:sldId id="394" r:id="rId110"/>
    <p:sldId id="397" r:id="rId111"/>
    <p:sldId id="400" r:id="rId112"/>
    <p:sldId id="403" r:id="rId113"/>
    <p:sldId id="406" r:id="rId114"/>
    <p:sldId id="409" r:id="rId115"/>
    <p:sldId id="412" r:id="rId116"/>
    <p:sldId id="415" r:id="rId117"/>
    <p:sldId id="418" r:id="rId118"/>
    <p:sldId id="421" r:id="rId119"/>
    <p:sldId id="424" r:id="rId120"/>
    <p:sldId id="427" r:id="rId121"/>
    <p:sldId id="570" r:id="rId122"/>
    <p:sldId id="433" r:id="rId123"/>
    <p:sldId id="436" r:id="rId124"/>
    <p:sldId id="439" r:id="rId125"/>
    <p:sldId id="442" r:id="rId126"/>
    <p:sldId id="445" r:id="rId127"/>
    <p:sldId id="448" r:id="rId128"/>
    <p:sldId id="571" r:id="rId129"/>
    <p:sldId id="454" r:id="rId130"/>
    <p:sldId id="457" r:id="rId131"/>
    <p:sldId id="460" r:id="rId132"/>
  </p:sldIdLst>
  <p:sldSz cx="9144000" cy="6858000" type="screen4x3"/>
  <p:notesSz cx="6858000" cy="9144000"/>
  <p:embeddedFontLst>
    <p:embeddedFont>
      <p:font typeface="HKLCEF+Wingdings-Regular" panose="05000000000000000000"/>
      <p:regular r:id="rId136"/>
    </p:embeddedFont>
    <p:embeddedFont>
      <p:font typeface="WMUOAI+Wingdings-Regular" panose="05000000000000000000"/>
      <p:regular r:id="rId137"/>
    </p:embeddedFont>
    <p:embeddedFont>
      <p:font typeface="NKCDRH+Wingdings-Regular" panose="05000000000000000000"/>
      <p:regular r:id="rId138"/>
    </p:embeddedFont>
    <p:embeddedFont>
      <p:font typeface="VUCAAN+Wingdings-Regular" panose="05000000000000000000"/>
      <p:regular r:id="rId139"/>
    </p:embeddedFont>
    <p:embeddedFont>
      <p:font typeface="OPRAEN+Wingdings-Regular" panose="05000000000000000000"/>
      <p:regular r:id="rId140"/>
    </p:embeddedFont>
    <p:embeddedFont>
      <p:font typeface="TINVNK+Wingdings-Regular" panose="05000000000000000000"/>
      <p:regular r:id="rId141"/>
    </p:embeddedFont>
    <p:embeddedFont>
      <p:font typeface="Calibri" panose="020F0502020204030204" charset="0"/>
      <p:regular r:id="rId142"/>
      <p:bold r:id="rId143"/>
      <p:italic r:id="rId144"/>
      <p:boldItalic r:id="rId145"/>
    </p:embeddedFont>
    <p:embeddedFont>
      <p:font typeface="HPJFTB+Wingdings-Regular" panose="05000000000000000000"/>
      <p:regular r:id="rId146"/>
    </p:embeddedFont>
    <p:embeddedFont>
      <p:font typeface="PFFMMD+Wingdings-Regular" panose="05000000000000000000"/>
      <p:regular r:id="rId147"/>
    </p:embeddedFont>
    <p:embeddedFont>
      <p:font typeface="QROOSU+Wingdings-Regular" panose="05000000000000000000"/>
      <p:regular r:id="rId148"/>
    </p:embeddedFont>
    <p:embeddedFont>
      <p:font typeface="GRIUGH+Wingdings-Regular" panose="05000000000000000000"/>
      <p:regular r:id="rId149"/>
    </p:embeddedFont>
    <p:embeddedFont>
      <p:font typeface="BBTCWD+Wingdings-Regular" panose="05000000000000000000"/>
      <p:regular r:id="rId150"/>
    </p:embeddedFont>
    <p:embeddedFont>
      <p:font typeface="BOODAQ+Wingdings2" panose="05020102010507070707"/>
      <p:regular r:id="rId151"/>
    </p:embeddedFont>
    <p:embeddedFont>
      <p:font typeface="BRRVWG+TimesNewRomanPSMT" panose="02020603050405020304"/>
      <p:regular r:id="rId152"/>
    </p:embeddedFont>
    <p:embeddedFont>
      <p:font typeface="VTCIHB+Wingdings-Regular" panose="05000000000000000000"/>
      <p:regular r:id="rId153"/>
    </p:embeddedFont>
    <p:embeddedFont>
      <p:font typeface="OVATWU+TimesNewRomanPSMT" panose="02020603050405020304"/>
      <p:regular r:id="rId154"/>
    </p:embeddedFont>
    <p:embeddedFont>
      <p:font typeface="LSFPSF+Wingdings-Regular" panose="05000000000000000000"/>
      <p:regular r:id="rId155"/>
    </p:embeddedFont>
    <p:embeddedFont>
      <p:font typeface="UVDUIM+TimesNewRomanPSMT" panose="02020603050405020304"/>
      <p:regular r:id="rId156"/>
    </p:embeddedFont>
    <p:embeddedFont>
      <p:font typeface="BPMANI+Wingdings2" panose="05020102010507070707"/>
      <p:regular r:id="rId157"/>
    </p:embeddedFont>
    <p:embeddedFont>
      <p:font typeface="PUHBCW+Wingdings-Regular" panose="05000000000000000000"/>
      <p:regular r:id="rId158"/>
    </p:embeddedFont>
    <p:embeddedFont>
      <p:font typeface="CUQLPG+TimesNewRomanPSMT" panose="02020603050405020304"/>
      <p:regular r:id="rId159"/>
    </p:embeddedFont>
    <p:embeddedFont>
      <p:font typeface="TDVCME+Wingdings-Regular" panose="05000000000000000000"/>
      <p:regular r:id="rId160"/>
    </p:embeddedFont>
    <p:embeddedFont>
      <p:font typeface="GNRTPR+TimesNewRomanPSMT" panose="02020603050405020304"/>
      <p:regular r:id="rId161"/>
    </p:embeddedFont>
    <p:embeddedFont>
      <p:font typeface="LPMCAT+Wingdings-Regular" panose="05000000000000000000"/>
      <p:regular r:id="rId162"/>
    </p:embeddedFont>
    <p:embeddedFont>
      <p:font typeface="VVIEOW+TimesNewRomanPS-ItalicMT" panose="02020503050405090304"/>
      <p:italic r:id="rId163"/>
    </p:embeddedFont>
    <p:embeddedFont>
      <p:font typeface="DFVRUD+TimesNewRomanPSMT" panose="02020603050405020304"/>
      <p:regular r:id="rId164"/>
    </p:embeddedFont>
    <p:embeddedFont>
      <p:font typeface="BENOUQ+Wingdings-Regular" panose="05000000000000000000"/>
      <p:regular r:id="rId165"/>
    </p:embeddedFont>
    <p:embeddedFont>
      <p:font typeface="JGTQBT+Wingdings-Regular" panose="05000000000000000000"/>
      <p:regular r:id="rId166"/>
    </p:embeddedFont>
    <p:embeddedFont>
      <p:font typeface="BUSCNN+Wingdings-Regular" panose="05000000000000000000"/>
      <p:regular r:id="rId167"/>
    </p:embeddedFont>
    <p:embeddedFont>
      <p:font typeface="BQLCPC+TimesNewRomanPSMT" panose="02020603050405020304"/>
      <p:regular r:id="rId168"/>
    </p:embeddedFont>
    <p:embeddedFont>
      <p:font typeface="QSSSEA+TimesNewRomanPSMT" panose="02020603050405020304"/>
      <p:regular r:id="rId169"/>
    </p:embeddedFont>
    <p:embeddedFont>
      <p:font typeface="UJDAFA+Wingdings-Regular" panose="05000000000000000000"/>
      <p:regular r:id="rId170"/>
    </p:embeddedFont>
    <p:embeddedFont>
      <p:font typeface="TCWOVQ+Wingdings-Regular" panose="05000000000000000000"/>
      <p:regular r:id="rId171"/>
    </p:embeddedFont>
    <p:embeddedFont>
      <p:font typeface="TWDGPJ+TimesNewRomanPS-ItalicMT" panose="02020503050405090304"/>
      <p:italic r:id="rId172"/>
    </p:embeddedFont>
    <p:embeddedFont>
      <p:font typeface="WIPAAU+Wingdings-Regular" panose="05000000000000000000"/>
      <p:regular r:id="rId173"/>
    </p:embeddedFont>
    <p:embeddedFont>
      <p:font typeface="TDQHVV+Wingdings2" panose="05020102010507070707"/>
      <p:regular r:id="rId174"/>
    </p:embeddedFont>
    <p:embeddedFont>
      <p:font typeface="TADMMU+Wingdings-Regular" panose="05000000000000000000"/>
      <p:regular r:id="rId175"/>
    </p:embeddedFont>
    <p:embeddedFont>
      <p:font typeface="HPUIKK+TimesNewRomanPSMT" panose="02020603050405020304"/>
      <p:regular r:id="rId176"/>
    </p:embeddedFont>
    <p:embeddedFont>
      <p:font typeface="MDRLOV+TimesNewRomanPSMT" panose="02020603050405020304"/>
      <p:regular r:id="rId177"/>
    </p:embeddedFont>
    <p:embeddedFont>
      <p:font typeface="NFEQRS+TimesNewRomanPSMT" panose="02020603050405020304"/>
      <p:regular r:id="rId178"/>
    </p:embeddedFont>
    <p:embeddedFont>
      <p:font typeface="EBAWIG+Wingdings-Regular" panose="05000000000000000000"/>
      <p:regular r:id="rId179"/>
    </p:embeddedFont>
    <p:embeddedFont>
      <p:font typeface="KOQEWW+Wingdings-Regular" panose="05000000000000000000"/>
      <p:regular r:id="rId180"/>
    </p:embeddedFont>
    <p:embeddedFont>
      <p:font typeface="STTPQR+Wingdings2" panose="05020102010507070707"/>
      <p:regular r:id="rId181"/>
    </p:embeddedFont>
    <p:embeddedFont>
      <p:font typeface="BMQOKI+Wingdings-Regular" panose="05000000000000000000"/>
      <p:regular r:id="rId182"/>
    </p:embeddedFont>
    <p:embeddedFont>
      <p:font typeface="EFRSNQ+Wingdings2" panose="05020102010507070707"/>
      <p:regular r:id="rId183"/>
    </p:embeddedFont>
    <p:embeddedFont>
      <p:font typeface="RCBGJK+TimesNewRomanPSMT" panose="02020603050405020304"/>
      <p:regular r:id="rId184"/>
    </p:embeddedFont>
    <p:embeddedFont>
      <p:font typeface="WOFIQW+Wingdings2" panose="05020102010507070707"/>
      <p:regular r:id="rId185"/>
    </p:embeddedFont>
    <p:embeddedFont>
      <p:font typeface="GALWTT+TimesNewRomanPSMT" panose="02020603050405020304"/>
      <p:regular r:id="rId186"/>
    </p:embeddedFont>
    <p:embeddedFont>
      <p:font typeface="KBBKNJ+Wingdings-Regular" panose="05000000000000000000"/>
      <p:regular r:id="rId187"/>
    </p:embeddedFont>
    <p:embeddedFont>
      <p:font typeface="AUIUUK+Wingdings2" panose="05020102010507070707"/>
      <p:regular r:id="rId188"/>
    </p:embeddedFont>
    <p:embeddedFont>
      <p:font typeface="LFLEMN+Wingdings2" panose="05020102010507070707"/>
      <p:regular r:id="rId189"/>
    </p:embeddedFont>
    <p:embeddedFont>
      <p:font typeface="LEOKUB+Wingdings-Regular" panose="05000000000000000000"/>
      <p:regular r:id="rId190"/>
    </p:embeddedFont>
    <p:embeddedFont>
      <p:font typeface="QPNULP+Wingdings-Regular" panose="05000000000000000000"/>
      <p:regular r:id="rId191"/>
    </p:embeddedFont>
    <p:embeddedFont>
      <p:font typeface="AUBTCU+Wingdings-Regular" panose="05000000000000000000"/>
      <p:regular r:id="rId192"/>
    </p:embeddedFont>
    <p:embeddedFont>
      <p:font typeface="STCBDR+Wingdings-Regular" panose="05000000000000000000"/>
      <p:regular r:id="rId193"/>
    </p:embeddedFont>
  </p:embeddedFontLst>
  <p:custDataLst>
    <p:tags r:id="rId19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/>
    <p:restoredTop sz="0"/>
  </p:normalViewPr>
  <p:slideViewPr>
    <p:cSldViewPr>
      <p:cViewPr varScale="1">
        <p:scale>
          <a:sx n="60" d="100"/>
          <a:sy n="60" d="100"/>
        </p:scale>
        <p:origin x="192" y="1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36.xml"/><Relationship Id="rId98" Type="http://schemas.openxmlformats.org/officeDocument/2006/relationships/slide" Target="slides/slide35.xml"/><Relationship Id="rId97" Type="http://schemas.openxmlformats.org/officeDocument/2006/relationships/slide" Target="slides/slide34.xml"/><Relationship Id="rId96" Type="http://schemas.openxmlformats.org/officeDocument/2006/relationships/slide" Target="slides/slide33.xml"/><Relationship Id="rId95" Type="http://schemas.openxmlformats.org/officeDocument/2006/relationships/slide" Target="slides/slide32.xml"/><Relationship Id="rId94" Type="http://schemas.openxmlformats.org/officeDocument/2006/relationships/slide" Target="slides/slide31.xml"/><Relationship Id="rId93" Type="http://schemas.openxmlformats.org/officeDocument/2006/relationships/slide" Target="slides/slide30.xml"/><Relationship Id="rId92" Type="http://schemas.openxmlformats.org/officeDocument/2006/relationships/slide" Target="slides/slide29.xml"/><Relationship Id="rId91" Type="http://schemas.openxmlformats.org/officeDocument/2006/relationships/slide" Target="slides/slide28.xml"/><Relationship Id="rId90" Type="http://schemas.openxmlformats.org/officeDocument/2006/relationships/slide" Target="slides/slide27.xml"/><Relationship Id="rId9" Type="http://schemas.openxmlformats.org/officeDocument/2006/relationships/slideMaster" Target="slideMasters/slideMaster8.xml"/><Relationship Id="rId89" Type="http://schemas.openxmlformats.org/officeDocument/2006/relationships/slide" Target="slides/slide26.xml"/><Relationship Id="rId88" Type="http://schemas.openxmlformats.org/officeDocument/2006/relationships/slide" Target="slides/slide25.xml"/><Relationship Id="rId87" Type="http://schemas.openxmlformats.org/officeDocument/2006/relationships/slide" Target="slides/slide24.xml"/><Relationship Id="rId86" Type="http://schemas.openxmlformats.org/officeDocument/2006/relationships/slide" Target="slides/slide23.xml"/><Relationship Id="rId85" Type="http://schemas.openxmlformats.org/officeDocument/2006/relationships/slide" Target="slides/slide22.xml"/><Relationship Id="rId84" Type="http://schemas.openxmlformats.org/officeDocument/2006/relationships/slide" Target="slides/slide21.xml"/><Relationship Id="rId83" Type="http://schemas.openxmlformats.org/officeDocument/2006/relationships/slide" Target="slides/slide20.xml"/><Relationship Id="rId82" Type="http://schemas.openxmlformats.org/officeDocument/2006/relationships/slide" Target="slides/slide19.xml"/><Relationship Id="rId81" Type="http://schemas.openxmlformats.org/officeDocument/2006/relationships/slide" Target="slides/slide18.xml"/><Relationship Id="rId80" Type="http://schemas.openxmlformats.org/officeDocument/2006/relationships/slide" Target="slides/slide17.xml"/><Relationship Id="rId8" Type="http://schemas.openxmlformats.org/officeDocument/2006/relationships/slideMaster" Target="slideMasters/slideMaster7.xml"/><Relationship Id="rId79" Type="http://schemas.openxmlformats.org/officeDocument/2006/relationships/slide" Target="slides/slide16.xml"/><Relationship Id="rId78" Type="http://schemas.openxmlformats.org/officeDocument/2006/relationships/slide" Target="slides/slide15.xml"/><Relationship Id="rId77" Type="http://schemas.openxmlformats.org/officeDocument/2006/relationships/slide" Target="slides/slide14.xml"/><Relationship Id="rId76" Type="http://schemas.openxmlformats.org/officeDocument/2006/relationships/slide" Target="slides/slide13.xml"/><Relationship Id="rId75" Type="http://schemas.openxmlformats.org/officeDocument/2006/relationships/slide" Target="slides/slide12.xml"/><Relationship Id="rId74" Type="http://schemas.openxmlformats.org/officeDocument/2006/relationships/slide" Target="slides/slide11.xml"/><Relationship Id="rId73" Type="http://schemas.openxmlformats.org/officeDocument/2006/relationships/slide" Target="slides/slide10.xml"/><Relationship Id="rId72" Type="http://schemas.openxmlformats.org/officeDocument/2006/relationships/slide" Target="slides/slide9.xml"/><Relationship Id="rId71" Type="http://schemas.openxmlformats.org/officeDocument/2006/relationships/slide" Target="slides/slide8.xml"/><Relationship Id="rId70" Type="http://schemas.openxmlformats.org/officeDocument/2006/relationships/slide" Target="slides/slide7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6.xml"/><Relationship Id="rId68" Type="http://schemas.openxmlformats.org/officeDocument/2006/relationships/slide" Target="slides/slide5.xml"/><Relationship Id="rId67" Type="http://schemas.openxmlformats.org/officeDocument/2006/relationships/slide" Target="slides/slide4.xml"/><Relationship Id="rId66" Type="http://schemas.openxmlformats.org/officeDocument/2006/relationships/slide" Target="slides/slide3.xml"/><Relationship Id="rId65" Type="http://schemas.openxmlformats.org/officeDocument/2006/relationships/slide" Target="slides/slide2.xml"/><Relationship Id="rId64" Type="http://schemas.openxmlformats.org/officeDocument/2006/relationships/notesMaster" Target="notesMasters/notesMaster1.xml"/><Relationship Id="rId63" Type="http://schemas.openxmlformats.org/officeDocument/2006/relationships/slide" Target="slides/slide1.xml"/><Relationship Id="rId62" Type="http://schemas.openxmlformats.org/officeDocument/2006/relationships/slideMaster" Target="slideMasters/slideMaster61.xml"/><Relationship Id="rId61" Type="http://schemas.openxmlformats.org/officeDocument/2006/relationships/slideMaster" Target="slideMasters/slideMaster60.xml"/><Relationship Id="rId60" Type="http://schemas.openxmlformats.org/officeDocument/2006/relationships/slideMaster" Target="slideMasters/slideMaster59.xml"/><Relationship Id="rId6" Type="http://schemas.openxmlformats.org/officeDocument/2006/relationships/slideMaster" Target="slideMasters/slideMaster5.xml"/><Relationship Id="rId59" Type="http://schemas.openxmlformats.org/officeDocument/2006/relationships/slideMaster" Target="slideMasters/slideMaster58.xml"/><Relationship Id="rId58" Type="http://schemas.openxmlformats.org/officeDocument/2006/relationships/slideMaster" Target="slideMasters/slideMaster57.xml"/><Relationship Id="rId57" Type="http://schemas.openxmlformats.org/officeDocument/2006/relationships/slideMaster" Target="slideMasters/slideMaster56.xml"/><Relationship Id="rId56" Type="http://schemas.openxmlformats.org/officeDocument/2006/relationships/slideMaster" Target="slideMasters/slideMaster55.xml"/><Relationship Id="rId55" Type="http://schemas.openxmlformats.org/officeDocument/2006/relationships/slideMaster" Target="slideMasters/slideMaster54.xml"/><Relationship Id="rId54" Type="http://schemas.openxmlformats.org/officeDocument/2006/relationships/slideMaster" Target="slideMasters/slideMaster53.xml"/><Relationship Id="rId53" Type="http://schemas.openxmlformats.org/officeDocument/2006/relationships/slideMaster" Target="slideMasters/slideMaster52.xml"/><Relationship Id="rId52" Type="http://schemas.openxmlformats.org/officeDocument/2006/relationships/slideMaster" Target="slideMasters/slideMaster51.xml"/><Relationship Id="rId51" Type="http://schemas.openxmlformats.org/officeDocument/2006/relationships/slideMaster" Target="slideMasters/slideMaster50.xml"/><Relationship Id="rId50" Type="http://schemas.openxmlformats.org/officeDocument/2006/relationships/slideMaster" Target="slideMasters/slideMaster49.xml"/><Relationship Id="rId5" Type="http://schemas.openxmlformats.org/officeDocument/2006/relationships/slideMaster" Target="slideMasters/slideMaster4.xml"/><Relationship Id="rId49" Type="http://schemas.openxmlformats.org/officeDocument/2006/relationships/slideMaster" Target="slideMasters/slideMaster48.xml"/><Relationship Id="rId48" Type="http://schemas.openxmlformats.org/officeDocument/2006/relationships/slideMaster" Target="slideMasters/slideMaster47.xml"/><Relationship Id="rId47" Type="http://schemas.openxmlformats.org/officeDocument/2006/relationships/slideMaster" Target="slideMasters/slideMaster46.xml"/><Relationship Id="rId46" Type="http://schemas.openxmlformats.org/officeDocument/2006/relationships/slideMaster" Target="slideMasters/slideMaster45.xml"/><Relationship Id="rId45" Type="http://schemas.openxmlformats.org/officeDocument/2006/relationships/slideMaster" Target="slideMasters/slideMaster44.xml"/><Relationship Id="rId44" Type="http://schemas.openxmlformats.org/officeDocument/2006/relationships/slideMaster" Target="slideMasters/slideMaster43.xml"/><Relationship Id="rId43" Type="http://schemas.openxmlformats.org/officeDocument/2006/relationships/slideMaster" Target="slideMasters/slideMaster42.xml"/><Relationship Id="rId42" Type="http://schemas.openxmlformats.org/officeDocument/2006/relationships/slideMaster" Target="slideMasters/slideMaster41.xml"/><Relationship Id="rId41" Type="http://schemas.openxmlformats.org/officeDocument/2006/relationships/slideMaster" Target="slideMasters/slideMaster40.xml"/><Relationship Id="rId40" Type="http://schemas.openxmlformats.org/officeDocument/2006/relationships/slideMaster" Target="slideMasters/slideMaster39.xml"/><Relationship Id="rId4" Type="http://schemas.openxmlformats.org/officeDocument/2006/relationships/slideMaster" Target="slideMasters/slideMaster3.xml"/><Relationship Id="rId39" Type="http://schemas.openxmlformats.org/officeDocument/2006/relationships/slideMaster" Target="slideMasters/slideMaster38.xml"/><Relationship Id="rId38" Type="http://schemas.openxmlformats.org/officeDocument/2006/relationships/slideMaster" Target="slideMasters/slideMaster37.xml"/><Relationship Id="rId37" Type="http://schemas.openxmlformats.org/officeDocument/2006/relationships/slideMaster" Target="slideMasters/slideMaster36.xml"/><Relationship Id="rId36" Type="http://schemas.openxmlformats.org/officeDocument/2006/relationships/slideMaster" Target="slideMasters/slideMaster35.xml"/><Relationship Id="rId35" Type="http://schemas.openxmlformats.org/officeDocument/2006/relationships/slideMaster" Target="slideMasters/slideMaster34.xml"/><Relationship Id="rId34" Type="http://schemas.openxmlformats.org/officeDocument/2006/relationships/slideMaster" Target="slideMasters/slideMaster33.xml"/><Relationship Id="rId33" Type="http://schemas.openxmlformats.org/officeDocument/2006/relationships/slideMaster" Target="slideMasters/slideMaster32.xml"/><Relationship Id="rId32" Type="http://schemas.openxmlformats.org/officeDocument/2006/relationships/slideMaster" Target="slideMasters/slideMaster31.xml"/><Relationship Id="rId31" Type="http://schemas.openxmlformats.org/officeDocument/2006/relationships/slideMaster" Target="slideMasters/slideMaster30.xml"/><Relationship Id="rId30" Type="http://schemas.openxmlformats.org/officeDocument/2006/relationships/slideMaster" Target="slideMasters/slideMaster29.xml"/><Relationship Id="rId3" Type="http://schemas.openxmlformats.org/officeDocument/2006/relationships/slideMaster" Target="slideMasters/slideMaster2.xml"/><Relationship Id="rId29" Type="http://schemas.openxmlformats.org/officeDocument/2006/relationships/slideMaster" Target="slideMasters/slideMaster28.xml"/><Relationship Id="rId28" Type="http://schemas.openxmlformats.org/officeDocument/2006/relationships/slideMaster" Target="slideMasters/slideMaster27.xml"/><Relationship Id="rId27" Type="http://schemas.openxmlformats.org/officeDocument/2006/relationships/slideMaster" Target="slideMasters/slideMaster26.xml"/><Relationship Id="rId26" Type="http://schemas.openxmlformats.org/officeDocument/2006/relationships/slideMaster" Target="slideMasters/slideMaster25.xml"/><Relationship Id="rId25" Type="http://schemas.openxmlformats.org/officeDocument/2006/relationships/slideMaster" Target="slideMasters/slideMaster24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4" Type="http://schemas.openxmlformats.org/officeDocument/2006/relationships/tags" Target="tags/tag1.xml"/><Relationship Id="rId193" Type="http://schemas.openxmlformats.org/officeDocument/2006/relationships/font" Target="fonts/font58.fntdata"/><Relationship Id="rId192" Type="http://schemas.openxmlformats.org/officeDocument/2006/relationships/font" Target="fonts/font57.fntdata"/><Relationship Id="rId191" Type="http://schemas.openxmlformats.org/officeDocument/2006/relationships/font" Target="fonts/font56.fntdata"/><Relationship Id="rId190" Type="http://schemas.openxmlformats.org/officeDocument/2006/relationships/font" Target="fonts/font55.fntdata"/><Relationship Id="rId19" Type="http://schemas.openxmlformats.org/officeDocument/2006/relationships/slideMaster" Target="slideMasters/slideMaster18.xml"/><Relationship Id="rId189" Type="http://schemas.openxmlformats.org/officeDocument/2006/relationships/font" Target="fonts/font54.fntdata"/><Relationship Id="rId188" Type="http://schemas.openxmlformats.org/officeDocument/2006/relationships/font" Target="fonts/font53.fntdata"/><Relationship Id="rId187" Type="http://schemas.openxmlformats.org/officeDocument/2006/relationships/font" Target="fonts/font52.fntdata"/><Relationship Id="rId186" Type="http://schemas.openxmlformats.org/officeDocument/2006/relationships/font" Target="fonts/font51.fntdata"/><Relationship Id="rId185" Type="http://schemas.openxmlformats.org/officeDocument/2006/relationships/font" Target="fonts/font50.fntdata"/><Relationship Id="rId184" Type="http://schemas.openxmlformats.org/officeDocument/2006/relationships/font" Target="fonts/font49.fntdata"/><Relationship Id="rId183" Type="http://schemas.openxmlformats.org/officeDocument/2006/relationships/font" Target="fonts/font48.fntdata"/><Relationship Id="rId182" Type="http://schemas.openxmlformats.org/officeDocument/2006/relationships/font" Target="fonts/font47.fntdata"/><Relationship Id="rId181" Type="http://schemas.openxmlformats.org/officeDocument/2006/relationships/font" Target="fonts/font46.fntdata"/><Relationship Id="rId180" Type="http://schemas.openxmlformats.org/officeDocument/2006/relationships/font" Target="fonts/font45.fntdata"/><Relationship Id="rId18" Type="http://schemas.openxmlformats.org/officeDocument/2006/relationships/slideMaster" Target="slideMasters/slideMaster17.xml"/><Relationship Id="rId179" Type="http://schemas.openxmlformats.org/officeDocument/2006/relationships/font" Target="fonts/font44.fntdata"/><Relationship Id="rId178" Type="http://schemas.openxmlformats.org/officeDocument/2006/relationships/font" Target="fonts/font43.fntdata"/><Relationship Id="rId177" Type="http://schemas.openxmlformats.org/officeDocument/2006/relationships/font" Target="fonts/font42.fntdata"/><Relationship Id="rId176" Type="http://schemas.openxmlformats.org/officeDocument/2006/relationships/font" Target="fonts/font41.fntdata"/><Relationship Id="rId175" Type="http://schemas.openxmlformats.org/officeDocument/2006/relationships/font" Target="fonts/font40.fntdata"/><Relationship Id="rId174" Type="http://schemas.openxmlformats.org/officeDocument/2006/relationships/font" Target="fonts/font39.fntdata"/><Relationship Id="rId173" Type="http://schemas.openxmlformats.org/officeDocument/2006/relationships/font" Target="fonts/font38.fntdata"/><Relationship Id="rId172" Type="http://schemas.openxmlformats.org/officeDocument/2006/relationships/font" Target="fonts/font37.fntdata"/><Relationship Id="rId171" Type="http://schemas.openxmlformats.org/officeDocument/2006/relationships/font" Target="fonts/font36.fntdata"/><Relationship Id="rId170" Type="http://schemas.openxmlformats.org/officeDocument/2006/relationships/font" Target="fonts/font35.fntdata"/><Relationship Id="rId17" Type="http://schemas.openxmlformats.org/officeDocument/2006/relationships/slideMaster" Target="slideMasters/slideMaster16.xml"/><Relationship Id="rId169" Type="http://schemas.openxmlformats.org/officeDocument/2006/relationships/font" Target="fonts/font34.fntdata"/><Relationship Id="rId168" Type="http://schemas.openxmlformats.org/officeDocument/2006/relationships/font" Target="fonts/font33.fntdata"/><Relationship Id="rId167" Type="http://schemas.openxmlformats.org/officeDocument/2006/relationships/font" Target="fonts/font32.fntdata"/><Relationship Id="rId166" Type="http://schemas.openxmlformats.org/officeDocument/2006/relationships/font" Target="fonts/font31.fntdata"/><Relationship Id="rId165" Type="http://schemas.openxmlformats.org/officeDocument/2006/relationships/font" Target="fonts/font30.fntdata"/><Relationship Id="rId164" Type="http://schemas.openxmlformats.org/officeDocument/2006/relationships/font" Target="fonts/font29.fntdata"/><Relationship Id="rId163" Type="http://schemas.openxmlformats.org/officeDocument/2006/relationships/font" Target="fonts/font28.fntdata"/><Relationship Id="rId162" Type="http://schemas.openxmlformats.org/officeDocument/2006/relationships/font" Target="fonts/font27.fntdata"/><Relationship Id="rId161" Type="http://schemas.openxmlformats.org/officeDocument/2006/relationships/font" Target="fonts/font26.fntdata"/><Relationship Id="rId160" Type="http://schemas.openxmlformats.org/officeDocument/2006/relationships/font" Target="fonts/font25.fntdata"/><Relationship Id="rId16" Type="http://schemas.openxmlformats.org/officeDocument/2006/relationships/slideMaster" Target="slideMasters/slideMaster15.xml"/><Relationship Id="rId159" Type="http://schemas.openxmlformats.org/officeDocument/2006/relationships/font" Target="fonts/font24.fntdata"/><Relationship Id="rId158" Type="http://schemas.openxmlformats.org/officeDocument/2006/relationships/font" Target="fonts/font23.fntdata"/><Relationship Id="rId157" Type="http://schemas.openxmlformats.org/officeDocument/2006/relationships/font" Target="fonts/font22.fntdata"/><Relationship Id="rId156" Type="http://schemas.openxmlformats.org/officeDocument/2006/relationships/font" Target="fonts/font21.fntdata"/><Relationship Id="rId155" Type="http://schemas.openxmlformats.org/officeDocument/2006/relationships/font" Target="fonts/font20.fntdata"/><Relationship Id="rId154" Type="http://schemas.openxmlformats.org/officeDocument/2006/relationships/font" Target="fonts/font19.fntdata"/><Relationship Id="rId153" Type="http://schemas.openxmlformats.org/officeDocument/2006/relationships/font" Target="fonts/font18.fntdata"/><Relationship Id="rId152" Type="http://schemas.openxmlformats.org/officeDocument/2006/relationships/font" Target="fonts/font17.fntdata"/><Relationship Id="rId151" Type="http://schemas.openxmlformats.org/officeDocument/2006/relationships/font" Target="fonts/font16.fntdata"/><Relationship Id="rId150" Type="http://schemas.openxmlformats.org/officeDocument/2006/relationships/font" Target="fonts/font15.fntdata"/><Relationship Id="rId15" Type="http://schemas.openxmlformats.org/officeDocument/2006/relationships/slideMaster" Target="slideMasters/slideMaster14.xml"/><Relationship Id="rId149" Type="http://schemas.openxmlformats.org/officeDocument/2006/relationships/font" Target="fonts/font14.fntdata"/><Relationship Id="rId148" Type="http://schemas.openxmlformats.org/officeDocument/2006/relationships/font" Target="fonts/font13.fntdata"/><Relationship Id="rId147" Type="http://schemas.openxmlformats.org/officeDocument/2006/relationships/font" Target="fonts/font12.fntdata"/><Relationship Id="rId146" Type="http://schemas.openxmlformats.org/officeDocument/2006/relationships/font" Target="fonts/font11.fntdata"/><Relationship Id="rId145" Type="http://schemas.openxmlformats.org/officeDocument/2006/relationships/font" Target="fonts/font10.fntdata"/><Relationship Id="rId144" Type="http://schemas.openxmlformats.org/officeDocument/2006/relationships/font" Target="fonts/font9.fntdata"/><Relationship Id="rId143" Type="http://schemas.openxmlformats.org/officeDocument/2006/relationships/font" Target="fonts/font8.fntdata"/><Relationship Id="rId142" Type="http://schemas.openxmlformats.org/officeDocument/2006/relationships/font" Target="fonts/font7.fntdata"/><Relationship Id="rId141" Type="http://schemas.openxmlformats.org/officeDocument/2006/relationships/font" Target="fonts/font6.fntdata"/><Relationship Id="rId140" Type="http://schemas.openxmlformats.org/officeDocument/2006/relationships/font" Target="fonts/font5.fntdata"/><Relationship Id="rId14" Type="http://schemas.openxmlformats.org/officeDocument/2006/relationships/slideMaster" Target="slideMasters/slideMaster13.xml"/><Relationship Id="rId139" Type="http://schemas.openxmlformats.org/officeDocument/2006/relationships/font" Target="fonts/font4.fntdata"/><Relationship Id="rId138" Type="http://schemas.openxmlformats.org/officeDocument/2006/relationships/font" Target="fonts/font3.fntdata"/><Relationship Id="rId137" Type="http://schemas.openxmlformats.org/officeDocument/2006/relationships/font" Target="fonts/font2.fntdata"/><Relationship Id="rId136" Type="http://schemas.openxmlformats.org/officeDocument/2006/relationships/font" Target="fonts/font1.fntdata"/><Relationship Id="rId135" Type="http://schemas.openxmlformats.org/officeDocument/2006/relationships/tableStyles" Target="tableStyles.xml"/><Relationship Id="rId134" Type="http://schemas.openxmlformats.org/officeDocument/2006/relationships/viewProps" Target="viewProps.xml"/><Relationship Id="rId133" Type="http://schemas.openxmlformats.org/officeDocument/2006/relationships/presProps" Target="presProps.xml"/><Relationship Id="rId132" Type="http://schemas.openxmlformats.org/officeDocument/2006/relationships/slide" Target="slides/slide69.xml"/><Relationship Id="rId131" Type="http://schemas.openxmlformats.org/officeDocument/2006/relationships/slide" Target="slides/slide68.xml"/><Relationship Id="rId130" Type="http://schemas.openxmlformats.org/officeDocument/2006/relationships/slide" Target="slides/slide67.xml"/><Relationship Id="rId13" Type="http://schemas.openxmlformats.org/officeDocument/2006/relationships/slideMaster" Target="slideMasters/slideMaster12.xml"/><Relationship Id="rId129" Type="http://schemas.openxmlformats.org/officeDocument/2006/relationships/slide" Target="slides/slide66.xml"/><Relationship Id="rId128" Type="http://schemas.openxmlformats.org/officeDocument/2006/relationships/slide" Target="slides/slide65.xml"/><Relationship Id="rId127" Type="http://schemas.openxmlformats.org/officeDocument/2006/relationships/slide" Target="slides/slide64.xml"/><Relationship Id="rId126" Type="http://schemas.openxmlformats.org/officeDocument/2006/relationships/slide" Target="slides/slide63.xml"/><Relationship Id="rId125" Type="http://schemas.openxmlformats.org/officeDocument/2006/relationships/slide" Target="slides/slide62.xml"/><Relationship Id="rId124" Type="http://schemas.openxmlformats.org/officeDocument/2006/relationships/slide" Target="slides/slide61.xml"/><Relationship Id="rId123" Type="http://schemas.openxmlformats.org/officeDocument/2006/relationships/slide" Target="slides/slide60.xml"/><Relationship Id="rId122" Type="http://schemas.openxmlformats.org/officeDocument/2006/relationships/slide" Target="slides/slide59.xml"/><Relationship Id="rId121" Type="http://schemas.openxmlformats.org/officeDocument/2006/relationships/slide" Target="slides/slide58.xml"/><Relationship Id="rId120" Type="http://schemas.openxmlformats.org/officeDocument/2006/relationships/slide" Target="slides/slide57.xml"/><Relationship Id="rId12" Type="http://schemas.openxmlformats.org/officeDocument/2006/relationships/slideMaster" Target="slideMasters/slideMaster11.xml"/><Relationship Id="rId119" Type="http://schemas.openxmlformats.org/officeDocument/2006/relationships/slide" Target="slides/slide56.xml"/><Relationship Id="rId118" Type="http://schemas.openxmlformats.org/officeDocument/2006/relationships/slide" Target="slides/slide55.xml"/><Relationship Id="rId117" Type="http://schemas.openxmlformats.org/officeDocument/2006/relationships/slide" Target="slides/slide54.xml"/><Relationship Id="rId116" Type="http://schemas.openxmlformats.org/officeDocument/2006/relationships/slide" Target="slides/slide53.xml"/><Relationship Id="rId115" Type="http://schemas.openxmlformats.org/officeDocument/2006/relationships/slide" Target="slides/slide52.xml"/><Relationship Id="rId114" Type="http://schemas.openxmlformats.org/officeDocument/2006/relationships/slide" Target="slides/slide51.xml"/><Relationship Id="rId113" Type="http://schemas.openxmlformats.org/officeDocument/2006/relationships/slide" Target="slides/slide50.xml"/><Relationship Id="rId112" Type="http://schemas.openxmlformats.org/officeDocument/2006/relationships/slide" Target="slides/slide49.xml"/><Relationship Id="rId111" Type="http://schemas.openxmlformats.org/officeDocument/2006/relationships/slide" Target="slides/slide48.xml"/><Relationship Id="rId110" Type="http://schemas.openxmlformats.org/officeDocument/2006/relationships/slide" Target="slides/slide47.xml"/><Relationship Id="rId11" Type="http://schemas.openxmlformats.org/officeDocument/2006/relationships/slideMaster" Target="slideMasters/slideMaster10.xml"/><Relationship Id="rId109" Type="http://schemas.openxmlformats.org/officeDocument/2006/relationships/slide" Target="slides/slide46.xml"/><Relationship Id="rId108" Type="http://schemas.openxmlformats.org/officeDocument/2006/relationships/slide" Target="slides/slide45.xml"/><Relationship Id="rId107" Type="http://schemas.openxmlformats.org/officeDocument/2006/relationships/slide" Target="slides/slide44.xml"/><Relationship Id="rId106" Type="http://schemas.openxmlformats.org/officeDocument/2006/relationships/slide" Target="slides/slide43.xml"/><Relationship Id="rId105" Type="http://schemas.openxmlformats.org/officeDocument/2006/relationships/slide" Target="slides/slide42.xml"/><Relationship Id="rId104" Type="http://schemas.openxmlformats.org/officeDocument/2006/relationships/slide" Target="slides/slide41.xml"/><Relationship Id="rId103" Type="http://schemas.openxmlformats.org/officeDocument/2006/relationships/slide" Target="slides/slide40.xml"/><Relationship Id="rId102" Type="http://schemas.openxmlformats.org/officeDocument/2006/relationships/slide" Target="slides/slide39.xml"/><Relationship Id="rId101" Type="http://schemas.openxmlformats.org/officeDocument/2006/relationships/slide" Target="slides/slide38.xml"/><Relationship Id="rId100" Type="http://schemas.openxmlformats.org/officeDocument/2006/relationships/slide" Target="slides/slide37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0145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390146" name="文本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ctr"/>
          <a:p>
            <a:pPr lvl="0"/>
            <a:endParaRPr lang="zh-CN" altLang="en-US">
              <a:ea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58D6A9-511C-4C77-B412-6A239CB6238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753067-2352-4881-A3EF-EC414F2F6E6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ABD93DE-31CE-47A6-A475-372496AAE6E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DD5C75-8E07-4CC0-8EBB-C7F4CFB46B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3665BE1-DB9C-4D2F-A393-B22E70546C2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4AF024-0FCF-4DDC-A8F4-50C942A9972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C835A5C-21FC-47F0-90A5-9736107C72A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31C8A50-5998-4733-BA5A-B4DF2B4DFA4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EBBF3BB-509E-4542-82CB-8116D8AF422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9A11B37-EB37-4E98-B25C-C345F5189DB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6C754F6-80CC-4D73-827E-FD075E24A64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272BEAE-D0FA-4607-B719-9F504C9A4DF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86A6DA6-F3C5-4E26-B884-D4CFFD56EFC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BE7841-E627-49AF-A0FC-CAF84C17C8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033DF-18E5-4B12-ADF6-DC1C90B267C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F2B913B-CC9F-466D-975F-248D372D23A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9037181-42BC-4516-B2E2-F20F9DB5F66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632DE45-542E-4356-BE39-2459016CEBE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12E61B4-5ECB-42D8-A4E4-5FCF54AA844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2617D25-B23A-4C39-8AB1-6E7F890DDFE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4085567-5EF5-4F92-BCD7-8978B74D7FC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8F48C80-0C4F-468A-A57A-2A508AE63D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35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36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37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38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39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4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41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42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43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44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45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46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47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48.xml"/></Relationships>
</file>

<file path=ppt/slideMasters/_rels/slideMaster28.xml.rels><?xml version="1.0" encoding="UTF-8" standalone="yes"?>
<Relationships xmlns="http://schemas.openxmlformats.org/package/2006/relationships"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49.xml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5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51.xml"/></Relationships>
</file>

<file path=ppt/slideMasters/_rels/slideMaster3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52.xml"/></Relationships>
</file>

<file path=ppt/slideMasters/_rels/slideMaster32.xml.rels><?xml version="1.0" encoding="UTF-8" standalone="yes"?>
<Relationships xmlns="http://schemas.openxmlformats.org/package/2006/relationships"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53.xml"/></Relationships>
</file>

<file path=ppt/slideMasters/_rels/slideMaster3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54.xml"/></Relationships>
</file>

<file path=ppt/slideMasters/_rels/slideMaster34.xml.rels><?xml version="1.0" encoding="UTF-8" standalone="yes"?>
<Relationships xmlns="http://schemas.openxmlformats.org/package/2006/relationships"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55.xml"/></Relationships>
</file>

<file path=ppt/slideMasters/_rels/slideMaster35.xml.rels><?xml version="1.0" encoding="UTF-8" standalone="yes"?>
<Relationships xmlns="http://schemas.openxmlformats.org/package/2006/relationships"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56.xml"/></Relationships>
</file>

<file path=ppt/slideMasters/_rels/slideMaster36.xml.rels><?xml version="1.0" encoding="UTF-8" standalone="yes"?>
<Relationships xmlns="http://schemas.openxmlformats.org/package/2006/relationships"><Relationship Id="rId2" Type="http://schemas.openxmlformats.org/officeDocument/2006/relationships/theme" Target="../theme/theme36.xml"/><Relationship Id="rId1" Type="http://schemas.openxmlformats.org/officeDocument/2006/relationships/slideLayout" Target="../slideLayouts/slideLayout57.xml"/></Relationships>
</file>

<file path=ppt/slideMasters/_rels/slideMaster37.xml.rels><?xml version="1.0" encoding="UTF-8" standalone="yes"?>
<Relationships xmlns="http://schemas.openxmlformats.org/package/2006/relationships"><Relationship Id="rId2" Type="http://schemas.openxmlformats.org/officeDocument/2006/relationships/theme" Target="../theme/theme37.xml"/><Relationship Id="rId1" Type="http://schemas.openxmlformats.org/officeDocument/2006/relationships/slideLayout" Target="../slideLayouts/slideLayout58.xml"/></Relationships>
</file>

<file path=ppt/slideMasters/_rels/slideMaster38.xml.rels><?xml version="1.0" encoding="UTF-8" standalone="yes"?>
<Relationships xmlns="http://schemas.openxmlformats.org/package/2006/relationships"><Relationship Id="rId2" Type="http://schemas.openxmlformats.org/officeDocument/2006/relationships/theme" Target="../theme/theme38.xml"/><Relationship Id="rId1" Type="http://schemas.openxmlformats.org/officeDocument/2006/relationships/slideLayout" Target="../slideLayouts/slideLayout59.xml"/></Relationships>
</file>

<file path=ppt/slideMasters/_rels/slideMaster39.xml.rels><?xml version="1.0" encoding="UTF-8" standalone="yes"?>
<Relationships xmlns="http://schemas.openxmlformats.org/package/2006/relationships"><Relationship Id="rId2" Type="http://schemas.openxmlformats.org/officeDocument/2006/relationships/theme" Target="../theme/theme39.xml"/><Relationship Id="rId1" Type="http://schemas.openxmlformats.org/officeDocument/2006/relationships/slideLayout" Target="../slideLayouts/slideLayout60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5.xml"/></Relationships>
</file>

<file path=ppt/slideMasters/_rels/slideMaster40.xml.rels><?xml version="1.0" encoding="UTF-8" standalone="yes"?>
<Relationships xmlns="http://schemas.openxmlformats.org/package/2006/relationships"><Relationship Id="rId2" Type="http://schemas.openxmlformats.org/officeDocument/2006/relationships/theme" Target="../theme/theme40.xml"/><Relationship Id="rId1" Type="http://schemas.openxmlformats.org/officeDocument/2006/relationships/slideLayout" Target="../slideLayouts/slideLayout61.xml"/></Relationships>
</file>

<file path=ppt/slideMasters/_rels/slideMaster41.xml.rels><?xml version="1.0" encoding="UTF-8" standalone="yes"?>
<Relationships xmlns="http://schemas.openxmlformats.org/package/2006/relationships"><Relationship Id="rId2" Type="http://schemas.openxmlformats.org/officeDocument/2006/relationships/theme" Target="../theme/theme41.xml"/><Relationship Id="rId1" Type="http://schemas.openxmlformats.org/officeDocument/2006/relationships/slideLayout" Target="../slideLayouts/slideLayout62.xml"/></Relationships>
</file>

<file path=ppt/slideMasters/_rels/slideMaster42.xml.rels><?xml version="1.0" encoding="UTF-8" standalone="yes"?>
<Relationships xmlns="http://schemas.openxmlformats.org/package/2006/relationships"><Relationship Id="rId2" Type="http://schemas.openxmlformats.org/officeDocument/2006/relationships/theme" Target="../theme/theme42.xml"/><Relationship Id="rId1" Type="http://schemas.openxmlformats.org/officeDocument/2006/relationships/slideLayout" Target="../slideLayouts/slideLayout63.xml"/></Relationships>
</file>

<file path=ppt/slideMasters/_rels/slideMaster43.xml.rels><?xml version="1.0" encoding="UTF-8" standalone="yes"?>
<Relationships xmlns="http://schemas.openxmlformats.org/package/2006/relationships"><Relationship Id="rId2" Type="http://schemas.openxmlformats.org/officeDocument/2006/relationships/theme" Target="../theme/theme43.xml"/><Relationship Id="rId1" Type="http://schemas.openxmlformats.org/officeDocument/2006/relationships/slideLayout" Target="../slideLayouts/slideLayout64.xml"/></Relationships>
</file>

<file path=ppt/slideMasters/_rels/slideMaster4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4.xml"/><Relationship Id="rId1" Type="http://schemas.openxmlformats.org/officeDocument/2006/relationships/slideLayout" Target="../slideLayouts/slideLayout65.xml"/></Relationships>
</file>

<file path=ppt/slideMasters/_rels/slideMaster45.xml.rels><?xml version="1.0" encoding="UTF-8" standalone="yes"?>
<Relationships xmlns="http://schemas.openxmlformats.org/package/2006/relationships"><Relationship Id="rId2" Type="http://schemas.openxmlformats.org/officeDocument/2006/relationships/theme" Target="../theme/theme45.xml"/><Relationship Id="rId1" Type="http://schemas.openxmlformats.org/officeDocument/2006/relationships/slideLayout" Target="../slideLayouts/slideLayout66.xml"/></Relationships>
</file>

<file path=ppt/slideMasters/_rels/slideMaster46.xml.rels><?xml version="1.0" encoding="UTF-8" standalone="yes"?>
<Relationships xmlns="http://schemas.openxmlformats.org/package/2006/relationships"><Relationship Id="rId2" Type="http://schemas.openxmlformats.org/officeDocument/2006/relationships/theme" Target="../theme/theme46.xml"/><Relationship Id="rId1" Type="http://schemas.openxmlformats.org/officeDocument/2006/relationships/slideLayout" Target="../slideLayouts/slideLayout67.xml"/></Relationships>
</file>

<file path=ppt/slideMasters/_rels/slideMaster47.xml.rels><?xml version="1.0" encoding="UTF-8" standalone="yes"?>
<Relationships xmlns="http://schemas.openxmlformats.org/package/2006/relationships"><Relationship Id="rId2" Type="http://schemas.openxmlformats.org/officeDocument/2006/relationships/theme" Target="../theme/theme47.xml"/><Relationship Id="rId1" Type="http://schemas.openxmlformats.org/officeDocument/2006/relationships/slideLayout" Target="../slideLayouts/slideLayout68.xml"/></Relationships>
</file>

<file path=ppt/slideMasters/_rels/slideMaster48.xml.rels><?xml version="1.0" encoding="UTF-8" standalone="yes"?>
<Relationships xmlns="http://schemas.openxmlformats.org/package/2006/relationships"><Relationship Id="rId2" Type="http://schemas.openxmlformats.org/officeDocument/2006/relationships/theme" Target="../theme/theme48.xml"/><Relationship Id="rId1" Type="http://schemas.openxmlformats.org/officeDocument/2006/relationships/slideLayout" Target="../slideLayouts/slideLayout69.xml"/></Relationships>
</file>

<file path=ppt/slideMasters/_rels/slideMaster49.xml.rels><?xml version="1.0" encoding="UTF-8" standalone="yes"?>
<Relationships xmlns="http://schemas.openxmlformats.org/package/2006/relationships"><Relationship Id="rId2" Type="http://schemas.openxmlformats.org/officeDocument/2006/relationships/theme" Target="../theme/theme49.xml"/><Relationship Id="rId1" Type="http://schemas.openxmlformats.org/officeDocument/2006/relationships/slideLayout" Target="../slideLayouts/slideLayout70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6.xml"/></Relationships>
</file>

<file path=ppt/slideMasters/_rels/slideMaster50.xml.rels><?xml version="1.0" encoding="UTF-8" standalone="yes"?>
<Relationships xmlns="http://schemas.openxmlformats.org/package/2006/relationships"><Relationship Id="rId2" Type="http://schemas.openxmlformats.org/officeDocument/2006/relationships/theme" Target="../theme/theme50.xml"/><Relationship Id="rId1" Type="http://schemas.openxmlformats.org/officeDocument/2006/relationships/slideLayout" Target="../slideLayouts/slideLayout71.xml"/></Relationships>
</file>

<file path=ppt/slideMasters/_rels/slideMaster51.xml.rels><?xml version="1.0" encoding="UTF-8" standalone="yes"?>
<Relationships xmlns="http://schemas.openxmlformats.org/package/2006/relationships"><Relationship Id="rId2" Type="http://schemas.openxmlformats.org/officeDocument/2006/relationships/theme" Target="../theme/theme51.xml"/><Relationship Id="rId1" Type="http://schemas.openxmlformats.org/officeDocument/2006/relationships/slideLayout" Target="../slideLayouts/slideLayout72.xml"/></Relationships>
</file>

<file path=ppt/slideMasters/_rels/slideMaster52.xml.rels><?xml version="1.0" encoding="UTF-8" standalone="yes"?>
<Relationships xmlns="http://schemas.openxmlformats.org/package/2006/relationships"><Relationship Id="rId2" Type="http://schemas.openxmlformats.org/officeDocument/2006/relationships/theme" Target="../theme/theme52.xml"/><Relationship Id="rId1" Type="http://schemas.openxmlformats.org/officeDocument/2006/relationships/slideLayout" Target="../slideLayouts/slideLayout73.xml"/></Relationships>
</file>

<file path=ppt/slideMasters/_rels/slideMaster53.xml.rels><?xml version="1.0" encoding="UTF-8" standalone="yes"?>
<Relationships xmlns="http://schemas.openxmlformats.org/package/2006/relationships"><Relationship Id="rId2" Type="http://schemas.openxmlformats.org/officeDocument/2006/relationships/theme" Target="../theme/theme53.xml"/><Relationship Id="rId1" Type="http://schemas.openxmlformats.org/officeDocument/2006/relationships/slideLayout" Target="../slideLayouts/slideLayout74.xml"/></Relationships>
</file>

<file path=ppt/slideMasters/_rels/slideMaster54.xml.rels><?xml version="1.0" encoding="UTF-8" standalone="yes"?>
<Relationships xmlns="http://schemas.openxmlformats.org/package/2006/relationships"><Relationship Id="rId2" Type="http://schemas.openxmlformats.org/officeDocument/2006/relationships/theme" Target="../theme/theme54.xml"/><Relationship Id="rId1" Type="http://schemas.openxmlformats.org/officeDocument/2006/relationships/slideLayout" Target="../slideLayouts/slideLayout75.xml"/></Relationships>
</file>

<file path=ppt/slideMasters/_rels/slideMaster5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5.xml"/><Relationship Id="rId1" Type="http://schemas.openxmlformats.org/officeDocument/2006/relationships/slideLayout" Target="../slideLayouts/slideLayout76.xml"/></Relationships>
</file>

<file path=ppt/slideMasters/_rels/slideMaster56.xml.rels><?xml version="1.0" encoding="UTF-8" standalone="yes"?>
<Relationships xmlns="http://schemas.openxmlformats.org/package/2006/relationships"><Relationship Id="rId2" Type="http://schemas.openxmlformats.org/officeDocument/2006/relationships/theme" Target="../theme/theme56.xml"/><Relationship Id="rId1" Type="http://schemas.openxmlformats.org/officeDocument/2006/relationships/slideLayout" Target="../slideLayouts/slideLayout77.xml"/></Relationships>
</file>

<file path=ppt/slideMasters/_rels/slideMaster57.xml.rels><?xml version="1.0" encoding="UTF-8" standalone="yes"?>
<Relationships xmlns="http://schemas.openxmlformats.org/package/2006/relationships"><Relationship Id="rId2" Type="http://schemas.openxmlformats.org/officeDocument/2006/relationships/theme" Target="../theme/theme57.xml"/><Relationship Id="rId1" Type="http://schemas.openxmlformats.org/officeDocument/2006/relationships/slideLayout" Target="../slideLayouts/slideLayout78.xml"/></Relationships>
</file>

<file path=ppt/slideMasters/_rels/slideMaster58.xml.rels><?xml version="1.0" encoding="UTF-8" standalone="yes"?>
<Relationships xmlns="http://schemas.openxmlformats.org/package/2006/relationships"><Relationship Id="rId2" Type="http://schemas.openxmlformats.org/officeDocument/2006/relationships/theme" Target="../theme/theme58.xml"/><Relationship Id="rId1" Type="http://schemas.openxmlformats.org/officeDocument/2006/relationships/slideLayout" Target="../slideLayouts/slideLayout79.xml"/></Relationships>
</file>

<file path=ppt/slideMasters/_rels/slideMaster59.xml.rels><?xml version="1.0" encoding="UTF-8" standalone="yes"?>
<Relationships xmlns="http://schemas.openxmlformats.org/package/2006/relationships"><Relationship Id="rId2" Type="http://schemas.openxmlformats.org/officeDocument/2006/relationships/theme" Target="../theme/theme59.xml"/><Relationship Id="rId1" Type="http://schemas.openxmlformats.org/officeDocument/2006/relationships/slideLayout" Target="../slideLayouts/slideLayout80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7.xml"/></Relationships>
</file>

<file path=ppt/slideMasters/_rels/slideMaster60.xml.rels><?xml version="1.0" encoding="UTF-8" standalone="yes"?>
<Relationships xmlns="http://schemas.openxmlformats.org/package/2006/relationships"><Relationship Id="rId2" Type="http://schemas.openxmlformats.org/officeDocument/2006/relationships/theme" Target="../theme/theme60.xml"/><Relationship Id="rId1" Type="http://schemas.openxmlformats.org/officeDocument/2006/relationships/slideLayout" Target="../slideLayouts/slideLayout81.xml"/></Relationships>
</file>

<file path=ppt/slideMasters/_rels/slideMaster61.xml.rels><?xml version="1.0" encoding="UTF-8" standalone="yes"?>
<Relationships xmlns="http://schemas.openxmlformats.org/package/2006/relationships"><Relationship Id="rId2" Type="http://schemas.openxmlformats.org/officeDocument/2006/relationships/theme" Target="../theme/theme61.xml"/><Relationship Id="rId1" Type="http://schemas.openxmlformats.org/officeDocument/2006/relationships/slideLayout" Target="../slideLayouts/slideLayout82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8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9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5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5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6.xml"/><Relationship Id="rId3" Type="http://schemas.openxmlformats.org/officeDocument/2006/relationships/image" Target="../media/image15.jpeg"/><Relationship Id="rId2" Type="http://schemas.openxmlformats.org/officeDocument/2006/relationships/image" Target="../media/image4.jpeg"/><Relationship Id="rId1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image" Target="../media/image16.jpeg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image" Target="../media/image16.jpeg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9.xml"/><Relationship Id="rId3" Type="http://schemas.openxmlformats.org/officeDocument/2006/relationships/image" Target="../media/image16.jpeg"/><Relationship Id="rId2" Type="http://schemas.openxmlformats.org/officeDocument/2006/relationships/image" Target="../media/image4.jpeg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0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0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0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1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2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image" Target="../media/image17.jpeg"/><Relationship Id="rId1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4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4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5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4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6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7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8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3.jpeg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9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9.jpe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0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20.jpe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21.jpe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2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0.jpe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0.jpeg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5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22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5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5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2.jpe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2.jpe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8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9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0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6.jpe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25.jpe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28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7.jpe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5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29.jpeg"/></Relationships>
</file>

<file path=ppt/slides/_rels/slide5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30.jpeg"/></Relationships>
</file>

<file path=ppt/slides/_rels/slide5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31.jpeg"/><Relationship Id="rId1" Type="http://schemas.openxmlformats.org/officeDocument/2006/relationships/image" Target="../media/image23.jpeg"/></Relationships>
</file>

<file path=ppt/slides/_rels/slide5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8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32.jpe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9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33.jpeg"/></Relationships>
</file>

<file path=ppt/slides/_rels/slide5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0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34.jpeg"/><Relationship Id="rId1" Type="http://schemas.openxmlformats.org/officeDocument/2006/relationships/image" Target="../media/image23.jpeg"/></Relationships>
</file>

<file path=ppt/slides/_rels/slide5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35.jpe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36.jpeg"/></Relationships>
</file>

<file path=ppt/slides/_rels/slide5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3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5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3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6.jpeg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7.jpe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7" Type="http://schemas.openxmlformats.org/officeDocument/2006/relationships/image" Target="../media/image5.jpeg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3" Type="http://schemas.openxmlformats.org/officeDocument/2006/relationships/image" Target="../media/image14.jpeg"/><Relationship Id="rId2" Type="http://schemas.openxmlformats.org/officeDocument/2006/relationships/image" Target="../media/image38.jpeg"/><Relationship Id="rId1" Type="http://schemas.openxmlformats.org/officeDocument/2006/relationships/image" Target="../media/image37.jpeg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4.jpeg"/><Relationship Id="rId1" Type="http://schemas.openxmlformats.org/officeDocument/2006/relationships/image" Target="../media/image37.jpe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4.jpeg"/><Relationship Id="rId1" Type="http://schemas.openxmlformats.org/officeDocument/2006/relationships/image" Target="../media/image10.jpeg"/></Relationships>
</file>

<file path=ppt/slides/_rels/slide6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8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6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9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6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9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6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80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8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1.xml"/><Relationship Id="rId2" Type="http://schemas.openxmlformats.org/officeDocument/2006/relationships/image" Target="../media/image39.jpeg"/><Relationship Id="rId1" Type="http://schemas.openxmlformats.org/officeDocument/2006/relationships/image" Target="../media/image4.jpeg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2.xml"/><Relationship Id="rId3" Type="http://schemas.openxmlformats.org/officeDocument/2006/relationships/image" Target="../media/image40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8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9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0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8912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363" y="0"/>
            <a:ext cx="8659812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122" name="TextBox 2"/>
          <p:cNvSpPr txBox="1"/>
          <p:nvPr/>
        </p:nvSpPr>
        <p:spPr>
          <a:xfrm>
            <a:off x="3524568" y="981075"/>
            <a:ext cx="4391025" cy="9366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/>
          <a:p>
            <a:pPr>
              <a:lnSpc>
                <a:spcPts val="7315"/>
              </a:lnSpc>
              <a:buFont typeface="Arial" panose="020B0604020202020204" pitchFamily="34" charset="0"/>
            </a:pPr>
            <a:r>
              <a:rPr lang="en-US" altLang="zh-CN" sz="6600" b="1" dirty="0">
                <a:solidFill>
                  <a:srgbClr val="9A3D01"/>
                </a:solidFill>
                <a:latin typeface="Times New Roman" panose="02020603050405020304" pitchFamily="18" charset="0"/>
              </a:rPr>
              <a:t>B Trees</a:t>
            </a:r>
            <a:endParaRPr lang="en-US" altLang="zh-CN" sz="6600" b="1" dirty="0">
              <a:solidFill>
                <a:srgbClr val="9A3D0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23" name="TextBox 4"/>
          <p:cNvSpPr txBox="1"/>
          <p:nvPr/>
        </p:nvSpPr>
        <p:spPr>
          <a:xfrm>
            <a:off x="3765550" y="3716338"/>
            <a:ext cx="2379663" cy="3730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/>
          <a:p>
            <a:pPr>
              <a:lnSpc>
                <a:spcPts val="2925"/>
              </a:lnSpc>
              <a:buFont typeface="Arial" panose="020B0604020202020204" pitchFamily="34" charset="0"/>
            </a:pPr>
            <a:r>
              <a:rPr lang="en-US" altLang="zh-CN" sz="2600" b="1" dirty="0">
                <a:solidFill>
                  <a:srgbClr val="575F6D"/>
                </a:solidFill>
                <a:latin typeface="Times New Roman" panose="02020603050405020304" pitchFamily="18" charset="0"/>
              </a:rPr>
              <a:t>Prof. Zhenyu He</a:t>
            </a:r>
            <a:endParaRPr lang="en-US" altLang="zh-CN" sz="2600" b="1" dirty="0">
              <a:solidFill>
                <a:srgbClr val="575F6D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24" name="TextBox 6"/>
          <p:cNvSpPr txBox="1"/>
          <p:nvPr/>
        </p:nvSpPr>
        <p:spPr>
          <a:xfrm>
            <a:off x="2384425" y="4302125"/>
            <a:ext cx="5140325" cy="3079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/>
          <a:p>
            <a:pPr>
              <a:lnSpc>
                <a:spcPts val="2440"/>
              </a:lnSpc>
              <a:buFont typeface="Arial" panose="020B0604020202020204" pitchFamily="34" charset="0"/>
            </a:pPr>
            <a:r>
              <a:rPr lang="en-US" altLang="zh-CN" sz="2200" b="1" dirty="0">
                <a:solidFill>
                  <a:srgbClr val="575F6D"/>
                </a:solidFill>
                <a:latin typeface="Times New Roman" panose="02020603050405020304" pitchFamily="18" charset="0"/>
              </a:rPr>
              <a:t>Harbin Institute of Technology, Shenzhen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900113" y="2060575"/>
            <a:ext cx="7559676" cy="2236788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548640" y="1940052"/>
            <a:ext cx="190500" cy="36575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6" name="object 6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8" name="object 8"/>
          <p:cNvSpPr txBox="1"/>
          <p:nvPr/>
        </p:nvSpPr>
        <p:spPr>
          <a:xfrm>
            <a:off x="548640" y="942488"/>
            <a:ext cx="2824227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B-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TREE</a:t>
            </a:r>
            <a:r>
              <a:rPr sz="2400" spc="133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EXAMPLE</a:t>
            </a:r>
            <a:endParaRPr sz="24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10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548640" y="5423916"/>
            <a:ext cx="190500" cy="405384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548640" y="942488"/>
            <a:ext cx="2432964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OW</a:t>
            </a:r>
            <a:r>
              <a:rPr sz="2400" spc="44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153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WORK</a:t>
            </a:r>
            <a:endParaRPr sz="2400" spc="-1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40" y="1631864"/>
            <a:ext cx="7411209" cy="34906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HPJFTB+Wingdings-Regular" panose="05000000000000000000"/>
                <a:cs typeface="HPJFTB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typical</a:t>
            </a:r>
            <a:r>
              <a:rPr sz="2400" spc="-3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application,</a:t>
            </a:r>
            <a:r>
              <a:rPr sz="2400" spc="-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amount</a:t>
            </a:r>
            <a:r>
              <a:rPr sz="2400" spc="-4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5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handled</a:t>
            </a:r>
            <a:r>
              <a:rPr sz="2400" spc="-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2400" spc="-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large</a:t>
            </a:r>
            <a:r>
              <a:rPr sz="2400" spc="-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fit into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main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2400" spc="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4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once.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535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HPJFTB+Wingdings-Regular" panose="05000000000000000000"/>
                <a:cs typeface="HPJFTB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algorithms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copy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selected</a:t>
            </a:r>
            <a:r>
              <a:rPr sz="2400" spc="-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pages</a:t>
            </a:r>
            <a:r>
              <a:rPr sz="24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from disk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main memory</a:t>
            </a:r>
            <a:r>
              <a:rPr sz="2400" spc="3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needed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write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back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onto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disk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pages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changed.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535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HPJFTB+Wingdings-Regular" panose="05000000000000000000"/>
                <a:cs typeface="HPJFTB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</a:t>
            </a:r>
            <a:r>
              <a:rPr sz="2400" spc="-3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algorithms</a:t>
            </a:r>
            <a:r>
              <a:rPr sz="24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designed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only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constant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number of pages</a:t>
            </a:r>
            <a:r>
              <a:rPr sz="24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main memory</a:t>
            </a:r>
            <a:r>
              <a:rPr sz="2400" spc="2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time;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thus,the</a:t>
            </a:r>
            <a:r>
              <a:rPr sz="2400" spc="-3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size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main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2400" spc="2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does</a:t>
            </a:r>
            <a:r>
              <a:rPr sz="24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not limit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size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B-trees</a:t>
            </a:r>
            <a:r>
              <a:rPr sz="2400" spc="-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handled.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47582" y="5901293"/>
            <a:ext cx="330708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 spc="-64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11</a:t>
            </a:r>
            <a:endParaRPr sz="1400" b="1" spc="-64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548640" y="3265932"/>
            <a:ext cx="190500" cy="441959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548640" y="800812"/>
            <a:ext cx="6000766" cy="600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425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2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HE</a:t>
            </a:r>
            <a:r>
              <a:rPr sz="3200" spc="179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2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RIGINAL</a:t>
            </a:r>
            <a:r>
              <a:rPr sz="3200" spc="6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200" spc="-34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UBLICATION</a:t>
            </a:r>
            <a:endParaRPr sz="3200" spc="-34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40" y="1668440"/>
            <a:ext cx="7316467" cy="12595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PFFMMD+Wingdings-Regular" panose="05000000000000000000"/>
                <a:cs typeface="PFFMMD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Rudolf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Bayer,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Edward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M.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McCreight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77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PFFMMD+Wingdings-Regular" panose="05000000000000000000"/>
                <a:cs typeface="PFFMMD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Organization</a:t>
            </a:r>
            <a:r>
              <a:rPr sz="2400" spc="-4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4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Maintenance</a:t>
            </a:r>
            <a:r>
              <a:rPr sz="2400" spc="-5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Large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Ordered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Indices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82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PFFMMD+Wingdings-Regular" panose="05000000000000000000"/>
                <a:cs typeface="PFFMMD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1972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12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548640" y="800812"/>
            <a:ext cx="2184455" cy="600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425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B-</a:t>
            </a:r>
            <a:r>
              <a:rPr sz="32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TREE</a:t>
            </a:r>
            <a:r>
              <a:rPr sz="4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…</a:t>
            </a:r>
            <a:endParaRPr sz="40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40" y="1668440"/>
            <a:ext cx="5225445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QROOSU+Wingdings-Regular" panose="05000000000000000000"/>
                <a:cs typeface="QROOSU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2400" b="1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known</a:t>
            </a:r>
            <a:r>
              <a:rPr sz="2400" b="1" spc="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balanced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multiway</a:t>
            </a:r>
            <a:r>
              <a:rPr sz="24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tree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640" y="2110400"/>
            <a:ext cx="4644544" cy="741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QROOSU+Wingdings-Regular" panose="05000000000000000000"/>
                <a:cs typeface="QROOSU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Generalization</a:t>
            </a:r>
            <a:r>
              <a:rPr sz="2400" b="1" spc="-4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(I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am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kind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...)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55"/>
              </a:lnSpc>
              <a:spcBef>
                <a:spcPts val="170"/>
              </a:spcBef>
              <a:spcAft>
                <a:spcPct val="0"/>
              </a:spcAft>
            </a:pPr>
            <a:r>
              <a:rPr sz="2400" i="1" u="sng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balanced</a:t>
            </a:r>
            <a:r>
              <a:rPr sz="2400" i="1" u="sng" spc="-38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u="sng" spc="-18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tree</a:t>
            </a:r>
            <a:r>
              <a:rPr sz="2400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spc="-24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u="sng" spc="-15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search</a:t>
            </a:r>
            <a:r>
              <a:rPr sz="2400" i="1" u="sng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u="sng" spc="-18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tree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8640" y="2918120"/>
            <a:ext cx="4703980" cy="741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QROOSU+Wingdings-Regular" panose="05000000000000000000"/>
                <a:cs typeface="QROOSU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Specialization</a:t>
            </a:r>
            <a:r>
              <a:rPr sz="2400" b="1" spc="-3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(...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kind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me.)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55"/>
              </a:lnSpc>
              <a:spcBef>
                <a:spcPts val="170"/>
              </a:spcBef>
              <a:spcAft>
                <a:spcPct val="0"/>
              </a:spcAft>
            </a:pPr>
            <a:r>
              <a:rPr sz="2400" i="1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2-3-4</a:t>
            </a:r>
            <a:r>
              <a:rPr sz="2400" i="1" spc="-26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18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tree</a:t>
            </a:r>
            <a:r>
              <a:rPr sz="2400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spc="-24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10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B*-tree</a:t>
            </a:r>
            <a:r>
              <a:rPr sz="2400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spc="-24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2-3</a:t>
            </a:r>
            <a:r>
              <a:rPr sz="2400" i="1" spc="-84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i="1" spc="-513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26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ree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13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548640" y="4283964"/>
            <a:ext cx="190500" cy="405383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548640" y="800812"/>
            <a:ext cx="3341840" cy="600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425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B-</a:t>
            </a:r>
            <a:r>
              <a:rPr sz="32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TREE</a:t>
            </a:r>
            <a:r>
              <a:rPr sz="3200" spc="175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CONT</a:t>
            </a:r>
            <a:r>
              <a:rPr sz="4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.)</a:t>
            </a:r>
            <a:endParaRPr sz="40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40" y="1631864"/>
            <a:ext cx="7299913" cy="2350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GRIUGH+Wingdings-Regular" panose="05000000000000000000"/>
                <a:cs typeface="GRIUGH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B-tree's creators,</a:t>
            </a:r>
            <a:r>
              <a:rPr sz="2400" spc="-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Rudolf Bayer and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Ed McCreight,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not explained</a:t>
            </a:r>
            <a:r>
              <a:rPr sz="2400" spc="-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what,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spc="-6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anything,</a:t>
            </a:r>
            <a:r>
              <a:rPr sz="2400" spc="-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 stands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for.</a:t>
            </a:r>
            <a:endParaRPr sz="2400" spc="-34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most</a:t>
            </a:r>
            <a:r>
              <a:rPr sz="2400" spc="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common</a:t>
            </a:r>
            <a:r>
              <a:rPr sz="2400" spc="3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belief</a:t>
            </a:r>
            <a:r>
              <a:rPr sz="2400" spc="-3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 stands</a:t>
            </a:r>
            <a:r>
              <a:rPr sz="2400" b="1" spc="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4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balanced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leaf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nodes</a:t>
            </a:r>
            <a:r>
              <a:rPr sz="24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same</a:t>
            </a:r>
            <a:r>
              <a:rPr sz="2400" spc="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level</a:t>
            </a:r>
            <a:r>
              <a:rPr sz="2400" spc="-3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tree.</a:t>
            </a:r>
            <a:r>
              <a:rPr sz="2400" spc="-2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may also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stand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4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Bayer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or for </a:t>
            </a:r>
            <a:r>
              <a:rPr sz="24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Boeing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because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were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working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Boeing</a:t>
            </a:r>
            <a:r>
              <a:rPr sz="2400" i="1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Scientific</a:t>
            </a:r>
            <a:r>
              <a:rPr sz="2400" i="1" spc="-4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Research</a:t>
            </a:r>
            <a:r>
              <a:rPr sz="2400" i="1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Labs</a:t>
            </a:r>
            <a:r>
              <a:rPr sz="2400" i="1" spc="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time.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14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 dirty="0"/>
          </a:p>
        </p:txBody>
      </p:sp>
      <p:sp>
        <p:nvSpPr>
          <p:cNvPr id="2" name="object 2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17" name="object 2"/>
          <p:cNvSpPr txBox="1">
            <a:spLocks noGrp="1"/>
          </p:cNvSpPr>
          <p:nvPr>
            <p:ph type="title"/>
          </p:nvPr>
        </p:nvSpPr>
        <p:spPr>
          <a:xfrm>
            <a:off x="535940" y="606362"/>
            <a:ext cx="22250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850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850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TL</a:t>
            </a:r>
            <a:r>
              <a:rPr sz="385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850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NE</a:t>
            </a:r>
            <a:endParaRPr sz="3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3"/>
          <p:cNvSpPr txBox="1"/>
          <p:nvPr/>
        </p:nvSpPr>
        <p:spPr>
          <a:xfrm>
            <a:off x="1266189" y="1926754"/>
            <a:ext cx="4085590" cy="302903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61950" indent="-3498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7000"/>
              <a:buFont typeface="Wingdings" panose="05000000000000000000"/>
              <a:buChar char=""/>
              <a:tabLst>
                <a:tab pos="362585" algn="l"/>
              </a:tabLst>
            </a:pPr>
            <a:r>
              <a:rPr lang="en-US" altLang="zh-CN" sz="4400" dirty="0">
                <a:latin typeface="Times New Roman" panose="02020603050405020304"/>
                <a:cs typeface="Times New Roman" panose="02020603050405020304"/>
              </a:rPr>
              <a:t>Introduction</a:t>
            </a:r>
            <a:endParaRPr lang="en-US" sz="4400" dirty="0">
              <a:latin typeface="Times New Roman" panose="02020603050405020304"/>
              <a:cs typeface="Times New Roman" panose="02020603050405020304"/>
            </a:endParaRPr>
          </a:p>
          <a:p>
            <a:pPr marL="361950" indent="-3498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7000"/>
              <a:buFont typeface="Wingdings" panose="05000000000000000000"/>
              <a:buChar char=""/>
              <a:tabLst>
                <a:tab pos="362585" algn="l"/>
              </a:tabLst>
            </a:pPr>
            <a:r>
              <a:rPr sz="44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cs typeface="Times New Roman" panose="02020603050405020304"/>
              </a:rPr>
              <a:t>Definition</a:t>
            </a:r>
            <a:endParaRPr sz="4400" i="1" dirty="0">
              <a:solidFill>
                <a:schemeClr val="accent6">
                  <a:lumMod val="75000"/>
                </a:schemeClr>
              </a:solidFill>
              <a:latin typeface="Times New Roman" panose="02020603050405020304"/>
              <a:cs typeface="Times New Roman" panose="02020603050405020304"/>
            </a:endParaRPr>
          </a:p>
          <a:p>
            <a:pPr marL="361950" indent="-3498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7000"/>
              <a:buFont typeface="Wingdings" panose="05000000000000000000"/>
              <a:buChar char=""/>
              <a:tabLst>
                <a:tab pos="362585" algn="l"/>
              </a:tabLst>
            </a:pPr>
            <a:r>
              <a:rPr sz="4400" dirty="0">
                <a:latin typeface="Times New Roman" panose="02020603050405020304"/>
                <a:cs typeface="Times New Roman" panose="02020603050405020304"/>
              </a:rPr>
              <a:t>Basic</a:t>
            </a:r>
            <a:r>
              <a:rPr sz="44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dirty="0">
                <a:latin typeface="Times New Roman" panose="02020603050405020304"/>
                <a:cs typeface="Times New Roman" panose="02020603050405020304"/>
              </a:rPr>
              <a:t>operations</a:t>
            </a:r>
            <a:endParaRPr sz="4400" dirty="0">
              <a:latin typeface="Times New Roman" panose="02020603050405020304"/>
              <a:cs typeface="Times New Roman" panose="02020603050405020304"/>
            </a:endParaRPr>
          </a:p>
          <a:p>
            <a:pPr marL="361950" indent="-3498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7000"/>
              <a:buFont typeface="Wingdings" panose="05000000000000000000"/>
              <a:buChar char=""/>
              <a:tabLst>
                <a:tab pos="362585" algn="l"/>
              </a:tabLst>
            </a:pPr>
            <a:r>
              <a:rPr sz="4400" dirty="0">
                <a:latin typeface="Times New Roman" panose="02020603050405020304"/>
                <a:cs typeface="Times New Roman" panose="02020603050405020304"/>
              </a:rPr>
              <a:t>Applications</a:t>
            </a:r>
            <a:endParaRPr sz="44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1"/>
          <p:cNvSpPr/>
          <p:nvPr/>
        </p:nvSpPr>
        <p:spPr>
          <a:xfrm>
            <a:off x="847089" y="5887148"/>
            <a:ext cx="222504" cy="50292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3708401" y="0"/>
            <a:ext cx="5435599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 txBox="1"/>
          <p:nvPr/>
        </p:nvSpPr>
        <p:spPr>
          <a:xfrm>
            <a:off x="7689215" y="119850"/>
            <a:ext cx="831174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leaf[x]</a:t>
            </a:r>
            <a:endParaRPr sz="2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60202" y="191288"/>
            <a:ext cx="578448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n[x]</a:t>
            </a:r>
            <a:endParaRPr sz="2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84166" y="550354"/>
            <a:ext cx="266700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99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endParaRPr sz="1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33452" y="550354"/>
            <a:ext cx="851036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995"/>
              </a:lnSpc>
              <a:spcBef>
                <a:spcPct val="0"/>
              </a:spcBef>
              <a:spcAft>
                <a:spcPct val="0"/>
              </a:spcAft>
            </a:pPr>
            <a:r>
              <a:rPr sz="1800" spc="-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FALSE</a:t>
            </a:r>
            <a:endParaRPr sz="1800" spc="-29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96941" y="936116"/>
            <a:ext cx="1185938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99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r>
              <a:rPr sz="1800" spc="13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00" spc="22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endParaRPr sz="1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33677" y="983451"/>
            <a:ext cx="864958" cy="363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000" baseline="-25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</a:t>
            </a:r>
            <a:endParaRPr sz="2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42377" y="1201249"/>
            <a:ext cx="1934616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EFINITION</a:t>
            </a:r>
            <a:endParaRPr sz="24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33612" y="1440547"/>
            <a:ext cx="1087667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i=1..n[x]</a:t>
            </a:r>
            <a:endParaRPr sz="2000" i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7089" y="2089905"/>
            <a:ext cx="6917611" cy="431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16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</a:t>
            </a:r>
            <a:r>
              <a:rPr sz="2800" b="1" i="1" spc="-5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4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 a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rooted</a:t>
            </a:r>
            <a:r>
              <a:rPr sz="28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tree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having</a:t>
            </a:r>
            <a:r>
              <a:rPr sz="28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following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21220" y="2516725"/>
            <a:ext cx="1674619" cy="431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properties: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7089" y="3019545"/>
            <a:ext cx="6112154" cy="431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FD8537"/>
                </a:solidFill>
                <a:latin typeface="BBTCWD+Wingdings-Regular" panose="05000000000000000000"/>
                <a:cs typeface="BBTCWD+Wingdings-Regular" panose="05000000000000000000"/>
              </a:rPr>
              <a:t></a:t>
            </a:r>
            <a:r>
              <a:rPr sz="1950" spc="-65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spc="68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Every</a:t>
            </a:r>
            <a:r>
              <a:rPr sz="2800" spc="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</a:t>
            </a:r>
            <a:r>
              <a:rPr sz="28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 has the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following</a:t>
            </a:r>
            <a:r>
              <a:rPr sz="28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fields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12850" y="3515465"/>
            <a:ext cx="6633972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900">
                <a:solidFill>
                  <a:srgbClr val="FD8537"/>
                </a:solidFill>
                <a:latin typeface="BOODAQ+Wingdings2" panose="05020102010507070707"/>
                <a:cs typeface="BOODAQ+Wingdings2" panose="05020102010507070707"/>
              </a:rPr>
              <a:t></a:t>
            </a:r>
            <a:r>
              <a:rPr sz="1900" spc="632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n[x], the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2400" spc="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keys currently</a:t>
            </a:r>
            <a:r>
              <a:rPr sz="2400" spc="-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stored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 x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12850" y="3954377"/>
            <a:ext cx="7645906" cy="741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900">
                <a:solidFill>
                  <a:srgbClr val="FD8537"/>
                </a:solidFill>
                <a:latin typeface="BOODAQ+Wingdings2" panose="05020102010507070707"/>
                <a:cs typeface="BOODAQ+Wingdings2" panose="05020102010507070707"/>
              </a:rPr>
              <a:t></a:t>
            </a:r>
            <a:r>
              <a:rPr sz="1900" spc="632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n[x]</a:t>
            </a:r>
            <a:r>
              <a:rPr sz="2400" spc="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keys</a:t>
            </a:r>
            <a:r>
              <a:rPr sz="24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themselves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stored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nondecreasing</a:t>
            </a:r>
            <a:r>
              <a:rPr sz="2400" spc="-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order,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so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55"/>
              </a:lnSpc>
              <a:spcBef>
                <a:spcPts val="17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3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400" spc="20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 </a:t>
            </a:r>
            <a:r>
              <a:rPr sz="2100">
                <a:solidFill>
                  <a:srgbClr val="000000"/>
                </a:solidFill>
                <a:latin typeface="BRRVWG+TimesNewRomanPSMT" panose="02020603050405020304"/>
                <a:cs typeface="BRRVWG+TimesNewRomanPSMT" panose="02020603050405020304"/>
              </a:rPr>
              <a:t>≤</a:t>
            </a:r>
            <a:r>
              <a:rPr sz="2100" spc="7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400" spc="20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</a:t>
            </a:r>
            <a:r>
              <a:rPr sz="2400" spc="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BRRVWG+TimesNewRomanPSMT" panose="02020603050405020304"/>
                <a:cs typeface="BRRVWG+TimesNewRomanPSMT" panose="02020603050405020304"/>
              </a:rPr>
              <a:t>≤</a:t>
            </a:r>
            <a:r>
              <a:rPr sz="2100" spc="7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… </a:t>
            </a:r>
            <a:r>
              <a:rPr sz="2100">
                <a:solidFill>
                  <a:srgbClr val="000000"/>
                </a:solidFill>
                <a:latin typeface="BRRVWG+TimesNewRomanPSMT" panose="02020603050405020304"/>
                <a:cs typeface="BRRVWG+TimesNewRomanPSMT" panose="02020603050405020304"/>
              </a:rPr>
              <a:t>≤</a:t>
            </a:r>
            <a:r>
              <a:rPr sz="2100" spc="7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400" spc="266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57958" y="4485803"/>
            <a:ext cx="253746" cy="26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6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16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52774" y="4485803"/>
            <a:ext cx="253746" cy="26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6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16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52618" y="4485803"/>
            <a:ext cx="492721" cy="26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6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n[x]</a:t>
            </a:r>
            <a:endParaRPr sz="16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12850" y="4759049"/>
            <a:ext cx="7003085" cy="741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900">
                <a:solidFill>
                  <a:srgbClr val="FD8537"/>
                </a:solidFill>
                <a:latin typeface="BOODAQ+Wingdings2" panose="05020102010507070707"/>
                <a:cs typeface="BOODAQ+Wingdings2" panose="05020102010507070707"/>
              </a:rPr>
              <a:t></a:t>
            </a:r>
            <a:r>
              <a:rPr sz="1900" spc="632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Leaf[x],a boolean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TRUE</a:t>
            </a:r>
            <a:r>
              <a:rPr sz="2400" i="1" spc="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 is a leaf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55"/>
              </a:lnSpc>
              <a:spcBef>
                <a:spcPts val="170"/>
              </a:spcBef>
              <a:spcAft>
                <a:spcPct val="0"/>
              </a:spcAft>
            </a:pPr>
            <a:r>
              <a:rPr sz="2400" i="1" spc="-6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FALSE</a:t>
            </a:r>
            <a:r>
              <a:rPr sz="2400" i="1" spc="5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 is an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internal</a:t>
            </a:r>
            <a:r>
              <a:rPr sz="2400" spc="-4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node.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1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3708401" y="0"/>
            <a:ext cx="5435599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 txBox="1"/>
          <p:nvPr/>
        </p:nvSpPr>
        <p:spPr>
          <a:xfrm>
            <a:off x="7689215" y="119850"/>
            <a:ext cx="831174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leaf[x]</a:t>
            </a:r>
            <a:endParaRPr sz="2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60202" y="191288"/>
            <a:ext cx="578448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n[x]</a:t>
            </a:r>
            <a:endParaRPr sz="2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4166" y="550354"/>
            <a:ext cx="266700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99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endParaRPr sz="1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3452" y="550354"/>
            <a:ext cx="851036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995"/>
              </a:lnSpc>
              <a:spcBef>
                <a:spcPct val="0"/>
              </a:spcBef>
              <a:spcAft>
                <a:spcPct val="0"/>
              </a:spcAft>
            </a:pPr>
            <a:r>
              <a:rPr sz="1800" spc="-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FALSE</a:t>
            </a:r>
            <a:endParaRPr sz="1800" spc="-29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40" y="942488"/>
            <a:ext cx="3182495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EFINITION</a:t>
            </a:r>
            <a:r>
              <a:rPr sz="2400" spc="139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CONT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.)</a:t>
            </a:r>
            <a:endParaRPr sz="30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96941" y="936116"/>
            <a:ext cx="1185938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99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r>
              <a:rPr sz="1800" spc="13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00" spc="22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endParaRPr sz="1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33677" y="983451"/>
            <a:ext cx="864958" cy="363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000" baseline="-25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</a:t>
            </a:r>
            <a:endParaRPr sz="2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12540" y="1145376"/>
            <a:ext cx="610450" cy="363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3000" baseline="36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3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00" baseline="36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</a:t>
            </a:r>
            <a:endParaRPr sz="3000" baseline="36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25427" y="1293792"/>
            <a:ext cx="1674876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...</a:t>
            </a:r>
            <a:r>
              <a:rPr sz="2400" spc="58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… …</a:t>
            </a:r>
            <a:r>
              <a:rPr sz="2400" spc="6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…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33612" y="1440547"/>
            <a:ext cx="1087667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i=1..n[x]</a:t>
            </a:r>
            <a:endParaRPr sz="2000" i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12474" y="1602472"/>
            <a:ext cx="1387272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i=1..n[x]+1</a:t>
            </a:r>
            <a:endParaRPr sz="2000" i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1190" y="2089905"/>
            <a:ext cx="7937326" cy="431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FD8537"/>
                </a:solidFill>
                <a:latin typeface="VTCIHB+Wingdings-Regular" panose="05000000000000000000"/>
                <a:cs typeface="VTCIHB+Wingdings-Regular" panose="05000000000000000000"/>
              </a:rPr>
              <a:t></a:t>
            </a:r>
            <a:r>
              <a:rPr sz="1950" spc="-65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spc="68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2800" spc="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internal</a:t>
            </a:r>
            <a:r>
              <a:rPr sz="28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 also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contains</a:t>
            </a:r>
            <a:r>
              <a:rPr sz="28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n[x]+1</a:t>
            </a:r>
            <a:r>
              <a:rPr sz="2800" spc="4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pointers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5510" y="2516625"/>
            <a:ext cx="7897082" cy="4314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2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[x],</a:t>
            </a:r>
            <a:r>
              <a:rPr sz="2800" spc="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23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[x],…,c</a:t>
            </a:r>
            <a:r>
              <a:rPr sz="2800" spc="44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</a:t>
            </a:r>
            <a:r>
              <a:rPr sz="2800" spc="3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 its</a:t>
            </a:r>
            <a:r>
              <a:rPr sz="28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children.</a:t>
            </a:r>
            <a:r>
              <a:rPr sz="28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leaf</a:t>
            </a:r>
            <a:r>
              <a:rPr sz="2800" spc="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nodes</a:t>
            </a:r>
            <a:r>
              <a:rPr sz="28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62482" y="2708063"/>
            <a:ext cx="271272" cy="301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75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185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31162" y="2708063"/>
            <a:ext cx="271272" cy="301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75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185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50362" y="2708063"/>
            <a:ext cx="802867" cy="301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75"/>
              </a:lnSpc>
              <a:spcBef>
                <a:spcPct val="0"/>
              </a:spcBef>
              <a:spcAft>
                <a:spcPct val="0"/>
              </a:spcAft>
            </a:pPr>
            <a:r>
              <a:rPr sz="1850" spc="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n[x]+1</a:t>
            </a:r>
            <a:endParaRPr sz="1850" spc="12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5334" y="2943345"/>
            <a:ext cx="6185455" cy="4314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28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children,</a:t>
            </a:r>
            <a:r>
              <a:rPr sz="28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so their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26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fields</a:t>
            </a:r>
            <a:r>
              <a:rPr sz="28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are undefined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91609" y="3134783"/>
            <a:ext cx="218452" cy="301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75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endParaRPr sz="185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1190" y="3446265"/>
            <a:ext cx="8023505" cy="1346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FD8537"/>
                </a:solidFill>
                <a:latin typeface="VTCIHB+Wingdings-Regular" panose="05000000000000000000"/>
                <a:cs typeface="VTCIHB+Wingdings-Regular" panose="05000000000000000000"/>
              </a:rPr>
              <a:t></a:t>
            </a:r>
            <a:r>
              <a:rPr sz="1950" spc="-65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800" spc="6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 keys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800" baseline="-25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</a:t>
            </a:r>
            <a:r>
              <a:rPr sz="2800" spc="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separate</a:t>
            </a:r>
            <a:r>
              <a:rPr sz="28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ranges of keys stored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each subtree:if</a:t>
            </a:r>
            <a:r>
              <a:rPr sz="28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800" baseline="-24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13" baseline="-24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 any key</a:t>
            </a:r>
            <a:r>
              <a:rPr sz="28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stored</a:t>
            </a:r>
            <a:r>
              <a:rPr sz="28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 the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subtree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root</a:t>
            </a:r>
            <a:r>
              <a:rPr sz="28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baseline="-24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[x],</a:t>
            </a:r>
            <a:r>
              <a:rPr sz="2800" spc="4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then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1031" y="4802515"/>
            <a:ext cx="6901485" cy="4314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800" spc="24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OVATWU+TimesNewRomanPSMT" panose="02020603050405020304"/>
                <a:cs typeface="OVATWU+TimesNewRomanPSMT" panose="02020603050405020304"/>
              </a:rPr>
              <a:t>≤</a:t>
            </a:r>
            <a:r>
              <a:rPr sz="2800" spc="-17">
                <a:solidFill>
                  <a:srgbClr val="000000"/>
                </a:solidFill>
                <a:latin typeface="OVATWU+TimesNewRomanPSMT" panose="02020603050405020304"/>
                <a:cs typeface="OVATWU+TimesNewRomanPSMT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OVATWU+TimesNewRomanPSMT" panose="02020603050405020304"/>
                <a:cs typeface="OVATWU+TimesNewRomanPSMT" panose="02020603050405020304"/>
              </a:rPr>
              <a:t>key</a:t>
            </a:r>
            <a:r>
              <a:rPr sz="2800" spc="698">
                <a:solidFill>
                  <a:srgbClr val="000000"/>
                </a:solidFill>
                <a:latin typeface="OVATWU+TimesNewRomanPSMT" panose="02020603050405020304"/>
                <a:cs typeface="OVATWU+TimesNewRomanPSMT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</a:t>
            </a:r>
            <a:r>
              <a:rPr sz="28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OVATWU+TimesNewRomanPSMT" panose="02020603050405020304"/>
                <a:cs typeface="OVATWU+TimesNewRomanPSMT" panose="02020603050405020304"/>
              </a:rPr>
              <a:t>≤ k</a:t>
            </a:r>
            <a:r>
              <a:rPr sz="2800" spc="744">
                <a:solidFill>
                  <a:srgbClr val="000000"/>
                </a:solidFill>
                <a:latin typeface="OVATWU+TimesNewRomanPSMT" panose="02020603050405020304"/>
                <a:cs typeface="OVATWU+TimesNewRomanPSMT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OVATWU+TimesNewRomanPSMT" panose="02020603050405020304"/>
                <a:cs typeface="OVATWU+TimesNewRomanPSMT" panose="02020603050405020304"/>
              </a:rPr>
              <a:t>≤ key</a:t>
            </a:r>
            <a:r>
              <a:rPr sz="2800" spc="700">
                <a:solidFill>
                  <a:srgbClr val="000000"/>
                </a:solidFill>
                <a:latin typeface="OVATWU+TimesNewRomanPSMT" panose="02020603050405020304"/>
                <a:cs typeface="OVATWU+TimesNewRomanPSMT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</a:t>
            </a:r>
            <a:r>
              <a:rPr sz="28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OVATWU+TimesNewRomanPSMT" panose="02020603050405020304"/>
                <a:cs typeface="OVATWU+TimesNewRomanPSMT" panose="02020603050405020304"/>
              </a:rPr>
              <a:t>≤… ≤ key</a:t>
            </a:r>
            <a:r>
              <a:rPr sz="2800" spc="2921">
                <a:solidFill>
                  <a:srgbClr val="000000"/>
                </a:solidFill>
                <a:latin typeface="OVATWU+TimesNewRomanPSMT" panose="02020603050405020304"/>
                <a:cs typeface="OVATWU+TimesNewRomanPSMT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</a:t>
            </a:r>
            <a:r>
              <a:rPr sz="28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OVATWU+TimesNewRomanPSMT" panose="02020603050405020304"/>
                <a:cs typeface="OVATWU+TimesNewRomanPSMT" panose="02020603050405020304"/>
              </a:rPr>
              <a:t>≤ k</a:t>
            </a:r>
            <a:endParaRPr sz="2800">
              <a:solidFill>
                <a:srgbClr val="000000"/>
              </a:solidFill>
              <a:latin typeface="OVATWU+TimesNewRomanPSMT" panose="02020603050405020304"/>
              <a:cs typeface="OVATWU+TimesNewRomanPSMT" panose="020206030504050203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9498" y="4994063"/>
            <a:ext cx="271272" cy="301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75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185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23898" y="4994063"/>
            <a:ext cx="271272" cy="301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75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185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68422" y="4994063"/>
            <a:ext cx="271272" cy="301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75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185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43782" y="4994063"/>
            <a:ext cx="271272" cy="301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75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185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63666" y="4994063"/>
            <a:ext cx="548485" cy="301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75"/>
              </a:lnSpc>
              <a:spcBef>
                <a:spcPct val="0"/>
              </a:spcBef>
              <a:spcAft>
                <a:spcPct val="0"/>
              </a:spcAft>
            </a:pPr>
            <a:r>
              <a:rPr sz="1850" spc="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n[x]</a:t>
            </a:r>
            <a:endParaRPr sz="1850" spc="1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85557" y="4994063"/>
            <a:ext cx="801441" cy="301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75"/>
              </a:lnSpc>
              <a:spcBef>
                <a:spcPct val="0"/>
              </a:spcBef>
              <a:spcAft>
                <a:spcPct val="0"/>
              </a:spcAft>
            </a:pPr>
            <a:r>
              <a:rPr sz="1850" spc="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n[x]+1</a:t>
            </a:r>
            <a:endParaRPr sz="1850" spc="1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17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3708401" y="0"/>
            <a:ext cx="5435599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 txBox="1"/>
          <p:nvPr/>
        </p:nvSpPr>
        <p:spPr>
          <a:xfrm>
            <a:off x="7689215" y="119850"/>
            <a:ext cx="831174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leaf[x]</a:t>
            </a:r>
            <a:endParaRPr sz="2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60202" y="191288"/>
            <a:ext cx="578448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n[x]</a:t>
            </a:r>
            <a:endParaRPr sz="2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4166" y="550354"/>
            <a:ext cx="266700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99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endParaRPr sz="1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3452" y="550354"/>
            <a:ext cx="851036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995"/>
              </a:lnSpc>
              <a:spcBef>
                <a:spcPct val="0"/>
              </a:spcBef>
              <a:spcAft>
                <a:spcPct val="0"/>
              </a:spcAft>
            </a:pPr>
            <a:r>
              <a:rPr sz="1800" spc="-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FALSE</a:t>
            </a:r>
            <a:endParaRPr sz="1800" spc="-29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40" y="942488"/>
            <a:ext cx="3182495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EFINITION</a:t>
            </a:r>
            <a:r>
              <a:rPr sz="2400" spc="139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CONT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.)</a:t>
            </a:r>
            <a:endParaRPr sz="30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96941" y="936116"/>
            <a:ext cx="1185938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99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r>
              <a:rPr sz="1800" spc="13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00" spc="22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endParaRPr sz="1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33677" y="983451"/>
            <a:ext cx="864958" cy="363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000" baseline="-25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</a:t>
            </a:r>
            <a:endParaRPr sz="2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12540" y="1145376"/>
            <a:ext cx="610450" cy="363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3000" baseline="36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3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00" baseline="36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</a:t>
            </a:r>
            <a:endParaRPr sz="3000" baseline="36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25427" y="1293792"/>
            <a:ext cx="1674876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...</a:t>
            </a:r>
            <a:r>
              <a:rPr sz="2400" spc="58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… …</a:t>
            </a:r>
            <a:r>
              <a:rPr sz="2400" spc="6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…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33612" y="1440547"/>
            <a:ext cx="1087667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i=1..n[x]</a:t>
            </a:r>
            <a:endParaRPr sz="2000" i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12474" y="1602472"/>
            <a:ext cx="1387272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i=1..n[x]+1</a:t>
            </a:r>
            <a:endParaRPr sz="2000" i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2627" y="2085953"/>
            <a:ext cx="7991855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LSFPSF+Wingdings-Regular" panose="05000000000000000000"/>
                <a:cs typeface="LSFPSF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400" spc="45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All leaves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same depth,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tree’s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height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2627" y="2527913"/>
            <a:ext cx="7994550" cy="11071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LSFPSF+Wingdings-Regular" panose="05000000000000000000"/>
                <a:cs typeface="LSFPSF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400" spc="54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24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lower and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upper</a:t>
            </a:r>
            <a:r>
              <a:rPr sz="24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bounds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number of</a:t>
            </a:r>
            <a:r>
              <a:rPr sz="2400" spc="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keys</a:t>
            </a:r>
            <a:r>
              <a:rPr sz="24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55"/>
              </a:lnSpc>
              <a:spcBef>
                <a:spcPts val="17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 can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contain.These</a:t>
            </a:r>
            <a:r>
              <a:rPr sz="2400" spc="-4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bounds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be expressed</a:t>
            </a:r>
            <a:r>
              <a:rPr sz="24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terms of a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55"/>
              </a:lnSpc>
              <a:spcBef>
                <a:spcPts val="22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fixed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integer</a:t>
            </a:r>
            <a:r>
              <a:rPr sz="24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>
                <a:solidFill>
                  <a:srgbClr val="000000"/>
                </a:solidFill>
                <a:latin typeface="UVDUIM+TimesNewRomanPSMT" panose="02020603050405020304"/>
                <a:cs typeface="UVDUIM+TimesNewRomanPSMT" panose="02020603050405020304"/>
              </a:rPr>
              <a:t>≥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called</a:t>
            </a:r>
            <a:r>
              <a:rPr sz="2400" spc="-4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b="1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minimum</a:t>
            </a:r>
            <a:r>
              <a:rPr sz="2400" b="1" i="1" spc="-3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degree</a:t>
            </a:r>
            <a:r>
              <a:rPr sz="2400" b="1" i="1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the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B-tree: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18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"/>
          <p:cNvSpPr/>
          <p:nvPr/>
        </p:nvSpPr>
        <p:spPr>
          <a:xfrm>
            <a:off x="631190" y="4418012"/>
            <a:ext cx="190499" cy="441959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3708401" y="0"/>
            <a:ext cx="5435599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 txBox="1"/>
          <p:nvPr/>
        </p:nvSpPr>
        <p:spPr>
          <a:xfrm>
            <a:off x="7689215" y="119850"/>
            <a:ext cx="831174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leaf[x]</a:t>
            </a:r>
            <a:endParaRPr sz="2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60202" y="191288"/>
            <a:ext cx="578448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n[x]</a:t>
            </a:r>
            <a:endParaRPr sz="2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84166" y="550354"/>
            <a:ext cx="266700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99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endParaRPr sz="1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33452" y="550354"/>
            <a:ext cx="851036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995"/>
              </a:lnSpc>
              <a:spcBef>
                <a:spcPct val="0"/>
              </a:spcBef>
              <a:spcAft>
                <a:spcPct val="0"/>
              </a:spcAft>
            </a:pPr>
            <a:r>
              <a:rPr sz="1800" spc="-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FALSE</a:t>
            </a:r>
            <a:endParaRPr sz="1800" spc="-29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640" y="942488"/>
            <a:ext cx="3182495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EFINITION</a:t>
            </a:r>
            <a:r>
              <a:rPr sz="2400" spc="139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CONT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.)</a:t>
            </a:r>
            <a:endParaRPr sz="30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96941" y="936116"/>
            <a:ext cx="1185938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99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r>
              <a:rPr sz="1800" spc="13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00" spc="22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endParaRPr sz="1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33677" y="983451"/>
            <a:ext cx="864958" cy="363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000" baseline="-25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</a:t>
            </a:r>
            <a:endParaRPr sz="2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12540" y="1145376"/>
            <a:ext cx="610450" cy="363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3000" baseline="36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3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00" baseline="36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</a:t>
            </a:r>
            <a:endParaRPr sz="3000" baseline="36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25427" y="1293792"/>
            <a:ext cx="1674876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...</a:t>
            </a:r>
            <a:r>
              <a:rPr sz="2400" spc="58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… …</a:t>
            </a:r>
            <a:r>
              <a:rPr sz="2400" spc="6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…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33612" y="1440547"/>
            <a:ext cx="1087667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i=1..n[x]</a:t>
            </a:r>
            <a:endParaRPr sz="2000" i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12474" y="1602472"/>
            <a:ext cx="1387272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i=1..n[x]+1</a:t>
            </a:r>
            <a:endParaRPr sz="2000" i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6950" y="2083328"/>
            <a:ext cx="7318781" cy="973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2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BPMANI+Wingdings2" panose="05020102010507070707"/>
                <a:cs typeface="BPMANI+Wingdings2" panose="05020102010507070707"/>
              </a:rPr>
              <a:t></a:t>
            </a:r>
            <a:r>
              <a:rPr sz="1700" spc="793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Every</a:t>
            </a:r>
            <a:r>
              <a:rPr sz="21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</a:t>
            </a:r>
            <a:r>
              <a:rPr sz="21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100" spc="-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than the root must</a:t>
            </a:r>
            <a:r>
              <a:rPr sz="2100" spc="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1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at least </a:t>
            </a:r>
            <a:r>
              <a:rPr sz="21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t-1 keys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. Every</a:t>
            </a:r>
            <a:endParaRPr sz="21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25"/>
              </a:lnSpc>
              <a:spcBef>
                <a:spcPts val="195"/>
              </a:spcBef>
              <a:spcAft>
                <a:spcPct val="0"/>
              </a:spcAft>
            </a:pP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internal</a:t>
            </a:r>
            <a:r>
              <a:rPr sz="2100" spc="-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</a:t>
            </a:r>
            <a:r>
              <a:rPr sz="21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100" spc="-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than the root thus</a:t>
            </a:r>
            <a:r>
              <a:rPr sz="2100" spc="-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1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at least </a:t>
            </a:r>
            <a:r>
              <a:rPr sz="21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t children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100" spc="-3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endParaRPr sz="21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25"/>
              </a:lnSpc>
              <a:spcBef>
                <a:spcPts val="245"/>
              </a:spcBef>
              <a:spcAft>
                <a:spcPct val="0"/>
              </a:spcAft>
            </a:pP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1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tree</a:t>
            </a:r>
            <a:r>
              <a:rPr sz="2100" spc="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1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nonempty,</a:t>
            </a:r>
            <a:r>
              <a:rPr sz="2100" spc="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 root must</a:t>
            </a:r>
            <a:r>
              <a:rPr sz="2100" spc="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1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at least one</a:t>
            </a:r>
            <a:r>
              <a:rPr sz="21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endParaRPr sz="21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6950" y="3107458"/>
            <a:ext cx="7271797" cy="973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2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BPMANI+Wingdings2" panose="05020102010507070707"/>
                <a:cs typeface="BPMANI+Wingdings2" panose="05020102010507070707"/>
              </a:rPr>
              <a:t></a:t>
            </a:r>
            <a:r>
              <a:rPr sz="1700" spc="793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Every</a:t>
            </a:r>
            <a:r>
              <a:rPr sz="21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</a:t>
            </a:r>
            <a:r>
              <a:rPr sz="21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can contain at most</a:t>
            </a:r>
            <a:r>
              <a:rPr sz="2100" spc="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i="1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2t-1 keys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, therefore, an internal</a:t>
            </a:r>
            <a:endParaRPr sz="21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25"/>
              </a:lnSpc>
              <a:spcBef>
                <a:spcPts val="195"/>
              </a:spcBef>
              <a:spcAft>
                <a:spcPct val="0"/>
              </a:spcAft>
            </a:pP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</a:t>
            </a:r>
            <a:r>
              <a:rPr sz="2100" spc="-3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can have</a:t>
            </a:r>
            <a:r>
              <a:rPr sz="21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at most</a:t>
            </a:r>
            <a:r>
              <a:rPr sz="2100" spc="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i="1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2t</a:t>
            </a:r>
            <a:r>
              <a:rPr sz="2100" i="1" spc="-10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i="1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children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1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100" spc="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say that a node</a:t>
            </a:r>
            <a:r>
              <a:rPr sz="21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100" b="1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full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 it</a:t>
            </a:r>
            <a:endParaRPr sz="21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25"/>
              </a:lnSpc>
              <a:spcBef>
                <a:spcPts val="245"/>
              </a:spcBef>
              <a:spcAft>
                <a:spcPct val="0"/>
              </a:spcAft>
            </a:pP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contains</a:t>
            </a:r>
            <a:r>
              <a:rPr sz="2100" spc="-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exactly 2t-1 keys</a:t>
            </a:r>
            <a:endParaRPr sz="21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19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 dirty="0"/>
          </a:p>
        </p:txBody>
      </p:sp>
      <p:sp>
        <p:nvSpPr>
          <p:cNvPr id="2" name="object 2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17" name="object 2"/>
          <p:cNvSpPr txBox="1">
            <a:spLocks noGrp="1"/>
          </p:cNvSpPr>
          <p:nvPr>
            <p:ph type="title"/>
          </p:nvPr>
        </p:nvSpPr>
        <p:spPr>
          <a:xfrm>
            <a:off x="535940" y="606362"/>
            <a:ext cx="22250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850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850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TL</a:t>
            </a:r>
            <a:r>
              <a:rPr sz="385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850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NE</a:t>
            </a:r>
            <a:endParaRPr sz="3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3"/>
          <p:cNvSpPr txBox="1"/>
          <p:nvPr/>
        </p:nvSpPr>
        <p:spPr>
          <a:xfrm>
            <a:off x="1266189" y="1926754"/>
            <a:ext cx="4085590" cy="302903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61950" indent="-3498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7000"/>
              <a:buFont typeface="Wingdings" panose="05000000000000000000"/>
              <a:buChar char=""/>
              <a:tabLst>
                <a:tab pos="362585" algn="l"/>
              </a:tabLst>
            </a:pPr>
            <a:r>
              <a:rPr lang="en-US" altLang="zh-CN" sz="44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cs typeface="Times New Roman" panose="02020603050405020304"/>
              </a:rPr>
              <a:t>Introduction</a:t>
            </a:r>
            <a:endParaRPr lang="en-US" sz="4400" i="1" dirty="0">
              <a:solidFill>
                <a:schemeClr val="accent6">
                  <a:lumMod val="75000"/>
                </a:schemeClr>
              </a:solidFill>
              <a:latin typeface="Times New Roman" panose="02020603050405020304"/>
              <a:cs typeface="Times New Roman" panose="02020603050405020304"/>
            </a:endParaRPr>
          </a:p>
          <a:p>
            <a:pPr marL="361950" indent="-3498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7000"/>
              <a:buFont typeface="Wingdings" panose="05000000000000000000"/>
              <a:buChar char=""/>
              <a:tabLst>
                <a:tab pos="362585" algn="l"/>
              </a:tabLst>
            </a:pPr>
            <a:r>
              <a:rPr sz="4400" dirty="0">
                <a:latin typeface="Times New Roman" panose="02020603050405020304"/>
                <a:cs typeface="Times New Roman" panose="02020603050405020304"/>
              </a:rPr>
              <a:t>Definition</a:t>
            </a:r>
            <a:endParaRPr sz="4400" dirty="0">
              <a:latin typeface="Times New Roman" panose="02020603050405020304"/>
              <a:cs typeface="Times New Roman" panose="02020603050405020304"/>
            </a:endParaRPr>
          </a:p>
          <a:p>
            <a:pPr marL="361950" indent="-3498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7000"/>
              <a:buFont typeface="Wingdings" panose="05000000000000000000"/>
              <a:buChar char=""/>
              <a:tabLst>
                <a:tab pos="362585" algn="l"/>
              </a:tabLst>
            </a:pPr>
            <a:r>
              <a:rPr sz="4400" dirty="0">
                <a:latin typeface="Times New Roman" panose="02020603050405020304"/>
                <a:cs typeface="Times New Roman" panose="02020603050405020304"/>
              </a:rPr>
              <a:t>Basic</a:t>
            </a:r>
            <a:r>
              <a:rPr sz="44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dirty="0">
                <a:latin typeface="Times New Roman" panose="02020603050405020304"/>
                <a:cs typeface="Times New Roman" panose="02020603050405020304"/>
              </a:rPr>
              <a:t>operations</a:t>
            </a:r>
            <a:endParaRPr sz="4400" dirty="0">
              <a:latin typeface="Times New Roman" panose="02020603050405020304"/>
              <a:cs typeface="Times New Roman" panose="02020603050405020304"/>
            </a:endParaRPr>
          </a:p>
          <a:p>
            <a:pPr marL="361950" indent="-3498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7000"/>
              <a:buFont typeface="Wingdings" panose="05000000000000000000"/>
              <a:buChar char=""/>
              <a:tabLst>
                <a:tab pos="362585" algn="l"/>
              </a:tabLst>
            </a:pPr>
            <a:r>
              <a:rPr sz="4400" dirty="0">
                <a:latin typeface="Times New Roman" panose="02020603050405020304"/>
                <a:cs typeface="Times New Roman" panose="02020603050405020304"/>
              </a:rPr>
              <a:t>Applications</a:t>
            </a:r>
            <a:endParaRPr sz="44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991552" y="5512244"/>
            <a:ext cx="190500" cy="405383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548640" y="942488"/>
            <a:ext cx="2519427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B-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TREE</a:t>
            </a:r>
            <a:r>
              <a:rPr sz="2400" spc="133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HEIGHT</a:t>
            </a:r>
            <a:endParaRPr sz="24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1552" y="2049377"/>
            <a:ext cx="4034945" cy="42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PUHBCW+Wingdings-Regular" panose="05000000000000000000"/>
                <a:cs typeface="PUHBCW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>
                <a:solidFill>
                  <a:srgbClr val="000000"/>
                </a:solidFill>
                <a:latin typeface="CUQLPG+TimesNewRomanPSMT" panose="02020603050405020304"/>
                <a:cs typeface="CUQLPG+TimesNewRomanPSMT" panose="02020603050405020304"/>
              </a:rPr>
              <a:t>≤</a:t>
            </a:r>
            <a:r>
              <a:rPr sz="2400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400" baseline="-27000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229" baseline="-27000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((n+1)/2)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page</a:t>
            </a:r>
            <a:r>
              <a:rPr sz="20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439-440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1552" y="2454761"/>
            <a:ext cx="7854088" cy="2756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PUHBCW+Wingdings-Regular" panose="05000000000000000000"/>
                <a:cs typeface="PUHBCW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worst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case</a:t>
            </a:r>
            <a:r>
              <a:rPr sz="2400" spc="-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height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O(log</a:t>
            </a:r>
            <a:r>
              <a:rPr sz="2400" i="1" spc="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n)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spc="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Since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"branchiness"</a:t>
            </a:r>
            <a:r>
              <a:rPr sz="2400" spc="-4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b-tree</a:t>
            </a:r>
            <a:r>
              <a:rPr sz="2400" spc="-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large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compared</a:t>
            </a:r>
            <a:r>
              <a:rPr sz="2400" spc="-3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5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many</a:t>
            </a:r>
            <a:r>
              <a:rPr sz="2400" spc="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balanced</a:t>
            </a:r>
            <a:r>
              <a:rPr sz="2400" spc="-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tree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structures,</a:t>
            </a:r>
            <a:r>
              <a:rPr sz="2400" spc="-5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i="1" spc="-12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base</a:t>
            </a:r>
            <a:r>
              <a:rPr sz="2400" i="1" spc="-10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of the</a:t>
            </a:r>
            <a:r>
              <a:rPr sz="2400" i="1" spc="-24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logarithm</a:t>
            </a:r>
            <a:r>
              <a:rPr sz="2400" i="1" spc="-19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tends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be large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535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PUHBCW+Wingdings-Regular" panose="05000000000000000000"/>
                <a:cs typeface="PUHBCW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Therefore,</a:t>
            </a:r>
            <a:r>
              <a:rPr sz="2400" spc="-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2400" spc="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nodes visited</a:t>
            </a:r>
            <a:r>
              <a:rPr sz="2400" spc="-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during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search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tends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smaller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than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required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tree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structures.</a:t>
            </a:r>
            <a:r>
              <a:rPr sz="2400" spc="-17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Although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does</a:t>
            </a:r>
            <a:r>
              <a:rPr sz="24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affect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asymptotic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worst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case</a:t>
            </a:r>
            <a:r>
              <a:rPr sz="2400" spc="-3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height,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b-trees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tend</a:t>
            </a:r>
            <a:r>
              <a:rPr sz="2400" spc="-3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smaller heights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than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other trees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same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asymptotic</a:t>
            </a:r>
            <a:r>
              <a:rPr sz="2400" spc="-3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height.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20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 dirty="0"/>
          </a:p>
        </p:txBody>
      </p:sp>
      <p:sp>
        <p:nvSpPr>
          <p:cNvPr id="2" name="object 2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17" name="object 2"/>
          <p:cNvSpPr txBox="1">
            <a:spLocks noGrp="1"/>
          </p:cNvSpPr>
          <p:nvPr>
            <p:ph type="title"/>
          </p:nvPr>
        </p:nvSpPr>
        <p:spPr>
          <a:xfrm>
            <a:off x="535940" y="606362"/>
            <a:ext cx="22250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850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850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TL</a:t>
            </a:r>
            <a:r>
              <a:rPr sz="385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850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NE</a:t>
            </a:r>
            <a:endParaRPr sz="3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3"/>
          <p:cNvSpPr txBox="1"/>
          <p:nvPr/>
        </p:nvSpPr>
        <p:spPr>
          <a:xfrm>
            <a:off x="1266189" y="1926754"/>
            <a:ext cx="5762590" cy="302903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61950" indent="-3498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7000"/>
              <a:buFont typeface="Wingdings" panose="05000000000000000000"/>
              <a:buChar char=""/>
              <a:tabLst>
                <a:tab pos="362585" algn="l"/>
              </a:tabLst>
            </a:pPr>
            <a:r>
              <a:rPr lang="en-US" altLang="zh-CN" sz="4400" dirty="0">
                <a:latin typeface="Times New Roman" panose="02020603050405020304"/>
                <a:cs typeface="Times New Roman" panose="02020603050405020304"/>
              </a:rPr>
              <a:t>Introduction</a:t>
            </a:r>
            <a:endParaRPr lang="en-US" sz="4400" dirty="0">
              <a:latin typeface="Times New Roman" panose="02020603050405020304"/>
              <a:cs typeface="Times New Roman" panose="02020603050405020304"/>
            </a:endParaRPr>
          </a:p>
          <a:p>
            <a:pPr marL="361950" indent="-3498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7000"/>
              <a:buFont typeface="Wingdings" panose="05000000000000000000"/>
              <a:buChar char=""/>
              <a:tabLst>
                <a:tab pos="362585" algn="l"/>
              </a:tabLst>
            </a:pPr>
            <a:r>
              <a:rPr sz="4400" dirty="0">
                <a:latin typeface="Times New Roman" panose="02020603050405020304"/>
                <a:cs typeface="Times New Roman" panose="02020603050405020304"/>
              </a:rPr>
              <a:t>Definition</a:t>
            </a:r>
            <a:endParaRPr sz="4400" dirty="0">
              <a:latin typeface="Times New Roman" panose="02020603050405020304"/>
              <a:cs typeface="Times New Roman" panose="02020603050405020304"/>
            </a:endParaRPr>
          </a:p>
          <a:p>
            <a:pPr marL="361950" indent="-3498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7000"/>
              <a:buFont typeface="Wingdings" panose="05000000000000000000"/>
              <a:buChar char=""/>
              <a:tabLst>
                <a:tab pos="362585" algn="l"/>
              </a:tabLst>
            </a:pPr>
            <a:r>
              <a:rPr sz="44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cs typeface="Times New Roman" panose="02020603050405020304"/>
              </a:rPr>
              <a:t>Basic</a:t>
            </a:r>
            <a:r>
              <a:rPr sz="4400" i="1" spc="-110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cs typeface="Times New Roman" panose="02020603050405020304"/>
              </a:rPr>
              <a:t>operations</a:t>
            </a:r>
            <a:endParaRPr sz="4400" i="1" dirty="0">
              <a:solidFill>
                <a:schemeClr val="accent6">
                  <a:lumMod val="75000"/>
                </a:schemeClr>
              </a:solidFill>
              <a:latin typeface="Times New Roman" panose="02020603050405020304"/>
              <a:cs typeface="Times New Roman" panose="02020603050405020304"/>
            </a:endParaRPr>
          </a:p>
          <a:p>
            <a:pPr marL="361950" indent="-3498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7000"/>
              <a:buFont typeface="Wingdings" panose="05000000000000000000"/>
              <a:buChar char=""/>
              <a:tabLst>
                <a:tab pos="362585" algn="l"/>
              </a:tabLst>
            </a:pPr>
            <a:r>
              <a:rPr sz="4400" dirty="0">
                <a:latin typeface="Times New Roman" panose="02020603050405020304"/>
                <a:cs typeface="Times New Roman" panose="02020603050405020304"/>
              </a:rPr>
              <a:t>Applications</a:t>
            </a:r>
            <a:endParaRPr sz="44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 dirty="0"/>
          </a:p>
        </p:txBody>
      </p:sp>
      <p:sp>
        <p:nvSpPr>
          <p:cNvPr id="2" name="object 2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12" name="object 2"/>
          <p:cNvSpPr txBox="1">
            <a:spLocks noGrp="1"/>
          </p:cNvSpPr>
          <p:nvPr>
            <p:ph type="title"/>
          </p:nvPr>
        </p:nvSpPr>
        <p:spPr>
          <a:xfrm>
            <a:off x="535940" y="888302"/>
            <a:ext cx="29273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ASIC</a:t>
            </a:r>
            <a:r>
              <a:rPr sz="2400" spc="9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OPERATIONS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3"/>
          <p:cNvSpPr txBox="1"/>
          <p:nvPr/>
        </p:nvSpPr>
        <p:spPr>
          <a:xfrm>
            <a:off x="535940" y="1539646"/>
            <a:ext cx="5066030" cy="34753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8000"/>
              <a:buFont typeface="Wingdings" panose="05000000000000000000"/>
              <a:buChar char=""/>
              <a:tabLst>
                <a:tab pos="330200" algn="l"/>
              </a:tabLst>
            </a:pPr>
            <a:r>
              <a:rPr lang="en-US" altLang="zh-CN" sz="4000" i="1" spc="-5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cs typeface="Times New Roman" panose="02020603050405020304"/>
              </a:rPr>
              <a:t>Searching</a:t>
            </a:r>
            <a:r>
              <a:rPr lang="zh-CN" altLang="en-US" sz="4000" i="1" spc="-5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4000" i="1" spc="-5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zh-CN" altLang="en-US" sz="4000" i="1" spc="-5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4000" i="1" spc="-5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cs typeface="Times New Roman" panose="02020603050405020304"/>
              </a:rPr>
              <a:t>B-tree</a:t>
            </a:r>
            <a:endParaRPr lang="en-US" sz="4000" i="1" spc="-5" dirty="0">
              <a:solidFill>
                <a:schemeClr val="accent6">
                  <a:lumMod val="75000"/>
                </a:schemeClr>
              </a:solidFill>
              <a:latin typeface="Times New Roman" panose="02020603050405020304"/>
              <a:cs typeface="Times New Roman" panose="02020603050405020304"/>
            </a:endParaRPr>
          </a:p>
          <a:p>
            <a:pPr marL="329565" indent="-317500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8000"/>
              <a:buFont typeface="Wingdings" panose="05000000000000000000"/>
              <a:buChar char=""/>
              <a:tabLst>
                <a:tab pos="330200" algn="l"/>
              </a:tabLst>
            </a:pPr>
            <a:r>
              <a:rPr sz="4000" spc="-5" dirty="0">
                <a:latin typeface="Times New Roman" panose="02020603050405020304"/>
                <a:cs typeface="Times New Roman" panose="02020603050405020304"/>
              </a:rPr>
              <a:t>Create an empty</a:t>
            </a:r>
            <a:r>
              <a:rPr sz="4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dirty="0">
                <a:latin typeface="Times New Roman" panose="02020603050405020304"/>
                <a:cs typeface="Times New Roman" panose="02020603050405020304"/>
              </a:rPr>
              <a:t>B-tree</a:t>
            </a:r>
            <a:endParaRPr sz="4000" dirty="0">
              <a:latin typeface="Times New Roman" panose="02020603050405020304"/>
              <a:cs typeface="Times New Roman" panose="02020603050405020304"/>
            </a:endParaRPr>
          </a:p>
          <a:p>
            <a:pPr marL="329565" indent="-317500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8000"/>
              <a:buFont typeface="Wingdings" panose="05000000000000000000"/>
              <a:buChar char=""/>
              <a:tabLst>
                <a:tab pos="330200" algn="l"/>
              </a:tabLst>
            </a:pPr>
            <a:r>
              <a:rPr sz="4000" spc="-5" dirty="0">
                <a:latin typeface="Times New Roman" panose="02020603050405020304"/>
                <a:cs typeface="Times New Roman" panose="02020603050405020304"/>
              </a:rPr>
              <a:t>Splitting a</a:t>
            </a:r>
            <a:r>
              <a:rPr sz="4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spc="-5" dirty="0">
                <a:latin typeface="Times New Roman" panose="02020603050405020304"/>
                <a:cs typeface="Times New Roman" panose="02020603050405020304"/>
              </a:rPr>
              <a:t>node</a:t>
            </a:r>
            <a:endParaRPr sz="4000" dirty="0">
              <a:latin typeface="Times New Roman" panose="02020603050405020304"/>
              <a:cs typeface="Times New Roman" panose="02020603050405020304"/>
            </a:endParaRPr>
          </a:p>
          <a:p>
            <a:pPr marL="329565" indent="-317500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8000"/>
              <a:buFont typeface="Wingdings" panose="05000000000000000000"/>
              <a:buChar char=""/>
              <a:tabLst>
                <a:tab pos="330200" algn="l"/>
              </a:tabLst>
            </a:pPr>
            <a:r>
              <a:rPr sz="4000" spc="-5" dirty="0">
                <a:latin typeface="Times New Roman" panose="02020603050405020304"/>
                <a:cs typeface="Times New Roman" panose="02020603050405020304"/>
              </a:rPr>
              <a:t>Inserting a</a:t>
            </a:r>
            <a:r>
              <a:rPr sz="4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spc="-5" dirty="0">
                <a:latin typeface="Times New Roman" panose="02020603050405020304"/>
                <a:cs typeface="Times New Roman" panose="02020603050405020304"/>
              </a:rPr>
              <a:t>key</a:t>
            </a:r>
            <a:endParaRPr sz="4000" dirty="0">
              <a:latin typeface="Times New Roman" panose="02020603050405020304"/>
              <a:cs typeface="Times New Roman" panose="02020603050405020304"/>
            </a:endParaRPr>
          </a:p>
          <a:p>
            <a:pPr marL="329565" indent="-317500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8000"/>
              <a:buFont typeface="Wingdings" panose="05000000000000000000"/>
              <a:buChar char=""/>
              <a:tabLst>
                <a:tab pos="330200" algn="l"/>
              </a:tabLst>
            </a:pPr>
            <a:r>
              <a:rPr sz="4000" spc="-5" dirty="0">
                <a:latin typeface="Times New Roman" panose="02020603050405020304"/>
                <a:cs typeface="Times New Roman" panose="02020603050405020304"/>
              </a:rPr>
              <a:t>Deleting a</a:t>
            </a:r>
            <a:r>
              <a:rPr sz="4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spc="-5" dirty="0">
                <a:latin typeface="Times New Roman" panose="02020603050405020304"/>
                <a:cs typeface="Times New Roman" panose="02020603050405020304"/>
              </a:rPr>
              <a:t>key</a:t>
            </a:r>
            <a:endParaRPr sz="40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6" name="object 6"/>
          <p:cNvSpPr txBox="1"/>
          <p:nvPr/>
        </p:nvSpPr>
        <p:spPr>
          <a:xfrm>
            <a:off x="548640" y="942488"/>
            <a:ext cx="3149389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EARCH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25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OVERVIEW</a:t>
            </a:r>
            <a:endParaRPr sz="2400" spc="-25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8598" y="1701336"/>
            <a:ext cx="7695097" cy="2555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FD8537"/>
                </a:solidFill>
                <a:latin typeface="TDVCME+Wingdings-Regular" panose="05000000000000000000"/>
                <a:cs typeface="TDVCME+Wingdings-Regular" panose="05000000000000000000"/>
              </a:rPr>
              <a:t></a:t>
            </a:r>
            <a:r>
              <a:rPr sz="1950" spc="-65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 search operation</a:t>
            </a:r>
            <a:r>
              <a:rPr sz="28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8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B-tree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8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analogous</a:t>
            </a:r>
            <a:r>
              <a:rPr sz="2800" i="1" spc="-43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to a</a:t>
            </a:r>
            <a:endParaRPr sz="2800" i="1">
              <a:solidFill>
                <a:srgbClr val="D2611C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955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800" i="1" spc="-22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search</a:t>
            </a:r>
            <a:r>
              <a:rPr sz="28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 on a binary</a:t>
            </a:r>
            <a:r>
              <a:rPr sz="2800" i="1" spc="-25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 spc="-29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tree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3095"/>
              </a:lnSpc>
              <a:spcBef>
                <a:spcPts val="190"/>
              </a:spcBef>
              <a:spcAft>
                <a:spcPct val="0"/>
              </a:spcAft>
            </a:pPr>
            <a:r>
              <a:rPr sz="1950">
                <a:solidFill>
                  <a:srgbClr val="FD8537"/>
                </a:solidFill>
                <a:latin typeface="TDVCME+Wingdings-Regular" panose="05000000000000000000"/>
                <a:cs typeface="TDVCME+Wingdings-Regular" panose="05000000000000000000"/>
              </a:rPr>
              <a:t></a:t>
            </a:r>
            <a:r>
              <a:rPr sz="1950" spc="-65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Instead</a:t>
            </a:r>
            <a:r>
              <a:rPr sz="28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choosing</a:t>
            </a:r>
            <a:r>
              <a:rPr sz="28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between</a:t>
            </a:r>
            <a:r>
              <a:rPr sz="2800" spc="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left and a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right</a:t>
            </a:r>
            <a:r>
              <a:rPr sz="28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child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as in a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binary</a:t>
            </a:r>
            <a:r>
              <a:rPr sz="28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tree, a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 search must</a:t>
            </a:r>
            <a:r>
              <a:rPr sz="2800" spc="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make an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800" i="1" spc="-14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(n[x]</a:t>
            </a:r>
            <a:r>
              <a:rPr sz="2800" i="1" spc="48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+1)-way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choice.</a:t>
            </a:r>
            <a:r>
              <a:rPr sz="2800" spc="-5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 correct child</a:t>
            </a:r>
            <a:r>
              <a:rPr sz="28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chosen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8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performing a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linear search of the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values</a:t>
            </a:r>
            <a:r>
              <a:rPr sz="28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 the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node.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23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6" name="object 6"/>
          <p:cNvSpPr txBox="1"/>
          <p:nvPr/>
        </p:nvSpPr>
        <p:spPr>
          <a:xfrm>
            <a:off x="548640" y="800812"/>
            <a:ext cx="4673119" cy="600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425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2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EARCH</a:t>
            </a:r>
            <a:r>
              <a:rPr sz="4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32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PSEUDOCODE</a:t>
            </a:r>
            <a:endParaRPr sz="32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8889" y="2165264"/>
            <a:ext cx="4055366" cy="3671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B-TREE-SEARCH(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x,k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48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57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GNRTPR+TimesNewRomanPSMT" panose="02020603050405020304"/>
                <a:cs typeface="GNRTPR+TimesNewRomanPSMT" panose="02020603050405020304"/>
              </a:rPr>
              <a:t>← 1</a:t>
            </a:r>
            <a:endParaRPr sz="2400">
              <a:solidFill>
                <a:srgbClr val="000000"/>
              </a:solidFill>
              <a:latin typeface="GNRTPR+TimesNewRomanPSMT" panose="02020603050405020304"/>
              <a:cs typeface="GNRTPR+TimesNewRomanPSMT" panose="02020603050405020304"/>
            </a:endParaRPr>
          </a:p>
          <a:p>
            <a:pPr marL="0" marR="0">
              <a:lnSpc>
                <a:spcPts val="2655"/>
              </a:lnSpc>
              <a:spcBef>
                <a:spcPts val="53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spc="58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while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2400">
                <a:solidFill>
                  <a:srgbClr val="000000"/>
                </a:solidFill>
                <a:latin typeface="GNRTPR+TimesNewRomanPSMT" panose="02020603050405020304"/>
                <a:cs typeface="GNRTPR+TimesNewRomanPSMT" panose="02020603050405020304"/>
              </a:rPr>
              <a:t>≤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n[x] and k &gt;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400" baseline="-24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12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spc="298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do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2400">
                <a:solidFill>
                  <a:srgbClr val="000000"/>
                </a:solidFill>
                <a:latin typeface="GNRTPR+TimesNewRomanPSMT" panose="02020603050405020304"/>
                <a:cs typeface="GNRTPR+TimesNewRomanPSMT" panose="02020603050405020304"/>
              </a:rPr>
              <a:t>← i +</a:t>
            </a:r>
            <a:r>
              <a:rPr sz="2400" spc="-10">
                <a:solidFill>
                  <a:srgbClr val="000000"/>
                </a:solidFill>
                <a:latin typeface="GNRTPR+TimesNewRomanPSMT" panose="02020603050405020304"/>
                <a:cs typeface="GNRTPR+TimesNewRomanPSMT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GNRTPR+TimesNewRomanPSMT" panose="02020603050405020304"/>
                <a:cs typeface="GNRTPR+TimesNewRomanPSMT" panose="02020603050405020304"/>
              </a:rPr>
              <a:t>1</a:t>
            </a:r>
            <a:endParaRPr sz="2400">
              <a:solidFill>
                <a:srgbClr val="000000"/>
              </a:solidFill>
              <a:latin typeface="GNRTPR+TimesNewRomanPSMT" panose="02020603050405020304"/>
              <a:cs typeface="GNRTPR+TimesNewRomanPSMT" panose="02020603050405020304"/>
            </a:endParaRPr>
          </a:p>
          <a:p>
            <a:pPr marL="0" marR="0">
              <a:lnSpc>
                <a:spcPts val="2655"/>
              </a:lnSpc>
              <a:spcBef>
                <a:spcPts val="53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400" spc="58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b="1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2400">
                <a:solidFill>
                  <a:srgbClr val="000000"/>
                </a:solidFill>
                <a:latin typeface="GNRTPR+TimesNewRomanPSMT" panose="02020603050405020304"/>
                <a:cs typeface="GNRTPR+TimesNewRomanPSMT" panose="02020603050405020304"/>
              </a:rPr>
              <a:t>≤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n[x]</a:t>
            </a:r>
            <a:r>
              <a:rPr sz="2400" spc="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 = key</a:t>
            </a:r>
            <a:r>
              <a:rPr sz="2400" baseline="-25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12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400" spc="298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then return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x,</a:t>
            </a:r>
            <a:r>
              <a:rPr sz="2400" i="1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53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r>
              <a:rPr sz="2400" spc="58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b="1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leaf[x]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53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7</a:t>
            </a:r>
            <a:r>
              <a:rPr sz="2400" spc="298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then return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NIL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53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r>
              <a:rPr sz="2400" spc="298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else</a:t>
            </a:r>
            <a:r>
              <a:rPr sz="2400" b="1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Disk-Read(c</a:t>
            </a:r>
            <a:r>
              <a:rPr sz="2400" baseline="-25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[x])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8890" y="5813720"/>
            <a:ext cx="304800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9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44166" y="5813720"/>
            <a:ext cx="3906929" cy="42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return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B-Tree-Search(c</a:t>
            </a:r>
            <a:r>
              <a:rPr sz="2400" baseline="-25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[x],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k)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24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179388" y="0"/>
            <a:ext cx="896461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 txBox="1"/>
          <p:nvPr/>
        </p:nvSpPr>
        <p:spPr>
          <a:xfrm>
            <a:off x="548640" y="942488"/>
            <a:ext cx="2963502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EARCH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EXAMPLE</a:t>
            </a:r>
            <a:endParaRPr sz="24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25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6" name="object 6"/>
          <p:cNvSpPr txBox="1"/>
          <p:nvPr/>
        </p:nvSpPr>
        <p:spPr>
          <a:xfrm>
            <a:off x="548640" y="942488"/>
            <a:ext cx="3031368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EARCH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3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ANALYSIS</a:t>
            </a:r>
            <a:endParaRPr sz="2400" spc="-31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1552" y="2047234"/>
            <a:ext cx="7577863" cy="19681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FD8537"/>
                </a:solidFill>
                <a:latin typeface="LPMCAT+Wingdings-Regular" panose="05000000000000000000"/>
                <a:cs typeface="LPMCAT+Wingdings-Regular" panose="05000000000000000000"/>
              </a:rPr>
              <a:t></a:t>
            </a:r>
            <a:r>
              <a:rPr sz="1950" spc="-65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After finding</a:t>
            </a:r>
            <a:r>
              <a:rPr sz="2800" spc="-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greater than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or equal to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302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desired</a:t>
            </a:r>
            <a:r>
              <a:rPr sz="28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value, the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child</a:t>
            </a:r>
            <a:r>
              <a:rPr sz="28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pointer</a:t>
            </a:r>
            <a:r>
              <a:rPr sz="28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immediate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302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left</a:t>
            </a:r>
            <a:r>
              <a:rPr sz="28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that</a:t>
            </a:r>
            <a:r>
              <a:rPr sz="28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followed. If all</a:t>
            </a:r>
            <a:r>
              <a:rPr sz="28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values</a:t>
            </a:r>
            <a:r>
              <a:rPr sz="28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are less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3025"/>
              </a:lnSpc>
              <a:spcBef>
                <a:spcPts val="5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than</a:t>
            </a:r>
            <a:r>
              <a:rPr sz="28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desired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value, the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rightmost</a:t>
            </a:r>
            <a:r>
              <a:rPr sz="28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child</a:t>
            </a:r>
            <a:r>
              <a:rPr sz="28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pointer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302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followed.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1552" y="4043673"/>
            <a:ext cx="7563771" cy="431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FD8537"/>
                </a:solidFill>
                <a:latin typeface="LPMCAT+Wingdings-Regular" panose="05000000000000000000"/>
                <a:cs typeface="LPMCAT+Wingdings-Regular" panose="05000000000000000000"/>
              </a:rPr>
              <a:t></a:t>
            </a:r>
            <a:r>
              <a:rPr sz="1950" spc="-65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course, the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search can be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terminated</a:t>
            </a:r>
            <a:r>
              <a:rPr sz="2800" spc="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as soon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5872" y="4427883"/>
            <a:ext cx="3813398" cy="431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desired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</a:t>
            </a:r>
            <a:r>
              <a:rPr sz="28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 found.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1552" y="4883847"/>
            <a:ext cx="3858087" cy="1066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985"/>
              </a:lnSpc>
              <a:spcBef>
                <a:spcPct val="0"/>
              </a:spcBef>
              <a:spcAft>
                <a:spcPct val="0"/>
              </a:spcAft>
            </a:pPr>
            <a:r>
              <a:rPr sz="2500" spc="28">
                <a:solidFill>
                  <a:srgbClr val="FD8537"/>
                </a:solidFill>
                <a:latin typeface="LPMCAT+Wingdings-Regular" panose="05000000000000000000"/>
                <a:cs typeface="LPMCAT+Wingdings-Regular" panose="05000000000000000000"/>
              </a:rPr>
              <a:t></a:t>
            </a:r>
            <a:r>
              <a:rPr sz="3600">
                <a:solidFill>
                  <a:srgbClr val="D2611C"/>
                </a:solidFill>
                <a:latin typeface="VVIEOW+TimesNewRomanPS-ItalicMT" panose="02020503050405090304"/>
                <a:cs typeface="VVIEOW+TimesNewRomanPS-ItalicMT" panose="02020503050405090304"/>
              </a:rPr>
              <a:t>θ</a:t>
            </a:r>
            <a:r>
              <a:rPr sz="28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(log</a:t>
            </a:r>
            <a:r>
              <a:rPr sz="2800" i="1" baseline="-24000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i="1" spc="-241" baseline="-24000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n)</a:t>
            </a:r>
            <a:r>
              <a:rPr sz="2800" i="1" spc="704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disk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operation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3095"/>
              </a:lnSpc>
              <a:spcBef>
                <a:spcPts val="225"/>
              </a:spcBef>
              <a:spcAft>
                <a:spcPct val="0"/>
              </a:spcAft>
            </a:pPr>
            <a:r>
              <a:rPr sz="1950">
                <a:solidFill>
                  <a:srgbClr val="FD8537"/>
                </a:solidFill>
                <a:latin typeface="LPMCAT+Wingdings-Regular" panose="05000000000000000000"/>
                <a:cs typeface="LPMCAT+Wingdings-Regular" panose="05000000000000000000"/>
              </a:rPr>
              <a:t></a:t>
            </a:r>
            <a:r>
              <a:rPr sz="1950" spc="-65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O(tlog</a:t>
            </a:r>
            <a:r>
              <a:rPr sz="2800" i="1" baseline="-25000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i="1" spc="-229" baseline="-25000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n)</a:t>
            </a:r>
            <a:r>
              <a:rPr sz="2800" i="1" spc="693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CPU</a:t>
            </a:r>
            <a:r>
              <a:rPr sz="2800" spc="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time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26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 dirty="0"/>
          </a:p>
        </p:txBody>
      </p:sp>
      <p:sp>
        <p:nvSpPr>
          <p:cNvPr id="2" name="object 2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12" name="object 2"/>
          <p:cNvSpPr txBox="1">
            <a:spLocks noGrp="1"/>
          </p:cNvSpPr>
          <p:nvPr>
            <p:ph type="title"/>
          </p:nvPr>
        </p:nvSpPr>
        <p:spPr>
          <a:xfrm>
            <a:off x="535940" y="888302"/>
            <a:ext cx="29273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ASIC</a:t>
            </a:r>
            <a:r>
              <a:rPr sz="2400" spc="9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OPERATIONS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3"/>
          <p:cNvSpPr txBox="1"/>
          <p:nvPr/>
        </p:nvSpPr>
        <p:spPr>
          <a:xfrm>
            <a:off x="535940" y="1539646"/>
            <a:ext cx="5066030" cy="34753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8000"/>
              <a:buFont typeface="Wingdings" panose="05000000000000000000"/>
              <a:buChar char=""/>
              <a:tabLst>
                <a:tab pos="330200" algn="l"/>
              </a:tabLst>
            </a:pPr>
            <a:r>
              <a:rPr lang="en-US" altLang="zh-CN" sz="4000" spc="-5" dirty="0">
                <a:latin typeface="Times New Roman" panose="02020603050405020304"/>
                <a:cs typeface="Times New Roman" panose="02020603050405020304"/>
              </a:rPr>
              <a:t>Searching</a:t>
            </a:r>
            <a:r>
              <a:rPr lang="zh-CN" altLang="en-US" sz="4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40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zh-CN" altLang="en-US" sz="4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4000" spc="-5" dirty="0">
                <a:latin typeface="Times New Roman" panose="02020603050405020304"/>
                <a:cs typeface="Times New Roman" panose="02020603050405020304"/>
              </a:rPr>
              <a:t>B-tree</a:t>
            </a:r>
            <a:endParaRPr lang="en-US" sz="4000" spc="-5" dirty="0">
              <a:latin typeface="Times New Roman" panose="02020603050405020304"/>
              <a:cs typeface="Times New Roman" panose="02020603050405020304"/>
            </a:endParaRPr>
          </a:p>
          <a:p>
            <a:pPr marL="329565" indent="-317500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8000"/>
              <a:buFont typeface="Wingdings" panose="05000000000000000000"/>
              <a:buChar char=""/>
              <a:tabLst>
                <a:tab pos="330200" algn="l"/>
              </a:tabLst>
            </a:pPr>
            <a:r>
              <a:rPr sz="4000" i="1" spc="-5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cs typeface="Times New Roman" panose="02020603050405020304"/>
              </a:rPr>
              <a:t>Create an empty</a:t>
            </a:r>
            <a:r>
              <a:rPr sz="4000" i="1" spc="-75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cs typeface="Times New Roman" panose="02020603050405020304"/>
              </a:rPr>
              <a:t>B-tree</a:t>
            </a:r>
            <a:endParaRPr sz="4000" i="1" dirty="0">
              <a:solidFill>
                <a:schemeClr val="accent6">
                  <a:lumMod val="75000"/>
                </a:schemeClr>
              </a:solidFill>
              <a:latin typeface="Times New Roman" panose="02020603050405020304"/>
              <a:cs typeface="Times New Roman" panose="02020603050405020304"/>
            </a:endParaRPr>
          </a:p>
          <a:p>
            <a:pPr marL="329565" indent="-317500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8000"/>
              <a:buFont typeface="Wingdings" panose="05000000000000000000"/>
              <a:buChar char=""/>
              <a:tabLst>
                <a:tab pos="330200" algn="l"/>
              </a:tabLst>
            </a:pPr>
            <a:r>
              <a:rPr sz="4000" spc="-5" dirty="0">
                <a:latin typeface="Times New Roman" panose="02020603050405020304"/>
                <a:cs typeface="Times New Roman" panose="02020603050405020304"/>
              </a:rPr>
              <a:t>Splitting a</a:t>
            </a:r>
            <a:r>
              <a:rPr sz="4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spc="-5" dirty="0">
                <a:latin typeface="Times New Roman" panose="02020603050405020304"/>
                <a:cs typeface="Times New Roman" panose="02020603050405020304"/>
              </a:rPr>
              <a:t>node</a:t>
            </a:r>
            <a:endParaRPr sz="4000" dirty="0">
              <a:latin typeface="Times New Roman" panose="02020603050405020304"/>
              <a:cs typeface="Times New Roman" panose="02020603050405020304"/>
            </a:endParaRPr>
          </a:p>
          <a:p>
            <a:pPr marL="329565" indent="-317500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8000"/>
              <a:buFont typeface="Wingdings" panose="05000000000000000000"/>
              <a:buChar char=""/>
              <a:tabLst>
                <a:tab pos="330200" algn="l"/>
              </a:tabLst>
            </a:pPr>
            <a:r>
              <a:rPr sz="4000" spc="-5" dirty="0">
                <a:latin typeface="Times New Roman" panose="02020603050405020304"/>
                <a:cs typeface="Times New Roman" panose="02020603050405020304"/>
              </a:rPr>
              <a:t>Inserting a</a:t>
            </a:r>
            <a:r>
              <a:rPr sz="4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spc="-5" dirty="0">
                <a:latin typeface="Times New Roman" panose="02020603050405020304"/>
                <a:cs typeface="Times New Roman" panose="02020603050405020304"/>
              </a:rPr>
              <a:t>key</a:t>
            </a:r>
            <a:endParaRPr sz="4000" dirty="0">
              <a:latin typeface="Times New Roman" panose="02020603050405020304"/>
              <a:cs typeface="Times New Roman" panose="02020603050405020304"/>
            </a:endParaRPr>
          </a:p>
          <a:p>
            <a:pPr marL="329565" indent="-317500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8000"/>
              <a:buFont typeface="Wingdings" panose="05000000000000000000"/>
              <a:buChar char=""/>
              <a:tabLst>
                <a:tab pos="330200" algn="l"/>
              </a:tabLst>
            </a:pPr>
            <a:r>
              <a:rPr sz="4000" spc="-5" dirty="0">
                <a:latin typeface="Times New Roman" panose="02020603050405020304"/>
                <a:cs typeface="Times New Roman" panose="02020603050405020304"/>
              </a:rPr>
              <a:t>Deleting a</a:t>
            </a:r>
            <a:r>
              <a:rPr sz="4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spc="-5" dirty="0">
                <a:latin typeface="Times New Roman" panose="02020603050405020304"/>
                <a:cs typeface="Times New Roman" panose="02020603050405020304"/>
              </a:rPr>
              <a:t>key</a:t>
            </a:r>
            <a:endParaRPr sz="40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6" name="object 6"/>
          <p:cNvSpPr txBox="1"/>
          <p:nvPr/>
        </p:nvSpPr>
        <p:spPr>
          <a:xfrm>
            <a:off x="548640" y="942488"/>
            <a:ext cx="3530649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spc="-56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REATE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PSEUDOCODE</a:t>
            </a:r>
            <a:endParaRPr sz="24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639" y="1668454"/>
            <a:ext cx="3048917" cy="1701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 b="1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B-Tree-Create(T)</a:t>
            </a:r>
            <a:endParaRPr sz="2400" b="1" spc="-17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77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57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spc="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DFVRUD+TimesNewRomanPSMT" panose="02020603050405020304"/>
                <a:cs typeface="DFVRUD+TimesNewRomanPSMT" panose="02020603050405020304"/>
              </a:rPr>
              <a:t>←</a:t>
            </a:r>
            <a:r>
              <a:rPr sz="2400" spc="-132">
                <a:solidFill>
                  <a:srgbClr val="000000"/>
                </a:solidFill>
                <a:latin typeface="DFVRUD+TimesNewRomanPSMT" panose="02020603050405020304"/>
                <a:cs typeface="DFVRUD+TimesNewRomanPSMT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DFVRUD+TimesNewRomanPSMT" panose="02020603050405020304"/>
                <a:cs typeface="DFVRUD+TimesNewRomanPSMT" panose="02020603050405020304"/>
              </a:rPr>
              <a:t>Allocate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-Node()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82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spc="57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leaf[x]</a:t>
            </a:r>
            <a:r>
              <a:rPr sz="2400" spc="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DFVRUD+TimesNewRomanPSMT" panose="02020603050405020304"/>
                <a:cs typeface="DFVRUD+TimesNewRomanPSMT" panose="02020603050405020304"/>
              </a:rPr>
              <a:t>←</a:t>
            </a:r>
            <a:r>
              <a:rPr sz="2400" spc="-36">
                <a:solidFill>
                  <a:srgbClr val="000000"/>
                </a:solidFill>
                <a:latin typeface="DFVRUD+TimesNewRomanPSMT" panose="02020603050405020304"/>
                <a:cs typeface="DFVRUD+TimesNewRomanPSMT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DFVRUD+TimesNewRomanPSMT" panose="02020603050405020304"/>
                <a:cs typeface="DFVRUD+TimesNewRomanPSMT" panose="02020603050405020304"/>
              </a:rPr>
              <a:t>TRUE</a:t>
            </a:r>
            <a:endParaRPr sz="2400">
              <a:solidFill>
                <a:srgbClr val="000000"/>
              </a:solidFill>
              <a:latin typeface="DFVRUD+TimesNewRomanPSMT" panose="02020603050405020304"/>
              <a:cs typeface="DFVRUD+TimesNewRomanPSMT" panose="02020603050405020304"/>
            </a:endParaRPr>
          </a:p>
          <a:p>
            <a:pPr marL="0" marR="0">
              <a:lnSpc>
                <a:spcPts val="2655"/>
              </a:lnSpc>
              <a:spcBef>
                <a:spcPts val="82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spc="57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n[x] </a:t>
            </a:r>
            <a:r>
              <a:rPr sz="2400">
                <a:solidFill>
                  <a:srgbClr val="000000"/>
                </a:solidFill>
                <a:latin typeface="DFVRUD+TimesNewRomanPSMT" panose="02020603050405020304"/>
                <a:cs typeface="DFVRUD+TimesNewRomanPSMT" panose="02020603050405020304"/>
              </a:rPr>
              <a:t>← 0</a:t>
            </a:r>
            <a:endParaRPr sz="2400">
              <a:solidFill>
                <a:srgbClr val="000000"/>
              </a:solidFill>
              <a:latin typeface="DFVRUD+TimesNewRomanPSMT" panose="02020603050405020304"/>
              <a:cs typeface="DFVRUD+TimesNewRomanPSMT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39" y="3436294"/>
            <a:ext cx="2171702" cy="8176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400" spc="57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Disk-Write(x)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77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400" spc="57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root[T] </a:t>
            </a:r>
            <a:r>
              <a:rPr sz="2400">
                <a:solidFill>
                  <a:srgbClr val="000000"/>
                </a:solidFill>
                <a:latin typeface="DFVRUD+TimesNewRomanPSMT" panose="02020603050405020304"/>
                <a:cs typeface="DFVRUD+TimesNewRomanPSMT" panose="02020603050405020304"/>
              </a:rPr>
              <a:t>← x</a:t>
            </a:r>
            <a:endParaRPr sz="2400">
              <a:solidFill>
                <a:srgbClr val="000000"/>
              </a:solidFill>
              <a:latin typeface="DFVRUD+TimesNewRomanPSMT" panose="02020603050405020304"/>
              <a:cs typeface="DFVRUD+TimesNewRomanPSMT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28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548640" y="5707380"/>
            <a:ext cx="222504" cy="1005839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548640" y="942488"/>
            <a:ext cx="3022550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spc="-56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REATE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33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ANALYSIS</a:t>
            </a:r>
            <a:endParaRPr sz="2400" spc="-33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40" y="1672392"/>
            <a:ext cx="7381908" cy="12849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FD8537"/>
                </a:solidFill>
                <a:latin typeface="BENOUQ+Wingdings-Regular" panose="05000000000000000000"/>
                <a:cs typeface="BENOUQ+Wingdings-Regular" panose="05000000000000000000"/>
              </a:rPr>
              <a:t></a:t>
            </a:r>
            <a:r>
              <a:rPr sz="1950" spc="-65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800" i="1" spc="-3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B-Tree-Create</a:t>
            </a:r>
            <a:r>
              <a:rPr sz="2800" i="1" spc="3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operation</a:t>
            </a:r>
            <a:r>
              <a:rPr sz="28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creates an empty</a:t>
            </a:r>
            <a:r>
              <a:rPr sz="2800" spc="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955" marR="0">
              <a:lnSpc>
                <a:spcPts val="3095"/>
              </a:lnSpc>
              <a:spcBef>
                <a:spcPts val="265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tree</a:t>
            </a:r>
            <a:r>
              <a:rPr sz="28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by allocating</a:t>
            </a:r>
            <a:r>
              <a:rPr sz="28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new root node</a:t>
            </a:r>
            <a:r>
              <a:rPr sz="28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8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has no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955" marR="0">
              <a:lnSpc>
                <a:spcPts val="3095"/>
              </a:lnSpc>
              <a:spcBef>
                <a:spcPts val="215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keys</a:t>
            </a:r>
            <a:r>
              <a:rPr sz="2800" spc="-2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 is a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leaf</a:t>
            </a:r>
            <a:r>
              <a:rPr sz="2800" spc="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node.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640" y="3028752"/>
            <a:ext cx="7298405" cy="12849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FD8537"/>
                </a:solidFill>
                <a:latin typeface="BENOUQ+Wingdings-Regular" panose="05000000000000000000"/>
                <a:cs typeface="BENOUQ+Wingdings-Regular" panose="05000000000000000000"/>
              </a:rPr>
              <a:t></a:t>
            </a:r>
            <a:r>
              <a:rPr sz="1950" spc="-65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Only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root</a:t>
            </a:r>
            <a:r>
              <a:rPr sz="28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permitted to have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these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3095"/>
              </a:lnSpc>
              <a:spcBef>
                <a:spcPts val="265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properties;</a:t>
            </a:r>
            <a:r>
              <a:rPr sz="2800" spc="-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all other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nodes</a:t>
            </a:r>
            <a:r>
              <a:rPr sz="28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must</a:t>
            </a:r>
            <a:r>
              <a:rPr sz="2800" spc="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meet</a:t>
            </a:r>
            <a:r>
              <a:rPr sz="2800" spc="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criteria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3095"/>
              </a:lnSpc>
              <a:spcBef>
                <a:spcPts val="215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outlined</a:t>
            </a:r>
            <a:r>
              <a:rPr sz="2800" spc="-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previously.</a:t>
            </a:r>
            <a:endParaRPr sz="2800" spc="-14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8640" y="4385113"/>
            <a:ext cx="3300480" cy="934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FD8537"/>
                </a:solidFill>
                <a:latin typeface="BENOUQ+Wingdings-Regular" panose="05000000000000000000"/>
                <a:cs typeface="BENOUQ+Wingdings-Regular" panose="05000000000000000000"/>
              </a:rPr>
              <a:t></a:t>
            </a:r>
            <a:r>
              <a:rPr sz="1950" spc="-65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O(1)</a:t>
            </a:r>
            <a:r>
              <a:rPr sz="2800" i="1" spc="730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disk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operation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3095"/>
              </a:lnSpc>
              <a:spcBef>
                <a:spcPts val="865"/>
              </a:spcBef>
              <a:spcAft>
                <a:spcPct val="0"/>
              </a:spcAft>
            </a:pPr>
            <a:r>
              <a:rPr sz="1950">
                <a:solidFill>
                  <a:srgbClr val="FD8537"/>
                </a:solidFill>
                <a:latin typeface="BENOUQ+Wingdings-Regular" panose="05000000000000000000"/>
                <a:cs typeface="BENOUQ+Wingdings-Regular" panose="05000000000000000000"/>
              </a:rPr>
              <a:t></a:t>
            </a:r>
            <a:r>
              <a:rPr sz="1950" spc="-65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O(1)</a:t>
            </a:r>
            <a:r>
              <a:rPr sz="2800" i="1" spc="730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CPU</a:t>
            </a:r>
            <a:r>
              <a:rPr sz="2800" spc="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time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29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6" name="object 6"/>
          <p:cNvSpPr txBox="1"/>
          <p:nvPr/>
        </p:nvSpPr>
        <p:spPr>
          <a:xfrm>
            <a:off x="1242377" y="1201249"/>
            <a:ext cx="2480444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NTRODUCTION</a:t>
            </a:r>
            <a:endParaRPr sz="24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8890" y="2073352"/>
            <a:ext cx="2729253" cy="600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42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FD8537"/>
                </a:solidFill>
                <a:latin typeface="HKLCEF+Wingdings-Regular" panose="05000000000000000000"/>
                <a:cs typeface="HKLCEF+Wingdings-Regular" panose="05000000000000000000"/>
              </a:rPr>
              <a:t></a:t>
            </a:r>
            <a:r>
              <a:rPr sz="4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Motivation</a:t>
            </a:r>
            <a:endParaRPr sz="4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8890" y="2759152"/>
            <a:ext cx="2471533" cy="600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42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FD8537"/>
                </a:solidFill>
                <a:latin typeface="HKLCEF+Wingdings-Regular" panose="05000000000000000000"/>
                <a:cs typeface="HKLCEF+Wingdings-Regular" panose="05000000000000000000"/>
              </a:rPr>
              <a:t></a:t>
            </a:r>
            <a:r>
              <a:rPr sz="4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Overview</a:t>
            </a:r>
            <a:endParaRPr sz="4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8890" y="3444952"/>
            <a:ext cx="4603421" cy="12859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42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FD8537"/>
                </a:solidFill>
                <a:latin typeface="HKLCEF+Wingdings-Regular" panose="05000000000000000000"/>
                <a:cs typeface="HKLCEF+Wingdings-Regular" panose="05000000000000000000"/>
              </a:rPr>
              <a:t></a:t>
            </a:r>
            <a:r>
              <a:rPr sz="4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Original</a:t>
            </a:r>
            <a:r>
              <a:rPr sz="40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Publication</a:t>
            </a:r>
            <a:endParaRPr sz="4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4425"/>
              </a:lnSpc>
              <a:spcBef>
                <a:spcPts val="975"/>
              </a:spcBef>
              <a:spcAft>
                <a:spcPct val="0"/>
              </a:spcAft>
            </a:pPr>
            <a:r>
              <a:rPr sz="2800">
                <a:solidFill>
                  <a:srgbClr val="FD8537"/>
                </a:solidFill>
                <a:latin typeface="HKLCEF+Wingdings-Regular" panose="05000000000000000000"/>
                <a:cs typeface="HKLCEF+Wingdings-Regular" panose="05000000000000000000"/>
              </a:rPr>
              <a:t></a:t>
            </a:r>
            <a:r>
              <a:rPr sz="4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 …</a:t>
            </a:r>
            <a:endParaRPr sz="4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 dirty="0"/>
          </a:p>
        </p:txBody>
      </p:sp>
      <p:sp>
        <p:nvSpPr>
          <p:cNvPr id="2" name="object 2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12" name="object 2"/>
          <p:cNvSpPr txBox="1">
            <a:spLocks noGrp="1"/>
          </p:cNvSpPr>
          <p:nvPr>
            <p:ph type="title"/>
          </p:nvPr>
        </p:nvSpPr>
        <p:spPr>
          <a:xfrm>
            <a:off x="535940" y="888302"/>
            <a:ext cx="29273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ASIC</a:t>
            </a:r>
            <a:r>
              <a:rPr sz="2400" spc="9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OPERATIONS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3"/>
          <p:cNvSpPr txBox="1"/>
          <p:nvPr/>
        </p:nvSpPr>
        <p:spPr>
          <a:xfrm>
            <a:off x="535940" y="1539646"/>
            <a:ext cx="5066030" cy="34753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8000"/>
              <a:buFont typeface="Wingdings" panose="05000000000000000000"/>
              <a:buChar char=""/>
              <a:tabLst>
                <a:tab pos="330200" algn="l"/>
              </a:tabLst>
            </a:pPr>
            <a:r>
              <a:rPr lang="en-US" altLang="zh-CN" sz="4000" spc="-5" dirty="0">
                <a:latin typeface="Times New Roman" panose="02020603050405020304"/>
                <a:cs typeface="Times New Roman" panose="02020603050405020304"/>
              </a:rPr>
              <a:t>Searching</a:t>
            </a:r>
            <a:r>
              <a:rPr lang="zh-CN" altLang="en-US" sz="4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40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zh-CN" altLang="en-US" sz="4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4000" spc="-5" dirty="0">
                <a:latin typeface="Times New Roman" panose="02020603050405020304"/>
                <a:cs typeface="Times New Roman" panose="02020603050405020304"/>
              </a:rPr>
              <a:t>B-tree</a:t>
            </a:r>
            <a:endParaRPr lang="en-US" sz="4000" spc="-5" dirty="0">
              <a:latin typeface="Times New Roman" panose="02020603050405020304"/>
              <a:cs typeface="Times New Roman" panose="02020603050405020304"/>
            </a:endParaRPr>
          </a:p>
          <a:p>
            <a:pPr marL="329565" indent="-317500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8000"/>
              <a:buFont typeface="Wingdings" panose="05000000000000000000"/>
              <a:buChar char=""/>
              <a:tabLst>
                <a:tab pos="330200" algn="l"/>
              </a:tabLst>
            </a:pPr>
            <a:r>
              <a:rPr sz="4000" spc="-5" dirty="0">
                <a:latin typeface="Times New Roman" panose="02020603050405020304"/>
                <a:cs typeface="Times New Roman" panose="02020603050405020304"/>
              </a:rPr>
              <a:t>Create an empty</a:t>
            </a:r>
            <a:r>
              <a:rPr sz="4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dirty="0">
                <a:latin typeface="Times New Roman" panose="02020603050405020304"/>
                <a:cs typeface="Times New Roman" panose="02020603050405020304"/>
              </a:rPr>
              <a:t>B-tree</a:t>
            </a:r>
            <a:endParaRPr sz="4000" dirty="0">
              <a:latin typeface="Times New Roman" panose="02020603050405020304"/>
              <a:cs typeface="Times New Roman" panose="02020603050405020304"/>
            </a:endParaRPr>
          </a:p>
          <a:p>
            <a:pPr marL="329565" indent="-317500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8000"/>
              <a:buFont typeface="Wingdings" panose="05000000000000000000"/>
              <a:buChar char=""/>
              <a:tabLst>
                <a:tab pos="330200" algn="l"/>
              </a:tabLst>
            </a:pPr>
            <a:r>
              <a:rPr sz="4000" i="1" spc="-5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cs typeface="Times New Roman" panose="02020603050405020304"/>
              </a:rPr>
              <a:t>Splitting a</a:t>
            </a:r>
            <a:r>
              <a:rPr sz="4000" i="1" spc="-40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i="1" spc="-5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cs typeface="Times New Roman" panose="02020603050405020304"/>
              </a:rPr>
              <a:t>node</a:t>
            </a:r>
            <a:endParaRPr sz="4000" i="1" dirty="0">
              <a:solidFill>
                <a:schemeClr val="accent6">
                  <a:lumMod val="75000"/>
                </a:schemeClr>
              </a:solidFill>
              <a:latin typeface="Times New Roman" panose="02020603050405020304"/>
              <a:cs typeface="Times New Roman" panose="02020603050405020304"/>
            </a:endParaRPr>
          </a:p>
          <a:p>
            <a:pPr marL="329565" indent="-317500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8000"/>
              <a:buFont typeface="Wingdings" panose="05000000000000000000"/>
              <a:buChar char=""/>
              <a:tabLst>
                <a:tab pos="330200" algn="l"/>
              </a:tabLst>
            </a:pPr>
            <a:r>
              <a:rPr sz="4000" spc="-5" dirty="0">
                <a:latin typeface="Times New Roman" panose="02020603050405020304"/>
                <a:cs typeface="Times New Roman" panose="02020603050405020304"/>
              </a:rPr>
              <a:t>Inserting a</a:t>
            </a:r>
            <a:r>
              <a:rPr sz="4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spc="-5" dirty="0">
                <a:latin typeface="Times New Roman" panose="02020603050405020304"/>
                <a:cs typeface="Times New Roman" panose="02020603050405020304"/>
              </a:rPr>
              <a:t>key</a:t>
            </a:r>
            <a:endParaRPr sz="4000" dirty="0">
              <a:latin typeface="Times New Roman" panose="02020603050405020304"/>
              <a:cs typeface="Times New Roman" panose="02020603050405020304"/>
            </a:endParaRPr>
          </a:p>
          <a:p>
            <a:pPr marL="329565" indent="-317500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8000"/>
              <a:buFont typeface="Wingdings" panose="05000000000000000000"/>
              <a:buChar char=""/>
              <a:tabLst>
                <a:tab pos="330200" algn="l"/>
              </a:tabLst>
            </a:pPr>
            <a:r>
              <a:rPr sz="4000" spc="-5" dirty="0">
                <a:latin typeface="Times New Roman" panose="02020603050405020304"/>
                <a:cs typeface="Times New Roman" panose="02020603050405020304"/>
              </a:rPr>
              <a:t>Deleting a</a:t>
            </a:r>
            <a:r>
              <a:rPr sz="4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spc="-5" dirty="0">
                <a:latin typeface="Times New Roman" panose="02020603050405020304"/>
                <a:cs typeface="Times New Roman" panose="02020603050405020304"/>
              </a:rPr>
              <a:t>key</a:t>
            </a:r>
            <a:endParaRPr sz="40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6" name="object 6"/>
          <p:cNvSpPr txBox="1"/>
          <p:nvPr/>
        </p:nvSpPr>
        <p:spPr>
          <a:xfrm>
            <a:off x="548640" y="942488"/>
            <a:ext cx="2757172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HY</a:t>
            </a:r>
            <a:r>
              <a:rPr sz="2400" spc="72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2400" spc="166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SPLIT</a:t>
            </a:r>
            <a:endParaRPr sz="24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640" y="1668440"/>
            <a:ext cx="6799737" cy="11071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JGTQBT+Wingdings-Regular" panose="05000000000000000000"/>
                <a:cs typeface="JGTQBT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When inserting</a:t>
            </a:r>
            <a:r>
              <a:rPr sz="2400" spc="-4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key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B-tree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,we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can’t simply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55"/>
              </a:lnSpc>
              <a:spcBef>
                <a:spcPts val="17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create</a:t>
            </a:r>
            <a:r>
              <a:rPr sz="2400" spc="-4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new leaf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 insert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it,</a:t>
            </a:r>
            <a:r>
              <a:rPr sz="2400" spc="-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as the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result</a:t>
            </a:r>
            <a:r>
              <a:rPr sz="2400" spc="-3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tree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55"/>
              </a:lnSpc>
              <a:spcBef>
                <a:spcPts val="22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would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fail to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be a valid</a:t>
            </a:r>
            <a:r>
              <a:rPr sz="2400" spc="-3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40" y="2841920"/>
            <a:ext cx="6850123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JGTQBT+Wingdings-Regular" panose="05000000000000000000"/>
                <a:cs typeface="JGTQBT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 becomes "too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full“,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(having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2t-1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keys) it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2960" y="3207680"/>
            <a:ext cx="4746041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necessary</a:t>
            </a:r>
            <a:r>
              <a:rPr sz="2400" spc="-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perform a</a:t>
            </a:r>
            <a:r>
              <a:rPr sz="2400" spc="-3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split</a:t>
            </a:r>
            <a:r>
              <a:rPr sz="2400" spc="-4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operation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31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548640" y="3479292"/>
            <a:ext cx="190500" cy="441959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548640" y="942488"/>
            <a:ext cx="2759757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PLIT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26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OVERVIEW</a:t>
            </a:r>
            <a:endParaRPr sz="2400" spc="-26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40" y="1668440"/>
            <a:ext cx="7427973" cy="14729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BUSCNN+Wingdings-Regular" panose="05000000000000000000"/>
                <a:cs typeface="BUSCNN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splites</a:t>
            </a:r>
            <a:r>
              <a:rPr sz="2400" spc="-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full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</a:t>
            </a:r>
            <a:r>
              <a:rPr sz="2400" spc="-2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 </a:t>
            </a:r>
            <a:r>
              <a:rPr sz="2400" spc="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having</a:t>
            </a:r>
            <a:r>
              <a:rPr sz="2400" i="1" spc="-14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2t-1</a:t>
            </a:r>
            <a:r>
              <a:rPr sz="2400" i="1" spc="-15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keys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around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its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55"/>
              </a:lnSpc>
              <a:spcBef>
                <a:spcPts val="170"/>
              </a:spcBef>
              <a:spcAft>
                <a:spcPct val="0"/>
              </a:spcAft>
            </a:pPr>
            <a:r>
              <a:rPr sz="24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median</a:t>
            </a:r>
            <a:r>
              <a:rPr sz="2400" i="1" spc="-13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400" i="1" spc="-24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400" baseline="-25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[y]</a:t>
            </a:r>
            <a:r>
              <a:rPr sz="2400" spc="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two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nodes</a:t>
            </a:r>
            <a:r>
              <a:rPr sz="2400" spc="-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having</a:t>
            </a:r>
            <a:r>
              <a:rPr sz="2400" spc="-3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t-1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keys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each.The</a:t>
            </a:r>
            <a:r>
              <a:rPr sz="2400" spc="-3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median key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moves</a:t>
            </a:r>
            <a:r>
              <a:rPr sz="2400" spc="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up into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4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y’s</a:t>
            </a:r>
            <a:r>
              <a:rPr sz="2400" spc="4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parent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identify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55"/>
              </a:lnSpc>
              <a:spcBef>
                <a:spcPts val="22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dividing</a:t>
            </a:r>
            <a:r>
              <a:rPr sz="2400" spc="-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point between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two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trees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32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1"/>
          <p:cNvSpPr/>
          <p:nvPr/>
        </p:nvSpPr>
        <p:spPr>
          <a:xfrm>
            <a:off x="2309812" y="1341437"/>
            <a:ext cx="3932237" cy="273685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3079115" y="1045363"/>
            <a:ext cx="279654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endParaRPr sz="2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8040" y="1454874"/>
            <a:ext cx="1681109" cy="446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215"/>
              </a:lnSpc>
              <a:spcBef>
                <a:spcPct val="0"/>
              </a:spcBef>
              <a:spcAft>
                <a:spcPct val="0"/>
              </a:spcAft>
            </a:pPr>
            <a:r>
              <a:rPr sz="29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…N</a:t>
            </a:r>
            <a:r>
              <a:rPr sz="2900" spc="682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W…</a:t>
            </a:r>
            <a:endParaRPr sz="29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18731" y="2340763"/>
            <a:ext cx="880219" cy="363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y=c</a:t>
            </a:r>
            <a:r>
              <a:rPr sz="2000" baseline="-25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</a:t>
            </a:r>
            <a:endParaRPr sz="2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03944" y="2899203"/>
            <a:ext cx="3184747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200" spc="672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r>
              <a:rPr sz="3200" spc="801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200" spc="798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200" spc="743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200" spc="738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200" spc="740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endParaRPr sz="3200">
              <a:solidFill>
                <a:srgbClr val="565F6C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16619" y="4141496"/>
            <a:ext cx="3562178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180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216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163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18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163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149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21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endParaRPr sz="200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85783" y="4280032"/>
            <a:ext cx="236982" cy="22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75"/>
              </a:lnSpc>
              <a:spcBef>
                <a:spcPct val="0"/>
              </a:spcBef>
              <a:spcAft>
                <a:spcPct val="0"/>
              </a:spcAft>
            </a:pPr>
            <a:r>
              <a:rPr sz="135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135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47555" y="4280032"/>
            <a:ext cx="236982" cy="22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75"/>
              </a:lnSpc>
              <a:spcBef>
                <a:spcPct val="0"/>
              </a:spcBef>
              <a:spcAft>
                <a:spcPct val="0"/>
              </a:spcAft>
            </a:pPr>
            <a:r>
              <a:rPr sz="135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135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55047" y="4280032"/>
            <a:ext cx="236982" cy="22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75"/>
              </a:lnSpc>
              <a:spcBef>
                <a:spcPct val="0"/>
              </a:spcBef>
              <a:spcAft>
                <a:spcPct val="0"/>
              </a:spcAft>
            </a:pPr>
            <a:r>
              <a:rPr sz="135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endParaRPr sz="135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95483" y="4280032"/>
            <a:ext cx="236982" cy="22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75"/>
              </a:lnSpc>
              <a:spcBef>
                <a:spcPct val="0"/>
              </a:spcBef>
              <a:spcAft>
                <a:spcPct val="0"/>
              </a:spcAft>
            </a:pPr>
            <a:r>
              <a:rPr sz="135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endParaRPr sz="135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60303" y="4280032"/>
            <a:ext cx="236982" cy="22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75"/>
              </a:lnSpc>
              <a:spcBef>
                <a:spcPct val="0"/>
              </a:spcBef>
              <a:spcAft>
                <a:spcPct val="0"/>
              </a:spcAft>
            </a:pPr>
            <a:r>
              <a:rPr sz="135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endParaRPr sz="135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00739" y="4280032"/>
            <a:ext cx="236982" cy="22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75"/>
              </a:lnSpc>
              <a:spcBef>
                <a:spcPct val="0"/>
              </a:spcBef>
              <a:spcAft>
                <a:spcPct val="0"/>
              </a:spcAft>
            </a:pPr>
            <a:r>
              <a:rPr sz="135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endParaRPr sz="135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22887" y="4280032"/>
            <a:ext cx="236982" cy="22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75"/>
              </a:lnSpc>
              <a:spcBef>
                <a:spcPct val="0"/>
              </a:spcBef>
              <a:spcAft>
                <a:spcPct val="0"/>
              </a:spcAft>
            </a:pPr>
            <a:r>
              <a:rPr sz="135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7</a:t>
            </a:r>
            <a:endParaRPr sz="135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25807" y="4280032"/>
            <a:ext cx="236982" cy="22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75"/>
              </a:lnSpc>
              <a:spcBef>
                <a:spcPct val="0"/>
              </a:spcBef>
              <a:spcAft>
                <a:spcPct val="0"/>
              </a:spcAft>
            </a:pPr>
            <a:r>
              <a:rPr sz="135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endParaRPr sz="135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33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1"/>
          <p:cNvSpPr/>
          <p:nvPr/>
        </p:nvSpPr>
        <p:spPr>
          <a:xfrm>
            <a:off x="2309812" y="1341437"/>
            <a:ext cx="3932237" cy="273685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3079115" y="1045363"/>
            <a:ext cx="279654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endParaRPr sz="2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8040" y="1454874"/>
            <a:ext cx="1681109" cy="446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215"/>
              </a:lnSpc>
              <a:spcBef>
                <a:spcPct val="0"/>
              </a:spcBef>
              <a:spcAft>
                <a:spcPct val="0"/>
              </a:spcAft>
            </a:pPr>
            <a:r>
              <a:rPr sz="29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…N</a:t>
            </a:r>
            <a:r>
              <a:rPr sz="2900" spc="682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W…</a:t>
            </a:r>
            <a:endParaRPr sz="29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18731" y="2340763"/>
            <a:ext cx="880219" cy="363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y=c</a:t>
            </a:r>
            <a:r>
              <a:rPr sz="2000" baseline="-25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</a:t>
            </a:r>
            <a:endParaRPr sz="2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03944" y="2899203"/>
            <a:ext cx="3489521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200" spc="1464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r>
              <a:rPr sz="3200" spc="1604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200" spc="1602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200" spc="743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200" spc="738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200" spc="740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endParaRPr sz="3200">
              <a:solidFill>
                <a:srgbClr val="565F6C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16619" y="4141496"/>
            <a:ext cx="3924890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229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25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21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217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195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18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263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endParaRPr sz="200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85783" y="4280032"/>
            <a:ext cx="236982" cy="22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75"/>
              </a:lnSpc>
              <a:spcBef>
                <a:spcPct val="0"/>
              </a:spcBef>
              <a:spcAft>
                <a:spcPct val="0"/>
              </a:spcAft>
            </a:pPr>
            <a:r>
              <a:rPr sz="135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135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10039" y="4280032"/>
            <a:ext cx="236982" cy="22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75"/>
              </a:lnSpc>
              <a:spcBef>
                <a:spcPct val="0"/>
              </a:spcBef>
              <a:spcAft>
                <a:spcPct val="0"/>
              </a:spcAft>
            </a:pPr>
            <a:r>
              <a:rPr sz="135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135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61727" y="4280032"/>
            <a:ext cx="236982" cy="22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75"/>
              </a:lnSpc>
              <a:spcBef>
                <a:spcPct val="0"/>
              </a:spcBef>
              <a:spcAft>
                <a:spcPct val="0"/>
              </a:spcAft>
            </a:pPr>
            <a:r>
              <a:rPr sz="135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endParaRPr sz="135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64647" y="4280032"/>
            <a:ext cx="236982" cy="22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75"/>
              </a:lnSpc>
              <a:spcBef>
                <a:spcPct val="0"/>
              </a:spcBef>
              <a:spcAft>
                <a:spcPct val="0"/>
              </a:spcAft>
            </a:pPr>
            <a:r>
              <a:rPr sz="135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endParaRPr sz="135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73663" y="4280032"/>
            <a:ext cx="236982" cy="22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75"/>
              </a:lnSpc>
              <a:spcBef>
                <a:spcPct val="0"/>
              </a:spcBef>
              <a:spcAft>
                <a:spcPct val="0"/>
              </a:spcAft>
            </a:pPr>
            <a:r>
              <a:rPr sz="135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endParaRPr sz="135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55247" y="4280032"/>
            <a:ext cx="236982" cy="22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75"/>
              </a:lnSpc>
              <a:spcBef>
                <a:spcPct val="0"/>
              </a:spcBef>
              <a:spcAft>
                <a:spcPct val="0"/>
              </a:spcAft>
            </a:pPr>
            <a:r>
              <a:rPr sz="135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endParaRPr sz="135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21591" y="4280032"/>
            <a:ext cx="236982" cy="22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75"/>
              </a:lnSpc>
              <a:spcBef>
                <a:spcPct val="0"/>
              </a:spcBef>
              <a:spcAft>
                <a:spcPct val="0"/>
              </a:spcAft>
            </a:pPr>
            <a:r>
              <a:rPr sz="135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7</a:t>
            </a:r>
            <a:endParaRPr sz="135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88519" y="4280032"/>
            <a:ext cx="236982" cy="22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75"/>
              </a:lnSpc>
              <a:spcBef>
                <a:spcPct val="0"/>
              </a:spcBef>
              <a:spcAft>
                <a:spcPct val="0"/>
              </a:spcAft>
            </a:pPr>
            <a:r>
              <a:rPr sz="135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endParaRPr sz="135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34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1"/>
          <p:cNvSpPr/>
          <p:nvPr/>
        </p:nvSpPr>
        <p:spPr>
          <a:xfrm>
            <a:off x="2309812" y="1268407"/>
            <a:ext cx="4133850" cy="280988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3079115" y="1045363"/>
            <a:ext cx="279654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endParaRPr sz="2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21990" y="1454874"/>
            <a:ext cx="2069833" cy="446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215"/>
              </a:lnSpc>
              <a:spcBef>
                <a:spcPct val="0"/>
              </a:spcBef>
              <a:spcAft>
                <a:spcPct val="0"/>
              </a:spcAft>
            </a:pPr>
            <a:r>
              <a:rPr sz="29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…N</a:t>
            </a:r>
            <a:r>
              <a:rPr sz="2900" spc="728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900" spc="677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W…</a:t>
            </a:r>
            <a:endParaRPr sz="29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18731" y="2340763"/>
            <a:ext cx="880219" cy="363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y=c</a:t>
            </a:r>
            <a:r>
              <a:rPr sz="2000" baseline="-25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</a:t>
            </a:r>
            <a:endParaRPr sz="2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42975" y="2340763"/>
            <a:ext cx="1047803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z=c</a:t>
            </a:r>
            <a:r>
              <a:rPr sz="2000" spc="13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</a:t>
            </a:r>
            <a:endParaRPr sz="2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11748" y="2479298"/>
            <a:ext cx="380094" cy="22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75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i+1</a:t>
            </a:r>
            <a:endParaRPr sz="135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03944" y="2899203"/>
            <a:ext cx="1536290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200" spc="1464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r>
              <a:rPr sz="3200" spc="1604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endParaRPr sz="3200">
              <a:solidFill>
                <a:srgbClr val="565F6C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00868" y="2926190"/>
            <a:ext cx="1481023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200" spc="1529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200" spc="753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endParaRPr sz="3200">
              <a:solidFill>
                <a:srgbClr val="565F6C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16619" y="4141496"/>
            <a:ext cx="1901018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229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25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21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endParaRPr sz="200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03203" y="4141496"/>
            <a:ext cx="1795862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163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284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16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endParaRPr sz="200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85783" y="4280032"/>
            <a:ext cx="236982" cy="22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75"/>
              </a:lnSpc>
              <a:spcBef>
                <a:spcPct val="0"/>
              </a:spcBef>
              <a:spcAft>
                <a:spcPct val="0"/>
              </a:spcAft>
            </a:pPr>
            <a:r>
              <a:rPr sz="135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135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10039" y="4280032"/>
            <a:ext cx="236982" cy="22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75"/>
              </a:lnSpc>
              <a:spcBef>
                <a:spcPct val="0"/>
              </a:spcBef>
              <a:spcAft>
                <a:spcPct val="0"/>
              </a:spcAft>
            </a:pPr>
            <a:r>
              <a:rPr sz="135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135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61727" y="4280032"/>
            <a:ext cx="236982" cy="22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75"/>
              </a:lnSpc>
              <a:spcBef>
                <a:spcPct val="0"/>
              </a:spcBef>
              <a:spcAft>
                <a:spcPct val="0"/>
              </a:spcAft>
            </a:pPr>
            <a:r>
              <a:rPr sz="135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endParaRPr sz="135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64647" y="4280032"/>
            <a:ext cx="236982" cy="22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75"/>
              </a:lnSpc>
              <a:spcBef>
                <a:spcPct val="0"/>
              </a:spcBef>
              <a:spcAft>
                <a:spcPct val="0"/>
              </a:spcAft>
            </a:pPr>
            <a:r>
              <a:rPr sz="135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endParaRPr sz="135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72367" y="4280032"/>
            <a:ext cx="236982" cy="22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75"/>
              </a:lnSpc>
              <a:spcBef>
                <a:spcPct val="0"/>
              </a:spcBef>
              <a:spcAft>
                <a:spcPct val="0"/>
              </a:spcAft>
            </a:pPr>
            <a:r>
              <a:rPr sz="135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endParaRPr sz="135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12803" y="4280032"/>
            <a:ext cx="236982" cy="22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75"/>
              </a:lnSpc>
              <a:spcBef>
                <a:spcPct val="0"/>
              </a:spcBef>
              <a:spcAft>
                <a:spcPct val="0"/>
              </a:spcAft>
            </a:pPr>
            <a:r>
              <a:rPr sz="135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endParaRPr sz="135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07163" y="4280032"/>
            <a:ext cx="236982" cy="22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75"/>
              </a:lnSpc>
              <a:spcBef>
                <a:spcPct val="0"/>
              </a:spcBef>
              <a:spcAft>
                <a:spcPct val="0"/>
              </a:spcAft>
            </a:pPr>
            <a:r>
              <a:rPr sz="135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7</a:t>
            </a:r>
            <a:endParaRPr sz="135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46075" y="4280032"/>
            <a:ext cx="236982" cy="22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75"/>
              </a:lnSpc>
              <a:spcBef>
                <a:spcPct val="0"/>
              </a:spcBef>
              <a:spcAft>
                <a:spcPct val="0"/>
              </a:spcAft>
            </a:pPr>
            <a:r>
              <a:rPr sz="135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endParaRPr sz="135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35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6" name="object 6"/>
          <p:cNvSpPr txBox="1"/>
          <p:nvPr/>
        </p:nvSpPr>
        <p:spPr>
          <a:xfrm>
            <a:off x="548640" y="942488"/>
            <a:ext cx="3149835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PLIT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PSEUDOCODE</a:t>
            </a:r>
            <a:endParaRPr sz="24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639" y="1631878"/>
            <a:ext cx="3457349" cy="19971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 b="1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B-Tree-Split-Child(</a:t>
            </a:r>
            <a:r>
              <a:rPr sz="2400" b="1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x,</a:t>
            </a:r>
            <a:r>
              <a:rPr sz="2400" b="1" i="1" spc="-3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i,</a:t>
            </a:r>
            <a:r>
              <a:rPr sz="2400" b="1" i="1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40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48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57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r>
              <a:rPr sz="2400">
                <a:solidFill>
                  <a:srgbClr val="000000"/>
                </a:solidFill>
                <a:latin typeface="BQLCPC+TimesNewRomanPSMT" panose="02020603050405020304"/>
                <a:cs typeface="BQLCPC+TimesNewRomanPSMT" panose="02020603050405020304"/>
              </a:rPr>
              <a:t>←</a:t>
            </a:r>
            <a:r>
              <a:rPr sz="2400" spc="-144">
                <a:solidFill>
                  <a:srgbClr val="000000"/>
                </a:solidFill>
                <a:latin typeface="BQLCPC+TimesNewRomanPSMT" panose="02020603050405020304"/>
                <a:cs typeface="BQLCPC+TimesNewRomanPSMT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BQLCPC+TimesNewRomanPSMT" panose="02020603050405020304"/>
                <a:cs typeface="BQLCPC+TimesNewRomanPSMT" panose="02020603050405020304"/>
              </a:rPr>
              <a:t>Allocate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-Node()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53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spc="57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leaf[z] </a:t>
            </a:r>
            <a:r>
              <a:rPr sz="2400">
                <a:solidFill>
                  <a:srgbClr val="000000"/>
                </a:solidFill>
                <a:latin typeface="BQLCPC+TimesNewRomanPSMT" panose="02020603050405020304"/>
                <a:cs typeface="BQLCPC+TimesNewRomanPSMT" panose="02020603050405020304"/>
              </a:rPr>
              <a:t>← leaf[y]</a:t>
            </a:r>
            <a:endParaRPr sz="2400">
              <a:solidFill>
                <a:srgbClr val="000000"/>
              </a:solidFill>
              <a:latin typeface="BQLCPC+TimesNewRomanPSMT" panose="02020603050405020304"/>
              <a:cs typeface="BQLCPC+TimesNewRomanPSMT" panose="02020603050405020304"/>
            </a:endParaRPr>
          </a:p>
          <a:p>
            <a:pPr marL="0" marR="0">
              <a:lnSpc>
                <a:spcPts val="2655"/>
              </a:lnSpc>
              <a:spcBef>
                <a:spcPts val="53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spc="57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n[z] </a:t>
            </a:r>
            <a:r>
              <a:rPr sz="2400">
                <a:solidFill>
                  <a:srgbClr val="000000"/>
                </a:solidFill>
                <a:latin typeface="BQLCPC+TimesNewRomanPSMT" panose="02020603050405020304"/>
                <a:cs typeface="BQLCPC+TimesNewRomanPSMT" panose="02020603050405020304"/>
              </a:rPr>
              <a:t>← t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- 1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53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400" spc="58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b="1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j </a:t>
            </a:r>
            <a:r>
              <a:rPr sz="2400">
                <a:solidFill>
                  <a:srgbClr val="000000"/>
                </a:solidFill>
                <a:latin typeface="BQLCPC+TimesNewRomanPSMT" panose="02020603050405020304"/>
                <a:cs typeface="BQLCPC+TimesNewRomanPSMT" panose="02020603050405020304"/>
              </a:rPr>
              <a:t>← 1</a:t>
            </a:r>
            <a:r>
              <a:rPr sz="2400" spc="-12">
                <a:solidFill>
                  <a:srgbClr val="000000"/>
                </a:solidFill>
                <a:latin typeface="BQLCPC+TimesNewRomanPSMT" panose="02020603050405020304"/>
                <a:cs typeface="BQLCPC+TimesNewRomanPSMT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 - 1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39" y="3658784"/>
            <a:ext cx="3471674" cy="375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400" spc="298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do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400" spc="-15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[z] </a:t>
            </a:r>
            <a:r>
              <a:rPr sz="2400">
                <a:solidFill>
                  <a:srgbClr val="000000"/>
                </a:solidFill>
                <a:latin typeface="BQLCPC+TimesNewRomanPSMT" panose="02020603050405020304"/>
                <a:cs typeface="BQLCPC+TimesNewRomanPSMT" panose="02020603050405020304"/>
              </a:rPr>
              <a:t>← key</a:t>
            </a:r>
            <a:r>
              <a:rPr sz="2400" spc="1199">
                <a:solidFill>
                  <a:srgbClr val="000000"/>
                </a:solidFill>
                <a:latin typeface="BQLCPC+TimesNewRomanPSMT" panose="02020603050405020304"/>
                <a:cs typeface="BQLCPC+TimesNewRomanPSMT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[y]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94916" y="3824450"/>
            <a:ext cx="208714" cy="26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6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endParaRPr sz="16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87268" y="3824450"/>
            <a:ext cx="379381" cy="26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6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j+t</a:t>
            </a:r>
            <a:endParaRPr sz="16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8640" y="4064168"/>
            <a:ext cx="1993394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r>
              <a:rPr sz="2400" spc="58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b="1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leaf[y]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8640" y="4469553"/>
            <a:ext cx="3166874" cy="781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7</a:t>
            </a:r>
            <a:r>
              <a:rPr sz="2400" spc="298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then for</a:t>
            </a:r>
            <a:r>
              <a:rPr sz="2400" b="1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j </a:t>
            </a:r>
            <a:r>
              <a:rPr sz="2400">
                <a:solidFill>
                  <a:srgbClr val="000000"/>
                </a:solidFill>
                <a:latin typeface="BQLCPC+TimesNewRomanPSMT" panose="02020603050405020304"/>
                <a:cs typeface="BQLCPC+TimesNewRomanPSMT" panose="02020603050405020304"/>
              </a:rPr>
              <a:t>← 1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b="1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913130" marR="0">
              <a:lnSpc>
                <a:spcPts val="2655"/>
              </a:lnSpc>
              <a:spcBef>
                <a:spcPts val="485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do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spc="-15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[z] </a:t>
            </a:r>
            <a:r>
              <a:rPr sz="2400">
                <a:solidFill>
                  <a:srgbClr val="000000"/>
                </a:solidFill>
                <a:latin typeface="BQLCPC+TimesNewRomanPSMT" panose="02020603050405020304"/>
                <a:cs typeface="BQLCPC+TimesNewRomanPSMT" panose="02020603050405020304"/>
              </a:rPr>
              <a:t>← c</a:t>
            </a:r>
            <a:r>
              <a:rPr sz="2400" spc="1203">
                <a:solidFill>
                  <a:srgbClr val="000000"/>
                </a:solidFill>
                <a:latin typeface="BQLCPC+TimesNewRomanPSMT" panose="02020603050405020304"/>
                <a:cs typeface="BQLCPC+TimesNewRomanPSMT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[y]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8639" y="4874936"/>
            <a:ext cx="304800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94916" y="5040602"/>
            <a:ext cx="208714" cy="26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6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endParaRPr sz="16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82468" y="5040602"/>
            <a:ext cx="379381" cy="26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6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j+t</a:t>
            </a:r>
            <a:endParaRPr sz="16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8640" y="5280320"/>
            <a:ext cx="1911096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9</a:t>
            </a:r>
            <a:r>
              <a:rPr sz="2400" spc="57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n[y] </a:t>
            </a:r>
            <a:r>
              <a:rPr sz="2400">
                <a:solidFill>
                  <a:srgbClr val="000000"/>
                </a:solidFill>
                <a:latin typeface="BQLCPC+TimesNewRomanPSMT" panose="02020603050405020304"/>
                <a:cs typeface="BQLCPC+TimesNewRomanPSMT" panose="02020603050405020304"/>
              </a:rPr>
              <a:t>← t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- 1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36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"/>
          <p:cNvSpPr/>
          <p:nvPr/>
        </p:nvSpPr>
        <p:spPr>
          <a:xfrm>
            <a:off x="548640" y="5957316"/>
            <a:ext cx="190500" cy="405384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548640" y="942488"/>
            <a:ext cx="4371215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PLIT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PSEUDOCODE</a:t>
            </a:r>
            <a:r>
              <a:rPr sz="2400" spc="194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CONT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.)</a:t>
            </a:r>
            <a:endParaRPr sz="30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40" y="1631864"/>
            <a:ext cx="4277868" cy="781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10</a:t>
            </a:r>
            <a:r>
              <a:rPr sz="2400" spc="58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b="1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j </a:t>
            </a:r>
            <a:r>
              <a:rPr sz="2400">
                <a:solidFill>
                  <a:srgbClr val="000000"/>
                </a:solidFill>
                <a:latin typeface="QSSSEA+TimesNewRomanPSMT" panose="02020603050405020304"/>
                <a:cs typeface="QSSSEA+TimesNewRomanPSMT" panose="02020603050405020304"/>
              </a:rPr>
              <a:t>← n[x]</a:t>
            </a:r>
            <a:r>
              <a:rPr sz="2400" spc="19">
                <a:solidFill>
                  <a:srgbClr val="000000"/>
                </a:solidFill>
                <a:latin typeface="QSSSEA+TimesNewRomanPSMT" panose="02020603050405020304"/>
                <a:cs typeface="QSSSEA+TimesNewRomanPSMT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QSSSEA+TimesNewRomanPSMT" panose="02020603050405020304"/>
                <a:cs typeface="QSSSEA+TimesNewRomanPSMT" panose="02020603050405020304"/>
              </a:rPr>
              <a:t>+</a:t>
            </a:r>
            <a:r>
              <a:rPr sz="2400" spc="-10">
                <a:solidFill>
                  <a:srgbClr val="000000"/>
                </a:solidFill>
                <a:latin typeface="QSSSEA+TimesNewRomanPSMT" panose="02020603050405020304"/>
                <a:cs typeface="QSSSEA+TimesNewRomanPSMT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QSSSEA+TimesNewRomanPSMT" panose="02020603050405020304"/>
                <a:cs typeface="QSSSEA+TimesNewRomanPSMT" panose="02020603050405020304"/>
              </a:rPr>
              <a:t>1</a:t>
            </a:r>
            <a:r>
              <a:rPr sz="2400" spc="-12">
                <a:solidFill>
                  <a:srgbClr val="000000"/>
                </a:solidFill>
                <a:latin typeface="QSSSEA+TimesNewRomanPSMT" panose="02020603050405020304"/>
                <a:cs typeface="QSSSEA+TimesNewRomanPSMT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downto</a:t>
            </a:r>
            <a:r>
              <a:rPr sz="2400" b="1" spc="4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 +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485"/>
              </a:spcBef>
              <a:spcAft>
                <a:spcPct val="0"/>
              </a:spcAft>
            </a:pPr>
            <a:r>
              <a:rPr sz="2400" spc="-8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11</a:t>
            </a:r>
            <a:r>
              <a:rPr sz="2400" spc="307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do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spc="155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 </a:t>
            </a:r>
            <a:r>
              <a:rPr sz="2400">
                <a:solidFill>
                  <a:srgbClr val="000000"/>
                </a:solidFill>
                <a:latin typeface="QSSSEA+TimesNewRomanPSMT" panose="02020603050405020304"/>
                <a:cs typeface="QSSSEA+TimesNewRomanPSMT" panose="02020603050405020304"/>
              </a:rPr>
              <a:t>← c</a:t>
            </a:r>
            <a:r>
              <a:rPr sz="2400" spc="-141">
                <a:solidFill>
                  <a:srgbClr val="000000"/>
                </a:solidFill>
                <a:latin typeface="QSSSEA+TimesNewRomanPSMT" panose="02020603050405020304"/>
                <a:cs typeface="QSSSEA+TimesNewRomanPSMT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31848" y="2202914"/>
            <a:ext cx="424412" cy="26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6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j+1</a:t>
            </a:r>
            <a:endParaRPr sz="16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2572" y="2202914"/>
            <a:ext cx="208714" cy="26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6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endParaRPr sz="16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8639" y="2442632"/>
            <a:ext cx="3326231" cy="781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12</a:t>
            </a:r>
            <a:r>
              <a:rPr sz="2400" spc="57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baseline="-25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i+1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 </a:t>
            </a:r>
            <a:r>
              <a:rPr sz="2400">
                <a:solidFill>
                  <a:srgbClr val="000000"/>
                </a:solidFill>
                <a:latin typeface="QSSSEA+TimesNewRomanPSMT" panose="02020603050405020304"/>
                <a:cs typeface="QSSSEA+TimesNewRomanPSMT" panose="02020603050405020304"/>
              </a:rPr>
              <a:t>← z</a:t>
            </a:r>
            <a:endParaRPr sz="2400">
              <a:solidFill>
                <a:srgbClr val="000000"/>
              </a:solidFill>
              <a:latin typeface="QSSSEA+TimesNewRomanPSMT" panose="02020603050405020304"/>
              <a:cs typeface="QSSSEA+TimesNewRomanPSMT" panose="02020603050405020304"/>
            </a:endParaRPr>
          </a:p>
          <a:p>
            <a:pPr marL="0" marR="0">
              <a:lnSpc>
                <a:spcPts val="2655"/>
              </a:lnSpc>
              <a:spcBef>
                <a:spcPts val="7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13</a:t>
            </a:r>
            <a:r>
              <a:rPr sz="2400" spc="58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b="1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j </a:t>
            </a:r>
            <a:r>
              <a:rPr sz="2400">
                <a:solidFill>
                  <a:srgbClr val="000000"/>
                </a:solidFill>
                <a:latin typeface="QSSSEA+TimesNewRomanPSMT" panose="02020603050405020304"/>
                <a:cs typeface="QSSSEA+TimesNewRomanPSMT" panose="02020603050405020304"/>
              </a:rPr>
              <a:t>← n[x]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downto</a:t>
            </a:r>
            <a:r>
              <a:rPr sz="2400" b="1" spc="2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8639" y="3253400"/>
            <a:ext cx="3688082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14</a:t>
            </a:r>
            <a:r>
              <a:rPr sz="2400" spc="298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do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400" spc="154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 </a:t>
            </a:r>
            <a:r>
              <a:rPr sz="2400">
                <a:solidFill>
                  <a:srgbClr val="000000"/>
                </a:solidFill>
                <a:latin typeface="QSSSEA+TimesNewRomanPSMT" panose="02020603050405020304"/>
                <a:cs typeface="QSSSEA+TimesNewRomanPSMT" panose="02020603050405020304"/>
              </a:rPr>
              <a:t>← key</a:t>
            </a:r>
            <a:r>
              <a:rPr sz="2400" spc="-133">
                <a:solidFill>
                  <a:srgbClr val="000000"/>
                </a:solidFill>
                <a:latin typeface="QSSSEA+TimesNewRomanPSMT" panose="02020603050405020304"/>
                <a:cs typeface="QSSSEA+TimesNewRomanPSMT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47316" y="3419066"/>
            <a:ext cx="424412" cy="26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6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j+1</a:t>
            </a:r>
            <a:endParaRPr sz="16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74364" y="3419066"/>
            <a:ext cx="208714" cy="26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6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endParaRPr sz="16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8640" y="3658784"/>
            <a:ext cx="2767586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15</a:t>
            </a:r>
            <a:r>
              <a:rPr sz="2400" spc="57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400" spc="-16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 </a:t>
            </a:r>
            <a:r>
              <a:rPr sz="2400">
                <a:solidFill>
                  <a:srgbClr val="000000"/>
                </a:solidFill>
                <a:latin typeface="QSSSEA+TimesNewRomanPSMT" panose="02020603050405020304"/>
                <a:cs typeface="QSSSEA+TimesNewRomanPSMT" panose="02020603050405020304"/>
              </a:rPr>
              <a:t>← key</a:t>
            </a:r>
            <a:r>
              <a:rPr sz="2400" spc="-145">
                <a:solidFill>
                  <a:srgbClr val="000000"/>
                </a:solidFill>
                <a:latin typeface="QSSSEA+TimesNewRomanPSMT" panose="02020603050405020304"/>
                <a:cs typeface="QSSSEA+TimesNewRomanPSMT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[y]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44752" y="3824450"/>
            <a:ext cx="208714" cy="26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6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endParaRPr sz="16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53868" y="3824450"/>
            <a:ext cx="208714" cy="26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6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endParaRPr sz="16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8639" y="4064168"/>
            <a:ext cx="2557272" cy="1591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16</a:t>
            </a:r>
            <a:r>
              <a:rPr sz="2400" spc="57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n[x] </a:t>
            </a:r>
            <a:r>
              <a:rPr sz="2400">
                <a:solidFill>
                  <a:srgbClr val="000000"/>
                </a:solidFill>
                <a:latin typeface="QSSSEA+TimesNewRomanPSMT" panose="02020603050405020304"/>
                <a:cs typeface="QSSSEA+TimesNewRomanPSMT" panose="02020603050405020304"/>
              </a:rPr>
              <a:t>← n[x]</a:t>
            </a:r>
            <a:r>
              <a:rPr sz="2400" spc="19">
                <a:solidFill>
                  <a:srgbClr val="000000"/>
                </a:solidFill>
                <a:latin typeface="QSSSEA+TimesNewRomanPSMT" panose="02020603050405020304"/>
                <a:cs typeface="QSSSEA+TimesNewRomanPSMT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QSSSEA+TimesNewRomanPSMT" panose="02020603050405020304"/>
                <a:cs typeface="QSSSEA+TimesNewRomanPSMT" panose="02020603050405020304"/>
              </a:rPr>
              <a:t>+</a:t>
            </a:r>
            <a:r>
              <a:rPr sz="2400" spc="-10">
                <a:solidFill>
                  <a:srgbClr val="000000"/>
                </a:solidFill>
                <a:latin typeface="QSSSEA+TimesNewRomanPSMT" panose="02020603050405020304"/>
                <a:cs typeface="QSSSEA+TimesNewRomanPSMT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QSSSEA+TimesNewRomanPSMT" panose="02020603050405020304"/>
                <a:cs typeface="QSSSEA+TimesNewRomanPSMT" panose="02020603050405020304"/>
              </a:rPr>
              <a:t>1</a:t>
            </a:r>
            <a:endParaRPr sz="2400">
              <a:solidFill>
                <a:srgbClr val="000000"/>
              </a:solidFill>
              <a:latin typeface="QSSSEA+TimesNewRomanPSMT" panose="02020603050405020304"/>
              <a:cs typeface="QSSSEA+TimesNewRomanPSMT" panose="02020603050405020304"/>
            </a:endParaRPr>
          </a:p>
          <a:p>
            <a:pPr marL="0" marR="0">
              <a:lnSpc>
                <a:spcPts val="2655"/>
              </a:lnSpc>
              <a:spcBef>
                <a:spcPts val="48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17</a:t>
            </a:r>
            <a:r>
              <a:rPr sz="2400" spc="57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Disk-Write(y)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53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18</a:t>
            </a:r>
            <a:r>
              <a:rPr sz="2400" spc="57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Disk-Write(z)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53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19</a:t>
            </a:r>
            <a:r>
              <a:rPr sz="2400" spc="57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Disk-Write(x)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37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548640" y="5347716"/>
            <a:ext cx="190500" cy="405384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548640" y="942488"/>
            <a:ext cx="2641736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PLIT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33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ANALYSIS</a:t>
            </a:r>
            <a:endParaRPr sz="2400" spc="-33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40" y="1631864"/>
            <a:ext cx="7362187" cy="3414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UJDAFA+Wingdings-Regular" panose="05000000000000000000"/>
                <a:cs typeface="UJDAFA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split</a:t>
            </a:r>
            <a:r>
              <a:rPr sz="24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operation</a:t>
            </a:r>
            <a:r>
              <a:rPr sz="2400" spc="-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moves</a:t>
            </a:r>
            <a:r>
              <a:rPr sz="2400" spc="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median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parent</a:t>
            </a:r>
            <a:r>
              <a:rPr sz="2400" spc="-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where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ith</a:t>
            </a:r>
            <a:r>
              <a:rPr sz="2400" i="1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child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spc="-13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2400" spc="-1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</a:t>
            </a:r>
            <a:r>
              <a:rPr sz="2400" spc="-46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spc="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allocated,</a:t>
            </a:r>
            <a:r>
              <a:rPr sz="2400" spc="-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keys</a:t>
            </a:r>
            <a:r>
              <a:rPr sz="2400" spc="-4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5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6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right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median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moved to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spc="-4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 keys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left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the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median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remain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original</a:t>
            </a:r>
            <a:r>
              <a:rPr sz="2400" spc="-3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535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UJDAFA+Wingdings-Regular" panose="05000000000000000000"/>
                <a:cs typeface="UJDAFA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new node,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becomes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child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immediately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right</a:t>
            </a:r>
            <a:r>
              <a:rPr sz="2400" spc="-3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the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median key that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was moved</a:t>
            </a:r>
            <a:r>
              <a:rPr sz="2400" spc="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parent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original</a:t>
            </a:r>
            <a:r>
              <a:rPr sz="2400" spc="-3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node,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becomes </a:t>
            </a:r>
            <a:r>
              <a:rPr sz="2400" spc="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child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immediately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left of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median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was moved</a:t>
            </a:r>
            <a:r>
              <a:rPr sz="2400" spc="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parent</a:t>
            </a:r>
            <a:r>
              <a:rPr sz="2400" spc="-3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38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548640" y="4180332"/>
            <a:ext cx="190500" cy="88392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548640" y="942488"/>
            <a:ext cx="3833244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PLIT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33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ANALYSIS</a:t>
            </a:r>
            <a:r>
              <a:rPr sz="2400" spc="209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CONT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.)</a:t>
            </a:r>
            <a:endParaRPr sz="30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40" y="1668440"/>
            <a:ext cx="7099963" cy="11071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TCWOVQ+Wingdings-Regular" panose="05000000000000000000"/>
                <a:cs typeface="TCWOVQ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split</a:t>
            </a:r>
            <a:r>
              <a:rPr sz="24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operation</a:t>
            </a:r>
            <a:r>
              <a:rPr sz="2400" spc="-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transforms</a:t>
            </a:r>
            <a:r>
              <a:rPr sz="2400" spc="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full node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2t - 1</a:t>
            </a:r>
            <a:endParaRPr sz="2400" i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55"/>
              </a:lnSpc>
              <a:spcBef>
                <a:spcPts val="17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keys</a:t>
            </a:r>
            <a:r>
              <a:rPr sz="24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two nodes with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 - 1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keys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each.</a:t>
            </a:r>
            <a:r>
              <a:rPr sz="2400" spc="-3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Note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one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55"/>
              </a:lnSpc>
              <a:spcBef>
                <a:spcPts val="22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moved</a:t>
            </a:r>
            <a:r>
              <a:rPr sz="2400" spc="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parent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node.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640" y="2853942"/>
            <a:ext cx="3131564" cy="988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985"/>
              </a:lnSpc>
              <a:spcBef>
                <a:spcPct val="0"/>
              </a:spcBef>
              <a:spcAft>
                <a:spcPct val="0"/>
              </a:spcAft>
            </a:pPr>
            <a:r>
              <a:rPr sz="2500" spc="28">
                <a:solidFill>
                  <a:srgbClr val="FD8537"/>
                </a:solidFill>
                <a:latin typeface="TCWOVQ+Wingdings-Regular" panose="05000000000000000000"/>
                <a:cs typeface="TCWOVQ+Wingdings-Regular" panose="05000000000000000000"/>
              </a:rPr>
              <a:t></a:t>
            </a:r>
            <a:r>
              <a:rPr sz="36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(1)</a:t>
            </a:r>
            <a:r>
              <a:rPr sz="2400" i="1" spc="607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disk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operations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84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TCWOVQ+Wingdings-Regular" panose="05000000000000000000"/>
                <a:cs typeface="TCWOVQ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D2601C"/>
                </a:solidFill>
                <a:latin typeface="TWDGPJ+TimesNewRomanPS-ItalicMT" panose="02020503050405090304"/>
                <a:cs typeface="TWDGPJ+TimesNewRomanPS-ItalicMT" panose="02020503050405090304"/>
              </a:rPr>
              <a:t>θ(t)</a:t>
            </a:r>
            <a:r>
              <a:rPr sz="2400" spc="582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CPU</a:t>
            </a:r>
            <a:r>
              <a:rPr sz="2400" spc="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times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39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548640" y="5622036"/>
            <a:ext cx="222504" cy="417576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548640" y="800812"/>
            <a:ext cx="2841039" cy="600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425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200" spc="-83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OTIVATION</a:t>
            </a:r>
            <a:endParaRPr sz="3200" spc="-83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40" y="1587048"/>
            <a:ext cx="7333258" cy="22141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FD8537"/>
                </a:solidFill>
                <a:latin typeface="WMUOAI+Wingdings-Regular" panose="05000000000000000000"/>
                <a:cs typeface="WMUOAI+Wingdings-Regular" panose="05000000000000000000"/>
              </a:rPr>
              <a:t></a:t>
            </a:r>
            <a:r>
              <a:rPr sz="1950" spc="-65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When data</a:t>
            </a:r>
            <a:r>
              <a:rPr sz="28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 too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large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to fit</a:t>
            </a:r>
            <a:r>
              <a:rPr sz="28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 main</a:t>
            </a:r>
            <a:r>
              <a:rPr sz="2800" spc="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memory,</a:t>
            </a:r>
            <a:endParaRPr sz="2800" spc="-3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28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2800" spc="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disk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accesses becomes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important.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3095"/>
              </a:lnSpc>
              <a:spcBef>
                <a:spcPts val="195"/>
              </a:spcBef>
              <a:spcAft>
                <a:spcPct val="0"/>
              </a:spcAft>
            </a:pPr>
            <a:r>
              <a:rPr sz="1950">
                <a:solidFill>
                  <a:srgbClr val="FD8537"/>
                </a:solidFill>
                <a:latin typeface="WMUOAI+Wingdings-Regular" panose="05000000000000000000"/>
                <a:cs typeface="WMUOAI+Wingdings-Regular" panose="05000000000000000000"/>
              </a:rPr>
              <a:t></a:t>
            </a:r>
            <a:r>
              <a:rPr sz="1950" spc="-65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Disk</a:t>
            </a:r>
            <a:r>
              <a:rPr sz="28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access is unbelievably</a:t>
            </a:r>
            <a:r>
              <a:rPr sz="2800" spc="-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expensive</a:t>
            </a:r>
            <a:r>
              <a:rPr sz="28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compared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typical</a:t>
            </a:r>
            <a:r>
              <a:rPr sz="28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computer instruction</a:t>
            </a:r>
            <a:r>
              <a:rPr sz="2800" spc="-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(mechanical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limitations).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640" y="3787704"/>
            <a:ext cx="6061674" cy="431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FD8537"/>
                </a:solidFill>
                <a:latin typeface="WMUOAI+Wingdings-Regular" panose="05000000000000000000"/>
                <a:cs typeface="WMUOAI+Wingdings-Regular" panose="05000000000000000000"/>
              </a:rPr>
              <a:t></a:t>
            </a:r>
            <a:r>
              <a:rPr sz="1950" spc="-65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One disk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access is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worth</a:t>
            </a:r>
            <a:r>
              <a:rPr sz="2800" spc="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about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200,000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2960" y="4128948"/>
            <a:ext cx="1903714" cy="431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instructions.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8640" y="4546656"/>
            <a:ext cx="7082154" cy="431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FD8537"/>
                </a:solidFill>
                <a:latin typeface="WMUOAI+Wingdings-Regular" panose="05000000000000000000"/>
                <a:cs typeface="WMUOAI+Wingdings-Regular" panose="05000000000000000000"/>
              </a:rPr>
              <a:t></a:t>
            </a:r>
            <a:r>
              <a:rPr sz="1950" spc="-65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 number</a:t>
            </a:r>
            <a:r>
              <a:rPr sz="2800" spc="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disk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accesses will</a:t>
            </a:r>
            <a:r>
              <a:rPr sz="28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dominate</a:t>
            </a:r>
            <a:r>
              <a:rPr sz="28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2960" y="4887900"/>
            <a:ext cx="2063505" cy="431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running</a:t>
            </a:r>
            <a:r>
              <a:rPr sz="2800" spc="-4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time.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88731" y="5901293"/>
            <a:ext cx="241554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 dirty="0"/>
          </a:p>
        </p:txBody>
      </p:sp>
      <p:sp>
        <p:nvSpPr>
          <p:cNvPr id="2" name="object 2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12" name="object 2"/>
          <p:cNvSpPr txBox="1">
            <a:spLocks noGrp="1"/>
          </p:cNvSpPr>
          <p:nvPr>
            <p:ph type="title"/>
          </p:nvPr>
        </p:nvSpPr>
        <p:spPr>
          <a:xfrm>
            <a:off x="535940" y="888302"/>
            <a:ext cx="29273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ASIC</a:t>
            </a:r>
            <a:r>
              <a:rPr sz="2400" spc="9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OPERATIONS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3"/>
          <p:cNvSpPr txBox="1"/>
          <p:nvPr/>
        </p:nvSpPr>
        <p:spPr>
          <a:xfrm>
            <a:off x="535940" y="1539646"/>
            <a:ext cx="5066030" cy="34753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8000"/>
              <a:buFont typeface="Wingdings" panose="05000000000000000000"/>
              <a:buChar char=""/>
              <a:tabLst>
                <a:tab pos="330200" algn="l"/>
              </a:tabLst>
            </a:pPr>
            <a:r>
              <a:rPr lang="en-US" altLang="zh-CN" sz="4000" spc="-5" dirty="0">
                <a:latin typeface="Times New Roman" panose="02020603050405020304"/>
                <a:cs typeface="Times New Roman" panose="02020603050405020304"/>
              </a:rPr>
              <a:t>Searching</a:t>
            </a:r>
            <a:r>
              <a:rPr lang="zh-CN" altLang="en-US" sz="4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40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zh-CN" altLang="en-US" sz="4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4000" spc="-5" dirty="0">
                <a:latin typeface="Times New Roman" panose="02020603050405020304"/>
                <a:cs typeface="Times New Roman" panose="02020603050405020304"/>
              </a:rPr>
              <a:t>B-tree</a:t>
            </a:r>
            <a:endParaRPr lang="en-US" sz="4000" spc="-5" dirty="0">
              <a:latin typeface="Times New Roman" panose="02020603050405020304"/>
              <a:cs typeface="Times New Roman" panose="02020603050405020304"/>
            </a:endParaRPr>
          </a:p>
          <a:p>
            <a:pPr marL="329565" indent="-317500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8000"/>
              <a:buFont typeface="Wingdings" panose="05000000000000000000"/>
              <a:buChar char=""/>
              <a:tabLst>
                <a:tab pos="330200" algn="l"/>
              </a:tabLst>
            </a:pPr>
            <a:r>
              <a:rPr sz="4000" spc="-5" dirty="0">
                <a:latin typeface="Times New Roman" panose="02020603050405020304"/>
                <a:cs typeface="Times New Roman" panose="02020603050405020304"/>
              </a:rPr>
              <a:t>Create an empty</a:t>
            </a:r>
            <a:r>
              <a:rPr sz="4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dirty="0">
                <a:latin typeface="Times New Roman" panose="02020603050405020304"/>
                <a:cs typeface="Times New Roman" panose="02020603050405020304"/>
              </a:rPr>
              <a:t>B-tree</a:t>
            </a:r>
            <a:endParaRPr sz="4000" dirty="0">
              <a:latin typeface="Times New Roman" panose="02020603050405020304"/>
              <a:cs typeface="Times New Roman" panose="02020603050405020304"/>
            </a:endParaRPr>
          </a:p>
          <a:p>
            <a:pPr marL="329565" indent="-317500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8000"/>
              <a:buFont typeface="Wingdings" panose="05000000000000000000"/>
              <a:buChar char=""/>
              <a:tabLst>
                <a:tab pos="330200" algn="l"/>
              </a:tabLst>
            </a:pPr>
            <a:r>
              <a:rPr sz="4000" spc="-5" dirty="0">
                <a:latin typeface="Times New Roman" panose="02020603050405020304"/>
                <a:cs typeface="Times New Roman" panose="02020603050405020304"/>
              </a:rPr>
              <a:t>Splitting a</a:t>
            </a:r>
            <a:r>
              <a:rPr sz="4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spc="-5" dirty="0">
                <a:latin typeface="Times New Roman" panose="02020603050405020304"/>
                <a:cs typeface="Times New Roman" panose="02020603050405020304"/>
              </a:rPr>
              <a:t>node</a:t>
            </a:r>
            <a:endParaRPr sz="4000" dirty="0">
              <a:latin typeface="Times New Roman" panose="02020603050405020304"/>
              <a:cs typeface="Times New Roman" panose="02020603050405020304"/>
            </a:endParaRPr>
          </a:p>
          <a:p>
            <a:pPr marL="329565" indent="-317500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8000"/>
              <a:buFont typeface="Wingdings" panose="05000000000000000000"/>
              <a:buChar char=""/>
              <a:tabLst>
                <a:tab pos="330200" algn="l"/>
              </a:tabLst>
            </a:pPr>
            <a:r>
              <a:rPr sz="4000" i="1" spc="-5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cs typeface="Times New Roman" panose="02020603050405020304"/>
              </a:rPr>
              <a:t>Inserting a</a:t>
            </a:r>
            <a:r>
              <a:rPr sz="4000" i="1" spc="-25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i="1" spc="-5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endParaRPr sz="4000" i="1" dirty="0">
              <a:solidFill>
                <a:schemeClr val="accent6">
                  <a:lumMod val="75000"/>
                </a:schemeClr>
              </a:solidFill>
              <a:latin typeface="Times New Roman" panose="02020603050405020304"/>
              <a:cs typeface="Times New Roman" panose="02020603050405020304"/>
            </a:endParaRPr>
          </a:p>
          <a:p>
            <a:pPr marL="329565" indent="-317500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8000"/>
              <a:buFont typeface="Wingdings" panose="05000000000000000000"/>
              <a:buChar char=""/>
              <a:tabLst>
                <a:tab pos="330200" algn="l"/>
              </a:tabLst>
            </a:pPr>
            <a:r>
              <a:rPr sz="4000" spc="-5" dirty="0">
                <a:latin typeface="Times New Roman" panose="02020603050405020304"/>
                <a:cs typeface="Times New Roman" panose="02020603050405020304"/>
              </a:rPr>
              <a:t>Deleting a</a:t>
            </a:r>
            <a:r>
              <a:rPr sz="4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spc="-5" dirty="0">
                <a:latin typeface="Times New Roman" panose="02020603050405020304"/>
                <a:cs typeface="Times New Roman" panose="02020603050405020304"/>
              </a:rPr>
              <a:t>key</a:t>
            </a:r>
            <a:endParaRPr sz="40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"/>
          <p:cNvSpPr/>
          <p:nvPr/>
        </p:nvSpPr>
        <p:spPr>
          <a:xfrm>
            <a:off x="548640" y="5826251"/>
            <a:ext cx="190500" cy="368808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548640" y="942488"/>
            <a:ext cx="2996654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32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NSERT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26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OVERVIEW</a:t>
            </a:r>
            <a:endParaRPr sz="2400" spc="-26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40" y="1595288"/>
            <a:ext cx="7388000" cy="960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WIPAAU+Wingdings-Regular" panose="05000000000000000000"/>
                <a:cs typeface="WIPAAU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7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15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perform an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insertion</a:t>
            </a:r>
            <a:r>
              <a:rPr sz="2400" spc="-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B-tree,</a:t>
            </a:r>
            <a:r>
              <a:rPr sz="2400" spc="-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appropriate</a:t>
            </a:r>
            <a:r>
              <a:rPr sz="2400" spc="-3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for the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 must</a:t>
            </a:r>
            <a:r>
              <a:rPr sz="2400" spc="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be located</a:t>
            </a:r>
            <a:r>
              <a:rPr sz="2400" spc="-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 algorithm</a:t>
            </a:r>
            <a:r>
              <a:rPr sz="2400" spc="-4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similar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400" i="1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B-Tree-Search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640" y="2549312"/>
            <a:ext cx="5870448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WIPAAU+Wingdings-Regular" panose="05000000000000000000"/>
                <a:cs typeface="WIPAAU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Next,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 must</a:t>
            </a:r>
            <a:r>
              <a:rPr sz="2400" spc="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be inserted</a:t>
            </a:r>
            <a:r>
              <a:rPr sz="2400" spc="-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node.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400" y="2911120"/>
            <a:ext cx="6754591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FD8537"/>
                </a:solidFill>
                <a:latin typeface="TDQHVV+Wingdings2" panose="05020102010507070707"/>
                <a:cs typeface="TDQHVV+Wingdings2" panose="05020102010507070707"/>
              </a:rPr>
              <a:t></a:t>
            </a:r>
            <a:r>
              <a:rPr sz="1600" spc="872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000" spc="-3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</a:t>
            </a:r>
            <a:r>
              <a:rPr sz="2000" spc="-4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 not</a:t>
            </a:r>
            <a:r>
              <a:rPr sz="2000" spc="-3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full</a:t>
            </a:r>
            <a:r>
              <a:rPr sz="2000" spc="-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prior</a:t>
            </a:r>
            <a:r>
              <a:rPr sz="2000" spc="-4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 the</a:t>
            </a:r>
            <a:r>
              <a:rPr sz="20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insertion,</a:t>
            </a:r>
            <a:r>
              <a:rPr sz="2000" spc="-5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 special</a:t>
            </a:r>
            <a:r>
              <a:rPr sz="20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action</a:t>
            </a:r>
            <a:r>
              <a:rPr sz="20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endParaRPr sz="2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8720" y="3154939"/>
            <a:ext cx="1071640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required;</a:t>
            </a:r>
            <a:endParaRPr sz="2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400" y="3459760"/>
            <a:ext cx="7027848" cy="3199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FD8537"/>
                </a:solidFill>
                <a:latin typeface="TDQHVV+Wingdings2" panose="05020102010507070707"/>
                <a:cs typeface="TDQHVV+Wingdings2" panose="05020102010507070707"/>
              </a:rPr>
              <a:t></a:t>
            </a:r>
            <a:r>
              <a:rPr sz="1600" spc="872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However,</a:t>
            </a:r>
            <a:r>
              <a:rPr sz="2000" spc="-3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 the node</a:t>
            </a:r>
            <a:r>
              <a:rPr sz="2000" spc="-4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 full,</a:t>
            </a:r>
            <a:r>
              <a:rPr sz="20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</a:t>
            </a:r>
            <a:r>
              <a:rPr sz="2000" spc="-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must be</a:t>
            </a:r>
            <a:r>
              <a:rPr sz="20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split</a:t>
            </a:r>
            <a:r>
              <a:rPr sz="20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 make room</a:t>
            </a:r>
            <a:endParaRPr sz="2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88720" y="3703579"/>
            <a:ext cx="1783287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000" spc="-4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new </a:t>
            </a:r>
            <a:r>
              <a:rPr sz="2000" spc="-3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key.</a:t>
            </a:r>
            <a:endParaRPr sz="2000" spc="-32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8640" y="4015400"/>
            <a:ext cx="7275224" cy="1546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WIPAAU+Wingdings-Regular" panose="05000000000000000000"/>
                <a:cs typeface="WIPAAU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Since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splitting</a:t>
            </a:r>
            <a:r>
              <a:rPr sz="2400" spc="-5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 results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moving</a:t>
            </a:r>
            <a:r>
              <a:rPr sz="2400" spc="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one key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parent</a:t>
            </a:r>
            <a:r>
              <a:rPr sz="2400" spc="-3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node, the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parent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 must</a:t>
            </a:r>
            <a:r>
              <a:rPr sz="2400" spc="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not be full or another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split</a:t>
            </a:r>
            <a:r>
              <a:rPr sz="2400" spc="-3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operation</a:t>
            </a:r>
            <a:r>
              <a:rPr sz="2400" spc="-4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required.</a:t>
            </a:r>
            <a:r>
              <a:rPr sz="2400" spc="-7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2400" spc="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repeat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all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way</a:t>
            </a:r>
            <a:r>
              <a:rPr sz="24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up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4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root and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2400" spc="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require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splitting</a:t>
            </a:r>
            <a:r>
              <a:rPr sz="2400" spc="-5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root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node.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41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548640" y="4360164"/>
            <a:ext cx="190500" cy="368808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548640" y="942488"/>
            <a:ext cx="4175373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32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NSERT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25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OVERVIEW</a:t>
            </a:r>
            <a:r>
              <a:rPr sz="2400" spc="148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CONT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.)</a:t>
            </a:r>
            <a:endParaRPr sz="30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40" y="1595288"/>
            <a:ext cx="7409079" cy="2500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TADMMU+Wingdings-Regular" panose="05000000000000000000"/>
                <a:cs typeface="TADMMU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approach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requires</a:t>
            </a:r>
            <a:r>
              <a:rPr sz="2400" spc="-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two passes.</a:t>
            </a:r>
            <a:r>
              <a:rPr sz="2400" spc="-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 first</a:t>
            </a:r>
            <a:r>
              <a:rPr sz="2400" spc="-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pass locates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 where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should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be inserted;</a:t>
            </a:r>
            <a:r>
              <a:rPr sz="2400" spc="-3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second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pass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performs</a:t>
            </a:r>
            <a:r>
              <a:rPr sz="2400" spc="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required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splits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ancestor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nodes.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245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TADMMU+Wingdings-Regular" panose="05000000000000000000"/>
                <a:cs typeface="TADMMU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400" spc="20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don’t wait to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find out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whether we will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split</a:t>
            </a:r>
            <a:r>
              <a:rPr sz="24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full</a:t>
            </a:r>
            <a:r>
              <a:rPr sz="2400" spc="-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node.Instead,as</a:t>
            </a:r>
            <a:r>
              <a:rPr sz="2400" spc="-3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400" spc="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travel</a:t>
            </a:r>
            <a:r>
              <a:rPr sz="2400" spc="-3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down</a:t>
            </a:r>
            <a:r>
              <a:rPr sz="2400" spc="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tree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searching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new key belongs</a:t>
            </a:r>
            <a:r>
              <a:rPr sz="24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,we split</a:t>
            </a:r>
            <a:r>
              <a:rPr sz="24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full node we come to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along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way.Thus</a:t>
            </a:r>
            <a:r>
              <a:rPr sz="2400" spc="3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whenever we</a:t>
            </a:r>
            <a:r>
              <a:rPr sz="24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want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4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split</a:t>
            </a:r>
            <a:r>
              <a:rPr sz="24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full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,we</a:t>
            </a:r>
            <a:r>
              <a:rPr sz="24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assumed that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parents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full.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42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6" name="object 6"/>
          <p:cNvSpPr txBox="1"/>
          <p:nvPr/>
        </p:nvSpPr>
        <p:spPr>
          <a:xfrm>
            <a:off x="548640" y="942488"/>
            <a:ext cx="3880106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32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NSERT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PSEUDOCODE</a:t>
            </a:r>
            <a:r>
              <a:rPr sz="2400" spc="192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(1)</a:t>
            </a:r>
            <a:endParaRPr sz="30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640" y="1595288"/>
            <a:ext cx="2623721" cy="11132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 b="1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B-Tree-Insert(T,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k)</a:t>
            </a:r>
            <a:endParaRPr sz="240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24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57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HPUIKK+TimesNewRomanPSMT" panose="02020603050405020304"/>
                <a:cs typeface="HPUIKK+TimesNewRomanPSMT" panose="02020603050405020304"/>
              </a:rPr>
              <a:t>← root[T]</a:t>
            </a:r>
            <a:endParaRPr sz="2400">
              <a:solidFill>
                <a:srgbClr val="000000"/>
              </a:solidFill>
              <a:latin typeface="HPUIKK+TimesNewRomanPSMT" panose="02020603050405020304"/>
              <a:cs typeface="HPUIKK+TimesNewRomanPSMT" panose="02020603050405020304"/>
            </a:endParaRPr>
          </a:p>
          <a:p>
            <a:pPr marL="0" marR="0">
              <a:lnSpc>
                <a:spcPts val="2655"/>
              </a:lnSpc>
              <a:spcBef>
                <a:spcPts val="24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spc="58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b="1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n[r] =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2t</a:t>
            </a:r>
            <a:r>
              <a:rPr sz="2400" spc="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- 1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39" y="2701713"/>
            <a:ext cx="3972461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spc="298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then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2400">
                <a:solidFill>
                  <a:srgbClr val="000000"/>
                </a:solidFill>
                <a:latin typeface="HPUIKK+TimesNewRomanPSMT" panose="02020603050405020304"/>
                <a:cs typeface="HPUIKK+TimesNewRomanPSMT" panose="02020603050405020304"/>
              </a:rPr>
              <a:t>←</a:t>
            </a:r>
            <a:r>
              <a:rPr sz="2400" spc="-132">
                <a:solidFill>
                  <a:srgbClr val="000000"/>
                </a:solidFill>
                <a:latin typeface="HPUIKK+TimesNewRomanPSMT" panose="02020603050405020304"/>
                <a:cs typeface="HPUIKK+TimesNewRomanPSMT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HPUIKK+TimesNewRomanPSMT" panose="02020603050405020304"/>
                <a:cs typeface="HPUIKK+TimesNewRomanPSMT" panose="02020603050405020304"/>
              </a:rPr>
              <a:t>Allocate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-Node()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639" y="3070521"/>
            <a:ext cx="304800" cy="2219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24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24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24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7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24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24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9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6316" y="3070521"/>
            <a:ext cx="2295400" cy="11132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root[T] </a:t>
            </a:r>
            <a:r>
              <a:rPr sz="2400">
                <a:solidFill>
                  <a:srgbClr val="000000"/>
                </a:solidFill>
                <a:latin typeface="HPUIKK+TimesNewRomanPSMT" panose="02020603050405020304"/>
                <a:cs typeface="HPUIKK+TimesNewRomanPSMT" panose="02020603050405020304"/>
              </a:rPr>
              <a:t>← s</a:t>
            </a:r>
            <a:endParaRPr sz="2400">
              <a:solidFill>
                <a:srgbClr val="000000"/>
              </a:solidFill>
              <a:latin typeface="HPUIKK+TimesNewRomanPSMT" panose="02020603050405020304"/>
              <a:cs typeface="HPUIKK+TimesNewRomanPSMT" panose="02020603050405020304"/>
            </a:endParaRPr>
          </a:p>
          <a:p>
            <a:pPr marL="0" marR="0">
              <a:lnSpc>
                <a:spcPts val="2655"/>
              </a:lnSpc>
              <a:spcBef>
                <a:spcPts val="24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leaf[s] </a:t>
            </a:r>
            <a:r>
              <a:rPr sz="2400">
                <a:solidFill>
                  <a:srgbClr val="000000"/>
                </a:solidFill>
                <a:latin typeface="HPUIKK+TimesNewRomanPSMT" panose="02020603050405020304"/>
                <a:cs typeface="HPUIKK+TimesNewRomanPSMT" panose="02020603050405020304"/>
              </a:rPr>
              <a:t>← </a:t>
            </a:r>
            <a:r>
              <a:rPr sz="2400" spc="-38">
                <a:solidFill>
                  <a:srgbClr val="000000"/>
                </a:solidFill>
                <a:latin typeface="HPUIKK+TimesNewRomanPSMT" panose="02020603050405020304"/>
                <a:cs typeface="HPUIKK+TimesNewRomanPSMT" panose="02020603050405020304"/>
              </a:rPr>
              <a:t>FALSE</a:t>
            </a:r>
            <a:endParaRPr sz="2400" spc="-38">
              <a:solidFill>
                <a:srgbClr val="000000"/>
              </a:solidFill>
              <a:latin typeface="HPUIKK+TimesNewRomanPSMT" panose="02020603050405020304"/>
              <a:cs typeface="HPUIKK+TimesNewRomanPSMT" panose="02020603050405020304"/>
            </a:endParaRPr>
          </a:p>
          <a:p>
            <a:pPr marL="0" marR="0">
              <a:lnSpc>
                <a:spcPts val="2655"/>
              </a:lnSpc>
              <a:spcBef>
                <a:spcPts val="24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n[s] </a:t>
            </a:r>
            <a:r>
              <a:rPr sz="2400">
                <a:solidFill>
                  <a:srgbClr val="000000"/>
                </a:solidFill>
                <a:latin typeface="HPUIKK+TimesNewRomanPSMT" panose="02020603050405020304"/>
                <a:cs typeface="HPUIKK+TimesNewRomanPSMT" panose="02020603050405020304"/>
              </a:rPr>
              <a:t>← 0</a:t>
            </a:r>
            <a:endParaRPr sz="2400">
              <a:solidFill>
                <a:srgbClr val="000000"/>
              </a:solidFill>
              <a:latin typeface="HPUIKK+TimesNewRomanPSMT" panose="02020603050405020304"/>
              <a:cs typeface="HPUIKK+TimesNewRomanPSMT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66316" y="4176944"/>
            <a:ext cx="947320" cy="42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baseline="-24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2400">
                <a:solidFill>
                  <a:srgbClr val="000000"/>
                </a:solidFill>
                <a:latin typeface="HPUIKK+TimesNewRomanPSMT" panose="02020603050405020304"/>
                <a:cs typeface="HPUIKK+TimesNewRomanPSMT" panose="02020603050405020304"/>
              </a:rPr>
              <a:t>← r</a:t>
            </a:r>
            <a:endParaRPr sz="2400">
              <a:solidFill>
                <a:srgbClr val="000000"/>
              </a:solidFill>
              <a:latin typeface="HPUIKK+TimesNewRomanPSMT" panose="02020603050405020304"/>
              <a:cs typeface="HPUIKK+TimesNewRomanPSMT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66315" y="4545753"/>
            <a:ext cx="3475636" cy="744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B-Tree-Split-Child(s,</a:t>
            </a:r>
            <a:r>
              <a:rPr sz="2400" spc="-3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1,</a:t>
            </a:r>
            <a:r>
              <a:rPr sz="2400" spc="-3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4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r)</a:t>
            </a:r>
            <a:endParaRPr sz="2400" spc="4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24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B-Tree-Insert-Nonfull(s,</a:t>
            </a:r>
            <a:r>
              <a:rPr sz="2400" spc="-4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k)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8639" y="5283369"/>
            <a:ext cx="4679597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10</a:t>
            </a:r>
            <a:r>
              <a:rPr sz="2400" spc="238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else</a:t>
            </a:r>
            <a:r>
              <a:rPr sz="2400" b="1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B-Tree-Insert-Nonfull(r,</a:t>
            </a:r>
            <a:r>
              <a:rPr sz="2400" spc="-4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k)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43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6" name="object 6"/>
          <p:cNvSpPr txBox="1"/>
          <p:nvPr/>
        </p:nvSpPr>
        <p:spPr>
          <a:xfrm>
            <a:off x="548640" y="942488"/>
            <a:ext cx="3880106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32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NSERT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PSEUDOCODE</a:t>
            </a:r>
            <a:r>
              <a:rPr sz="2400" spc="192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(2)</a:t>
            </a:r>
            <a:endParaRPr sz="30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640" y="1587048"/>
            <a:ext cx="4246968" cy="1266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 b="1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B-Tree-Insert-Nonfull(</a:t>
            </a:r>
            <a:r>
              <a:rPr sz="2800" b="1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x,</a:t>
            </a:r>
            <a:r>
              <a:rPr sz="2800" b="1" i="1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8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80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635" marR="0">
              <a:lnSpc>
                <a:spcPts val="3095"/>
              </a:lnSpc>
              <a:spcBef>
                <a:spcPts val="19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spc="68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MDRLOV+TimesNewRomanPSMT" panose="02020603050405020304"/>
                <a:cs typeface="MDRLOV+TimesNewRomanPSMT" panose="02020603050405020304"/>
              </a:rPr>
              <a:t>← n[x]</a:t>
            </a:r>
            <a:endParaRPr sz="2800">
              <a:solidFill>
                <a:srgbClr val="000000"/>
              </a:solidFill>
              <a:latin typeface="MDRLOV+TimesNewRomanPSMT" panose="02020603050405020304"/>
              <a:cs typeface="MDRLOV+TimesNewRomanPSMT" panose="02020603050405020304"/>
            </a:endParaRPr>
          </a:p>
          <a:p>
            <a:pPr marL="635" marR="0">
              <a:lnSpc>
                <a:spcPts val="3095"/>
              </a:lnSpc>
              <a:spcBef>
                <a:spcPts val="19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spc="68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leaf[x]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9350" y="2839776"/>
            <a:ext cx="5321778" cy="4928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800" spc="349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2800" b="1" spc="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while</a:t>
            </a:r>
            <a:r>
              <a:rPr sz="2800" b="1" spc="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2800">
                <a:solidFill>
                  <a:srgbClr val="000000"/>
                </a:solidFill>
                <a:latin typeface="MDRLOV+TimesNewRomanPSMT" panose="02020603050405020304"/>
                <a:cs typeface="MDRLOV+TimesNewRomanPSMT" panose="02020603050405020304"/>
              </a:rPr>
              <a:t>≥1 and k &lt; key</a:t>
            </a:r>
            <a:r>
              <a:rPr sz="2800" baseline="-24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586" y="3257364"/>
            <a:ext cx="330200" cy="2101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3095"/>
              </a:lnSpc>
              <a:spcBef>
                <a:spcPts val="19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3095"/>
              </a:lnSpc>
              <a:spcBef>
                <a:spcPts val="19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3095"/>
              </a:lnSpc>
              <a:spcBef>
                <a:spcPts val="19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7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3095"/>
              </a:lnSpc>
              <a:spcBef>
                <a:spcPts val="14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58812" y="3257352"/>
            <a:ext cx="3932712" cy="210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354965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do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800" spc="18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 i</a:t>
            </a:r>
            <a:r>
              <a:rPr sz="28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MDRLOV+TimesNewRomanPSMT" panose="02020603050405020304"/>
                <a:cs typeface="MDRLOV+TimesNewRomanPSMT" panose="02020603050405020304"/>
              </a:rPr>
              <a:t>← key</a:t>
            </a:r>
            <a:r>
              <a:rPr sz="2800" spc="-154">
                <a:solidFill>
                  <a:srgbClr val="000000"/>
                </a:solidFill>
                <a:latin typeface="MDRLOV+TimesNewRomanPSMT" panose="02020603050405020304"/>
                <a:cs typeface="MDRLOV+TimesNewRomanPSMT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3095"/>
              </a:lnSpc>
              <a:spcBef>
                <a:spcPts val="19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4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MDRLOV+TimesNewRomanPSMT" panose="02020603050405020304"/>
                <a:cs typeface="MDRLOV+TimesNewRomanPSMT" panose="02020603050405020304"/>
              </a:rPr>
              <a:t>← i</a:t>
            </a:r>
            <a:r>
              <a:rPr sz="2800" spc="46">
                <a:solidFill>
                  <a:srgbClr val="000000"/>
                </a:solidFill>
                <a:latin typeface="MDRLOV+TimesNewRomanPSMT" panose="02020603050405020304"/>
                <a:cs typeface="MDRLOV+TimesNewRomanPSMT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800" spc="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3095"/>
              </a:lnSpc>
              <a:spcBef>
                <a:spcPts val="19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800" baseline="-24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i+1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</a:t>
            </a:r>
            <a:r>
              <a:rPr sz="28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MDRLOV+TimesNewRomanPSMT" panose="02020603050405020304"/>
                <a:cs typeface="MDRLOV+TimesNewRomanPSMT" panose="02020603050405020304"/>
              </a:rPr>
              <a:t>← k</a:t>
            </a:r>
            <a:endParaRPr sz="2800">
              <a:solidFill>
                <a:srgbClr val="000000"/>
              </a:solidFill>
              <a:latin typeface="MDRLOV+TimesNewRomanPSMT" panose="02020603050405020304"/>
              <a:cs typeface="MDRLOV+TimesNewRomanPSMT" panose="02020603050405020304"/>
            </a:endParaRPr>
          </a:p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n[x]</a:t>
            </a:r>
            <a:r>
              <a:rPr sz="2800" spc="-6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MDRLOV+TimesNewRomanPSMT" panose="02020603050405020304"/>
                <a:cs typeface="MDRLOV+TimesNewRomanPSMT" panose="02020603050405020304"/>
              </a:rPr>
              <a:t>← n[x]</a:t>
            </a:r>
            <a:r>
              <a:rPr sz="2800" spc="12">
                <a:solidFill>
                  <a:srgbClr val="000000"/>
                </a:solidFill>
                <a:latin typeface="MDRLOV+TimesNewRomanPSMT" panose="02020603050405020304"/>
                <a:cs typeface="MDRLOV+TimesNewRomanPSMT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MDRLOV+TimesNewRomanPSMT" panose="02020603050405020304"/>
                <a:cs typeface="MDRLOV+TimesNewRomanPSMT" panose="02020603050405020304"/>
              </a:rPr>
              <a:t>+ 1</a:t>
            </a:r>
            <a:endParaRPr sz="2800">
              <a:solidFill>
                <a:srgbClr val="000000"/>
              </a:solidFill>
              <a:latin typeface="MDRLOV+TimesNewRomanPSMT" panose="02020603050405020304"/>
              <a:cs typeface="MDRLOV+TimesNewRomanPSMT" panose="02020603050405020304"/>
            </a:endParaRPr>
          </a:p>
          <a:p>
            <a:pPr marL="0" marR="0">
              <a:lnSpc>
                <a:spcPts val="3095"/>
              </a:lnSpc>
              <a:spcBef>
                <a:spcPts val="19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Disk-Write(x)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92424" y="3448791"/>
            <a:ext cx="471404" cy="301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75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i+1</a:t>
            </a:r>
            <a:endParaRPr sz="185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908" y="3448791"/>
            <a:ext cx="218452" cy="301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75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endParaRPr sz="185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44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548640" y="5661660"/>
            <a:ext cx="222504" cy="417576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548640" y="942488"/>
            <a:ext cx="4877183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32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NSERT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PSEUDOCODE</a:t>
            </a:r>
            <a:r>
              <a:rPr sz="2400" spc="192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(2 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CONT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.)</a:t>
            </a:r>
            <a:endParaRPr sz="30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40" y="1587048"/>
            <a:ext cx="5110653" cy="4928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9</a:t>
            </a:r>
            <a:r>
              <a:rPr sz="2800" spc="278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else</a:t>
            </a:r>
            <a:r>
              <a:rPr sz="2800" b="1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while</a:t>
            </a:r>
            <a:r>
              <a:rPr sz="2800" b="1" spc="3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2800">
                <a:solidFill>
                  <a:srgbClr val="000000"/>
                </a:solidFill>
                <a:latin typeface="NFEQRS+TimesNewRomanPSMT" panose="02020603050405020304"/>
                <a:cs typeface="NFEQRS+TimesNewRomanPSMT" panose="02020603050405020304"/>
              </a:rPr>
              <a:t>≥1 and k &lt;</a:t>
            </a:r>
            <a:r>
              <a:rPr sz="2800" spc="-12">
                <a:solidFill>
                  <a:srgbClr val="000000"/>
                </a:solidFill>
                <a:latin typeface="NFEQRS+TimesNewRomanPSMT" panose="02020603050405020304"/>
                <a:cs typeface="NFEQRS+TimesNewRomanPSMT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NFEQRS+TimesNewRomanPSMT" panose="02020603050405020304"/>
                <a:cs typeface="NFEQRS+TimesNewRomanPSMT" panose="02020603050405020304"/>
              </a:rPr>
              <a:t>key</a:t>
            </a:r>
            <a:r>
              <a:rPr sz="2800" baseline="-24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640" y="2004637"/>
            <a:ext cx="508376" cy="3354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10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3095"/>
              </a:lnSpc>
              <a:spcBef>
                <a:spcPts val="190"/>
              </a:spcBef>
              <a:spcAft>
                <a:spcPct val="0"/>
              </a:spcAft>
            </a:pPr>
            <a:r>
              <a:rPr sz="2800" spc="-10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11</a:t>
            </a:r>
            <a:endParaRPr sz="2800" spc="-104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3095"/>
              </a:lnSpc>
              <a:spcBef>
                <a:spcPts val="19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12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3095"/>
              </a:lnSpc>
              <a:spcBef>
                <a:spcPts val="19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13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3095"/>
              </a:lnSpc>
              <a:spcBef>
                <a:spcPts val="14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14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3095"/>
              </a:lnSpc>
              <a:spcBef>
                <a:spcPts val="19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15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3095"/>
              </a:lnSpc>
              <a:spcBef>
                <a:spcPts val="19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16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3095"/>
              </a:lnSpc>
              <a:spcBef>
                <a:spcPts val="19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17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92172" y="2004637"/>
            <a:ext cx="5465733" cy="3415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53340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do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2800">
                <a:solidFill>
                  <a:srgbClr val="000000"/>
                </a:solidFill>
                <a:latin typeface="NFEQRS+TimesNewRomanPSMT" panose="02020603050405020304"/>
                <a:cs typeface="NFEQRS+TimesNewRomanPSMT" panose="02020603050405020304"/>
              </a:rPr>
              <a:t>← i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800" spc="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74930" marR="0">
              <a:lnSpc>
                <a:spcPts val="3095"/>
              </a:lnSpc>
              <a:spcBef>
                <a:spcPts val="19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8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NFEQRS+TimesNewRomanPSMT" panose="02020603050405020304"/>
                <a:cs typeface="NFEQRS+TimesNewRomanPSMT" panose="02020603050405020304"/>
              </a:rPr>
              <a:t>← i +</a:t>
            </a:r>
            <a:r>
              <a:rPr sz="2800" spc="-12">
                <a:solidFill>
                  <a:srgbClr val="000000"/>
                </a:solidFill>
                <a:latin typeface="NFEQRS+TimesNewRomanPSMT" panose="02020603050405020304"/>
                <a:cs typeface="NFEQRS+TimesNewRomanPSMT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NFEQRS+TimesNewRomanPSMT" panose="02020603050405020304"/>
                <a:cs typeface="NFEQRS+TimesNewRomanPSMT" panose="02020603050405020304"/>
              </a:rPr>
              <a:t>1</a:t>
            </a:r>
            <a:endParaRPr sz="2800">
              <a:solidFill>
                <a:srgbClr val="000000"/>
              </a:solidFill>
              <a:latin typeface="NFEQRS+TimesNewRomanPSMT" panose="02020603050405020304"/>
              <a:cs typeface="NFEQRS+TimesNewRomanPSMT" panose="02020603050405020304"/>
            </a:endParaRPr>
          </a:p>
          <a:p>
            <a:pPr marL="0" marR="0">
              <a:lnSpc>
                <a:spcPts val="3095"/>
              </a:lnSpc>
              <a:spcBef>
                <a:spcPts val="19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Disk-Read(c</a:t>
            </a:r>
            <a:r>
              <a:rPr sz="2800" baseline="-24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[x])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n[c</a:t>
            </a:r>
            <a:r>
              <a:rPr sz="2800" baseline="-24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[x]]</a:t>
            </a:r>
            <a:r>
              <a:rPr sz="2800" spc="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8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2t - 1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354965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2800" b="1" spc="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B-Tree-Split-Child(x,</a:t>
            </a:r>
            <a:r>
              <a:rPr sz="28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i, c</a:t>
            </a:r>
            <a:r>
              <a:rPr sz="2800" baseline="-24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[x])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24333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 &gt; key</a:t>
            </a:r>
            <a:r>
              <a:rPr sz="2800" baseline="-24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51003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2800" b="1" spc="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2800">
                <a:solidFill>
                  <a:srgbClr val="000000"/>
                </a:solidFill>
                <a:latin typeface="NFEQRS+TimesNewRomanPSMT" panose="02020603050405020304"/>
                <a:cs typeface="NFEQRS+TimesNewRomanPSMT" panose="02020603050405020304"/>
              </a:rPr>
              <a:t>← i +</a:t>
            </a:r>
            <a:r>
              <a:rPr sz="2800" spc="-12">
                <a:solidFill>
                  <a:srgbClr val="000000"/>
                </a:solidFill>
                <a:latin typeface="NFEQRS+TimesNewRomanPSMT" panose="02020603050405020304"/>
                <a:cs typeface="NFEQRS+TimesNewRomanPSMT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NFEQRS+TimesNewRomanPSMT" panose="02020603050405020304"/>
                <a:cs typeface="NFEQRS+TimesNewRomanPSMT" panose="02020603050405020304"/>
              </a:rPr>
              <a:t>1</a:t>
            </a:r>
            <a:endParaRPr sz="2800">
              <a:solidFill>
                <a:srgbClr val="000000"/>
              </a:solidFill>
              <a:latin typeface="NFEQRS+TimesNewRomanPSMT" panose="02020603050405020304"/>
              <a:cs typeface="NFEQRS+TimesNewRomanPSMT" panose="02020603050405020304"/>
            </a:endParaRPr>
          </a:p>
          <a:p>
            <a:pPr marL="0" marR="0">
              <a:lnSpc>
                <a:spcPts val="3095"/>
              </a:lnSpc>
              <a:spcBef>
                <a:spcPts val="14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B-Tree-Insert-Nonfull(c</a:t>
            </a:r>
            <a:r>
              <a:rPr sz="2800" baseline="-24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[x],</a:t>
            </a:r>
            <a:r>
              <a:rPr sz="2800" spc="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k)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45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3708400" y="1628775"/>
            <a:ext cx="431800" cy="588962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1222375" y="3213100"/>
            <a:ext cx="7165975" cy="188436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6" name="object 6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8" name="object 8"/>
          <p:cNvSpPr txBox="1"/>
          <p:nvPr/>
        </p:nvSpPr>
        <p:spPr>
          <a:xfrm>
            <a:off x="683577" y="441435"/>
            <a:ext cx="1449212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Insert</a:t>
            </a:r>
            <a:r>
              <a:rPr sz="3200" spc="-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99840" y="1705085"/>
            <a:ext cx="423804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77640" y="3289410"/>
            <a:ext cx="1615302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200" spc="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200" spc="-13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13815" y="4584811"/>
            <a:ext cx="7115865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spc="-18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 D</a:t>
            </a:r>
            <a:r>
              <a:rPr sz="3200" spc="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200" spc="35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J K</a:t>
            </a:r>
            <a:r>
              <a:rPr sz="3200" spc="33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200" spc="286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 S</a:t>
            </a:r>
            <a:r>
              <a:rPr sz="3200" spc="-6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200" spc="-6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200" spc="-6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3200" spc="27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3200" spc="-1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46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862012" y="3213100"/>
            <a:ext cx="7526337" cy="1884362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683577" y="441435"/>
            <a:ext cx="1449212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Insert</a:t>
            </a:r>
            <a:r>
              <a:rPr sz="3200" spc="-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7640" y="3289410"/>
            <a:ext cx="1615302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200" spc="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200" spc="-13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3452" y="4584811"/>
            <a:ext cx="7476228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spc="-18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 C D</a:t>
            </a:r>
            <a:r>
              <a:rPr sz="3200" spc="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200" spc="347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J K</a:t>
            </a:r>
            <a:r>
              <a:rPr sz="3200" spc="33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200" spc="286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 S</a:t>
            </a:r>
            <a:r>
              <a:rPr sz="3200" spc="-6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200" spc="-6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200" spc="-6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3200" spc="27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3200" spc="-1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47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3743325" y="1628775"/>
            <a:ext cx="503237" cy="588962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62012" y="3213100"/>
            <a:ext cx="7526337" cy="188436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6" name="object 6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8" name="object 8"/>
          <p:cNvSpPr txBox="1"/>
          <p:nvPr/>
        </p:nvSpPr>
        <p:spPr>
          <a:xfrm>
            <a:off x="683577" y="441435"/>
            <a:ext cx="1471664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Insert</a:t>
            </a:r>
            <a:r>
              <a:rPr sz="3200" spc="-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4765" y="1705085"/>
            <a:ext cx="446255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77640" y="3289410"/>
            <a:ext cx="1615302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200" spc="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200" spc="-13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3452" y="4584811"/>
            <a:ext cx="7476228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spc="-18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 C D</a:t>
            </a:r>
            <a:r>
              <a:rPr sz="3200" spc="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200" spc="347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J K</a:t>
            </a:r>
            <a:r>
              <a:rPr sz="3200" spc="33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200" spc="286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 S</a:t>
            </a:r>
            <a:r>
              <a:rPr sz="3200" spc="-6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200" spc="-6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200" spc="-6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3200" spc="27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3200" spc="-1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48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862012" y="3213100"/>
            <a:ext cx="7526337" cy="1884362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683546" y="441266"/>
            <a:ext cx="1471664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Insert</a:t>
            </a:r>
            <a:r>
              <a:rPr sz="3200" spc="-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7640" y="3289410"/>
            <a:ext cx="1615302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200" spc="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200" spc="-13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79340" y="3649773"/>
            <a:ext cx="446255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3452" y="4584811"/>
            <a:ext cx="7476228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spc="-18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 C D</a:t>
            </a:r>
            <a:r>
              <a:rPr sz="3200" spc="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200" spc="347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J K</a:t>
            </a:r>
            <a:r>
              <a:rPr sz="3200" spc="33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200" spc="229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 S</a:t>
            </a:r>
            <a:r>
              <a:rPr sz="3200" spc="7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200" spc="38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200" spc="-6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3200" spc="205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3200" spc="-1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49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548640" y="5631180"/>
            <a:ext cx="222504" cy="50292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548640" y="800812"/>
            <a:ext cx="4413582" cy="600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425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200" spc="-83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OTIVATION</a:t>
            </a:r>
            <a:r>
              <a:rPr sz="3200" spc="256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CONT</a:t>
            </a:r>
            <a:r>
              <a:rPr sz="4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.)</a:t>
            </a:r>
            <a:endParaRPr sz="40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40" y="1672392"/>
            <a:ext cx="7428781" cy="12849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FD8537"/>
                </a:solidFill>
                <a:latin typeface="NKCDRH+Wingdings-Regular" panose="05000000000000000000"/>
                <a:cs typeface="NKCDRH+Wingdings-Regular" panose="05000000000000000000"/>
              </a:rPr>
              <a:t></a:t>
            </a:r>
            <a:r>
              <a:rPr sz="1950" spc="-65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Secondary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2800" spc="3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(disk)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 divided</a:t>
            </a:r>
            <a:r>
              <a:rPr sz="28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equal-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3095"/>
              </a:lnSpc>
              <a:spcBef>
                <a:spcPts val="265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sized</a:t>
            </a:r>
            <a:r>
              <a:rPr sz="28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blocks</a:t>
            </a:r>
            <a:r>
              <a:rPr sz="28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(typical</a:t>
            </a:r>
            <a:r>
              <a:rPr sz="28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sizes are 512,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2048,</a:t>
            </a:r>
            <a:r>
              <a:rPr sz="28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4096</a:t>
            </a:r>
            <a:r>
              <a:rPr sz="28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3095"/>
              </a:lnSpc>
              <a:spcBef>
                <a:spcPts val="215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8192</a:t>
            </a:r>
            <a:r>
              <a:rPr sz="2800" spc="-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bytes)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640" y="3028752"/>
            <a:ext cx="7301601" cy="431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FD8537"/>
                </a:solidFill>
                <a:latin typeface="NKCDRH+Wingdings-Regular" panose="05000000000000000000"/>
                <a:cs typeface="NKCDRH+Wingdings-Regular" panose="05000000000000000000"/>
              </a:rPr>
              <a:t></a:t>
            </a:r>
            <a:r>
              <a:rPr sz="1950" spc="-65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Basic</a:t>
            </a:r>
            <a:r>
              <a:rPr sz="28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I/O operation</a:t>
            </a:r>
            <a:r>
              <a:rPr sz="28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transfers the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contents</a:t>
            </a:r>
            <a:r>
              <a:rPr sz="28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one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2960" y="3455573"/>
            <a:ext cx="4910277" cy="431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disk</a:t>
            </a:r>
            <a:r>
              <a:rPr sz="2800" spc="-2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block</a:t>
            </a:r>
            <a:r>
              <a:rPr sz="28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to/from</a:t>
            </a:r>
            <a:r>
              <a:rPr sz="28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main</a:t>
            </a:r>
            <a:r>
              <a:rPr sz="2800" spc="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memory.</a:t>
            </a:r>
            <a:endParaRPr sz="2800" spc="-3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8640" y="3958393"/>
            <a:ext cx="7355925" cy="12849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FD8537"/>
                </a:solidFill>
                <a:latin typeface="NKCDRH+Wingdings-Regular" panose="05000000000000000000"/>
                <a:cs typeface="NKCDRH+Wingdings-Regular" panose="05000000000000000000"/>
              </a:rPr>
              <a:t></a:t>
            </a:r>
            <a:r>
              <a:rPr sz="1950" spc="-65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Goal</a:t>
            </a:r>
            <a:r>
              <a:rPr sz="28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 to devise</a:t>
            </a:r>
            <a:r>
              <a:rPr sz="28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multiway</a:t>
            </a:r>
            <a:r>
              <a:rPr sz="2800" spc="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search tree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8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3095"/>
              </a:lnSpc>
              <a:spcBef>
                <a:spcPts val="265"/>
              </a:spcBef>
              <a:spcAft>
                <a:spcPct val="0"/>
              </a:spcAft>
            </a:pPr>
            <a:r>
              <a:rPr sz="28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minimize</a:t>
            </a:r>
            <a:r>
              <a:rPr sz="2800" i="1" spc="-22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800" i="1" spc="-24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accesses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(by</a:t>
            </a:r>
            <a:r>
              <a:rPr sz="28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exploiting</a:t>
            </a:r>
            <a:r>
              <a:rPr sz="28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disk</a:t>
            </a:r>
            <a:r>
              <a:rPr sz="2800" spc="-2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block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3095"/>
              </a:lnSpc>
              <a:spcBef>
                <a:spcPts val="215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read).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88731" y="5901293"/>
            <a:ext cx="241554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862012" y="3213100"/>
            <a:ext cx="7526337" cy="1884362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683546" y="441266"/>
            <a:ext cx="1471664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Insert</a:t>
            </a:r>
            <a:r>
              <a:rPr sz="3200" spc="-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99840" y="3289410"/>
            <a:ext cx="1950595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200" spc="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200" spc="-19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200" spc="-5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07902" y="3649773"/>
            <a:ext cx="446255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3452" y="4584811"/>
            <a:ext cx="7476228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spc="-18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 C D</a:t>
            </a:r>
            <a:r>
              <a:rPr sz="3200" spc="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200" spc="347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J K</a:t>
            </a:r>
            <a:r>
              <a:rPr sz="3200" spc="33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200" spc="229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 S</a:t>
            </a:r>
            <a:r>
              <a:rPr sz="3200" spc="386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200" spc="-6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3200" spc="205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3200" spc="-1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50</a:t>
            </a:r>
            <a:endParaRPr sz="1400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827087" y="3200400"/>
            <a:ext cx="7561262" cy="1897062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683577" y="441435"/>
            <a:ext cx="1471664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Insert</a:t>
            </a:r>
            <a:r>
              <a:rPr sz="3200" spc="-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42715" y="3276710"/>
            <a:ext cx="1950595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200" spc="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200" spc="-19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200" spc="-5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8527" y="4572111"/>
            <a:ext cx="7511153" cy="501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spc="-18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 C D</a:t>
            </a:r>
            <a:r>
              <a:rPr sz="3200" spc="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200" spc="37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J K</a:t>
            </a:r>
            <a:r>
              <a:rPr sz="3200" spc="307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200" spc="230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 S</a:t>
            </a:r>
            <a:r>
              <a:rPr sz="3200" spc="157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200" spc="-6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3200" spc="150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3200" spc="-1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51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3708400" y="1471612"/>
            <a:ext cx="431800" cy="588962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27087" y="3187700"/>
            <a:ext cx="7561262" cy="190976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6" name="object 6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8" name="object 8"/>
          <p:cNvSpPr txBox="1"/>
          <p:nvPr/>
        </p:nvSpPr>
        <p:spPr>
          <a:xfrm>
            <a:off x="683771" y="441290"/>
            <a:ext cx="1426363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Insert</a:t>
            </a:r>
            <a:r>
              <a:rPr sz="3200" spc="-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99840" y="1547923"/>
            <a:ext cx="400955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34746" y="3264010"/>
            <a:ext cx="2217956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200" spc="113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200" spc="8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200" spc="-7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8527" y="4572111"/>
            <a:ext cx="7511153" cy="501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spc="-18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 C D</a:t>
            </a:r>
            <a:r>
              <a:rPr sz="3200" spc="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200" spc="37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J K</a:t>
            </a:r>
            <a:r>
              <a:rPr sz="3200" spc="307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200" spc="230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 S</a:t>
            </a:r>
            <a:r>
              <a:rPr sz="3200" spc="157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200" spc="-6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3200" spc="150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3200" spc="-1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52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827087" y="1903412"/>
            <a:ext cx="7561262" cy="319405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683577" y="441435"/>
            <a:ext cx="1426363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Insert</a:t>
            </a:r>
            <a:r>
              <a:rPr sz="3200" spc="-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34877" y="1979723"/>
            <a:ext cx="378702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31415" y="2555985"/>
            <a:ext cx="400955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91738" y="3276710"/>
            <a:ext cx="907279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63665" y="3276710"/>
            <a:ext cx="786024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200" spc="-7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8527" y="4572111"/>
            <a:ext cx="7511153" cy="501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spc="-18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 C D</a:t>
            </a:r>
            <a:r>
              <a:rPr sz="3200" spc="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200" spc="37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J K</a:t>
            </a:r>
            <a:r>
              <a:rPr sz="3200" spc="307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200" spc="230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 S</a:t>
            </a:r>
            <a:r>
              <a:rPr sz="3200" spc="157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200" spc="-6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3200" spc="150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3200" spc="-1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53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755650" y="1903412"/>
            <a:ext cx="7632700" cy="318135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683577" y="441435"/>
            <a:ext cx="1426363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Insert</a:t>
            </a:r>
            <a:r>
              <a:rPr sz="3200" spc="-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34877" y="1979723"/>
            <a:ext cx="378702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47315" y="3276710"/>
            <a:ext cx="907279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63665" y="3276710"/>
            <a:ext cx="786024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200" spc="-7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7089" y="4572111"/>
            <a:ext cx="7582590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spc="-18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 C D</a:t>
            </a:r>
            <a:r>
              <a:rPr sz="3200" spc="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200" spc="290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J K L</a:t>
            </a:r>
            <a:r>
              <a:rPr sz="3200" spc="17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200" spc="230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 S</a:t>
            </a:r>
            <a:r>
              <a:rPr sz="3200" spc="157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200" spc="-6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3200" spc="150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3200" spc="-1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54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"/>
          <p:cNvSpPr/>
          <p:nvPr/>
        </p:nvSpPr>
        <p:spPr>
          <a:xfrm>
            <a:off x="4356100" y="404812"/>
            <a:ext cx="431800" cy="588962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682625" y="1903412"/>
            <a:ext cx="7705725" cy="31940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6" name="object 6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8" name="object 8"/>
          <p:cNvSpPr txBox="1"/>
          <p:nvPr/>
        </p:nvSpPr>
        <p:spPr>
          <a:xfrm>
            <a:off x="683425" y="441266"/>
            <a:ext cx="1404111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Insert</a:t>
            </a:r>
            <a:r>
              <a:rPr sz="3200" spc="-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47540" y="481123"/>
            <a:ext cx="378702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34877" y="1979723"/>
            <a:ext cx="378702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47315" y="3276710"/>
            <a:ext cx="907279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63665" y="3276710"/>
            <a:ext cx="786024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200" spc="-7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4065" y="4572111"/>
            <a:ext cx="7655616" cy="501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spc="-18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3200" spc="9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200" spc="46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200" spc="208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J K L</a:t>
            </a:r>
            <a:r>
              <a:rPr sz="3200" spc="17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200" spc="230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 S</a:t>
            </a:r>
            <a:r>
              <a:rPr sz="3200" spc="157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200" spc="-6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3200" spc="150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3200" spc="-1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55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682625" y="1903412"/>
            <a:ext cx="7709383" cy="319405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683577" y="441435"/>
            <a:ext cx="1404111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Insert</a:t>
            </a:r>
            <a:r>
              <a:rPr sz="3200" spc="-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34877" y="1979723"/>
            <a:ext cx="378702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71052" y="2784585"/>
            <a:ext cx="378702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59977" y="3276710"/>
            <a:ext cx="1280821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 G M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63665" y="3276710"/>
            <a:ext cx="786024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200" spc="-7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4065" y="4572111"/>
            <a:ext cx="7655616" cy="501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spc="-18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3200" spc="43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200" spc="208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J K L</a:t>
            </a:r>
            <a:r>
              <a:rPr sz="3200" spc="17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200" spc="230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 S</a:t>
            </a:r>
            <a:r>
              <a:rPr sz="3200" spc="157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200" spc="-6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3200" spc="150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3200" spc="-1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44288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56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682625" y="1903412"/>
            <a:ext cx="7705725" cy="319405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683577" y="441435"/>
            <a:ext cx="1404111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Insert</a:t>
            </a:r>
            <a:r>
              <a:rPr sz="3200" spc="-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34877" y="1979723"/>
            <a:ext cx="378702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59977" y="3276710"/>
            <a:ext cx="1280821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 G M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63665" y="3276710"/>
            <a:ext cx="786024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200" spc="-7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4065" y="4572111"/>
            <a:ext cx="7655616" cy="501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spc="-18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3200" spc="208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 F</a:t>
            </a:r>
            <a:r>
              <a:rPr sz="3200" spc="176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J K L</a:t>
            </a:r>
            <a:r>
              <a:rPr sz="3200" spc="17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200" spc="230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 S</a:t>
            </a:r>
            <a:r>
              <a:rPr sz="3200" spc="157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200" spc="-6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3200" spc="150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3200" spc="-1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57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6" name="object 6"/>
          <p:cNvSpPr txBox="1"/>
          <p:nvPr/>
        </p:nvSpPr>
        <p:spPr>
          <a:xfrm>
            <a:off x="548640" y="942488"/>
            <a:ext cx="2878633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32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NSERT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33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ANALYSIS</a:t>
            </a:r>
            <a:endParaRPr sz="2400" spc="-33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640" y="1631864"/>
            <a:ext cx="7496555" cy="346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EBAWIG+Wingdings-Regular" panose="05000000000000000000"/>
                <a:cs typeface="EBAWIG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Since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access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node may</a:t>
            </a:r>
            <a:r>
              <a:rPr sz="2400" spc="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correspond</a:t>
            </a:r>
            <a:r>
              <a:rPr sz="2400" spc="-3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costly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disk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access,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desirable</a:t>
            </a:r>
            <a:r>
              <a:rPr sz="2400" spc="-5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avoid</a:t>
            </a:r>
            <a:r>
              <a:rPr sz="2400" spc="-3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second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pass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ensuring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parent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never full.</a:t>
            </a:r>
            <a:r>
              <a:rPr sz="2400" spc="-6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7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14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accomplish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this,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presented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algorithm</a:t>
            </a:r>
            <a:r>
              <a:rPr sz="2400" spc="-4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splits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full nodes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encountered</a:t>
            </a:r>
            <a:r>
              <a:rPr sz="2400" spc="-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while</a:t>
            </a:r>
            <a:r>
              <a:rPr sz="24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descending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tree.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535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EBAWIG+Wingdings-Regular" panose="05000000000000000000"/>
                <a:cs typeface="EBAWIG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Although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approach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2400" spc="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result</a:t>
            </a:r>
            <a:r>
              <a:rPr sz="24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unecessary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split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operations,</a:t>
            </a:r>
            <a:r>
              <a:rPr sz="2400" spc="-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guarantees</a:t>
            </a:r>
            <a:r>
              <a:rPr sz="2400" spc="-3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parent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never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needs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4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split and eliminates the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need for a second pass 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up</a:t>
            </a:r>
            <a:r>
              <a:rPr sz="2400" spc="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tree.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Since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split</a:t>
            </a:r>
            <a:r>
              <a:rPr sz="24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runs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linear</a:t>
            </a:r>
            <a:r>
              <a:rPr sz="2400" spc="-3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time,</a:t>
            </a:r>
            <a:r>
              <a:rPr sz="24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4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little</a:t>
            </a:r>
            <a:r>
              <a:rPr sz="2400" spc="-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effect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on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endParaRPr sz="2400" spc="12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O(t</a:t>
            </a:r>
            <a:r>
              <a:rPr sz="2400" i="1" spc="1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400" i="1" baseline="-25000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i="1" spc="-205" baseline="-25000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n)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running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time of </a:t>
            </a:r>
            <a:r>
              <a:rPr sz="2400" i="1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B-Tree-Insert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58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 dirty="0"/>
          </a:p>
        </p:txBody>
      </p:sp>
      <p:sp>
        <p:nvSpPr>
          <p:cNvPr id="2" name="object 2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12" name="object 2"/>
          <p:cNvSpPr txBox="1">
            <a:spLocks noGrp="1"/>
          </p:cNvSpPr>
          <p:nvPr>
            <p:ph type="title"/>
          </p:nvPr>
        </p:nvSpPr>
        <p:spPr>
          <a:xfrm>
            <a:off x="535940" y="888302"/>
            <a:ext cx="29273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ASIC</a:t>
            </a:r>
            <a:r>
              <a:rPr sz="2400" spc="9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OPERATIONS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3"/>
          <p:cNvSpPr txBox="1"/>
          <p:nvPr/>
        </p:nvSpPr>
        <p:spPr>
          <a:xfrm>
            <a:off x="535940" y="1539646"/>
            <a:ext cx="5066030" cy="34753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8000"/>
              <a:buFont typeface="Wingdings" panose="05000000000000000000"/>
              <a:buChar char=""/>
              <a:tabLst>
                <a:tab pos="330200" algn="l"/>
              </a:tabLst>
            </a:pPr>
            <a:r>
              <a:rPr lang="en-US" altLang="zh-CN" sz="4000" spc="-5" dirty="0">
                <a:latin typeface="Times New Roman" panose="02020603050405020304"/>
                <a:cs typeface="Times New Roman" panose="02020603050405020304"/>
              </a:rPr>
              <a:t>Searching</a:t>
            </a:r>
            <a:r>
              <a:rPr lang="zh-CN" altLang="en-US" sz="4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40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zh-CN" altLang="en-US" sz="4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4000" spc="-5" dirty="0">
                <a:latin typeface="Times New Roman" panose="02020603050405020304"/>
                <a:cs typeface="Times New Roman" panose="02020603050405020304"/>
              </a:rPr>
              <a:t>B-tree</a:t>
            </a:r>
            <a:endParaRPr lang="en-US" sz="4000" spc="-5" dirty="0">
              <a:latin typeface="Times New Roman" panose="02020603050405020304"/>
              <a:cs typeface="Times New Roman" panose="02020603050405020304"/>
            </a:endParaRPr>
          </a:p>
          <a:p>
            <a:pPr marL="329565" indent="-317500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8000"/>
              <a:buFont typeface="Wingdings" panose="05000000000000000000"/>
              <a:buChar char=""/>
              <a:tabLst>
                <a:tab pos="330200" algn="l"/>
              </a:tabLst>
            </a:pPr>
            <a:r>
              <a:rPr sz="4000" spc="-5" dirty="0">
                <a:latin typeface="Times New Roman" panose="02020603050405020304"/>
                <a:cs typeface="Times New Roman" panose="02020603050405020304"/>
              </a:rPr>
              <a:t>Create an empty</a:t>
            </a:r>
            <a:r>
              <a:rPr sz="4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dirty="0">
                <a:latin typeface="Times New Roman" panose="02020603050405020304"/>
                <a:cs typeface="Times New Roman" panose="02020603050405020304"/>
              </a:rPr>
              <a:t>B-tree</a:t>
            </a:r>
            <a:endParaRPr sz="4000" dirty="0">
              <a:latin typeface="Times New Roman" panose="02020603050405020304"/>
              <a:cs typeface="Times New Roman" panose="02020603050405020304"/>
            </a:endParaRPr>
          </a:p>
          <a:p>
            <a:pPr marL="329565" indent="-317500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8000"/>
              <a:buFont typeface="Wingdings" panose="05000000000000000000"/>
              <a:buChar char=""/>
              <a:tabLst>
                <a:tab pos="330200" algn="l"/>
              </a:tabLst>
            </a:pPr>
            <a:r>
              <a:rPr sz="4000" spc="-5" dirty="0">
                <a:latin typeface="Times New Roman" panose="02020603050405020304"/>
                <a:cs typeface="Times New Roman" panose="02020603050405020304"/>
              </a:rPr>
              <a:t>Splitting a</a:t>
            </a:r>
            <a:r>
              <a:rPr sz="4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spc="-5" dirty="0">
                <a:latin typeface="Times New Roman" panose="02020603050405020304"/>
                <a:cs typeface="Times New Roman" panose="02020603050405020304"/>
              </a:rPr>
              <a:t>node</a:t>
            </a:r>
            <a:endParaRPr sz="4000" dirty="0">
              <a:latin typeface="Times New Roman" panose="02020603050405020304"/>
              <a:cs typeface="Times New Roman" panose="02020603050405020304"/>
            </a:endParaRPr>
          </a:p>
          <a:p>
            <a:pPr marL="329565" indent="-317500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8000"/>
              <a:buFont typeface="Wingdings" panose="05000000000000000000"/>
              <a:buChar char=""/>
              <a:tabLst>
                <a:tab pos="330200" algn="l"/>
              </a:tabLst>
            </a:pPr>
            <a:r>
              <a:rPr sz="4000" spc="-5" dirty="0">
                <a:latin typeface="Times New Roman" panose="02020603050405020304"/>
                <a:cs typeface="Times New Roman" panose="02020603050405020304"/>
              </a:rPr>
              <a:t>Inserting a</a:t>
            </a:r>
            <a:r>
              <a:rPr sz="4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spc="-5" dirty="0">
                <a:latin typeface="Times New Roman" panose="02020603050405020304"/>
                <a:cs typeface="Times New Roman" panose="02020603050405020304"/>
              </a:rPr>
              <a:t>key</a:t>
            </a:r>
            <a:endParaRPr sz="4000" dirty="0">
              <a:latin typeface="Times New Roman" panose="02020603050405020304"/>
              <a:cs typeface="Times New Roman" panose="02020603050405020304"/>
            </a:endParaRPr>
          </a:p>
          <a:p>
            <a:pPr marL="329565" indent="-317500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8000"/>
              <a:buFont typeface="Wingdings" panose="05000000000000000000"/>
              <a:buChar char=""/>
              <a:tabLst>
                <a:tab pos="330200" algn="l"/>
              </a:tabLst>
            </a:pPr>
            <a:r>
              <a:rPr sz="4000" i="1" spc="-5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cs typeface="Times New Roman" panose="02020603050405020304"/>
              </a:rPr>
              <a:t>Deleting a</a:t>
            </a:r>
            <a:r>
              <a:rPr sz="4000" i="1" spc="-25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i="1" spc="-5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endParaRPr sz="4000" i="1" dirty="0">
              <a:solidFill>
                <a:schemeClr val="accent6">
                  <a:lumMod val="75000"/>
                </a:schemeClr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548640" y="5204460"/>
            <a:ext cx="222504" cy="417576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548640" y="942488"/>
            <a:ext cx="1832632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spc="-29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VERVIEW</a:t>
            </a:r>
            <a:endParaRPr sz="2400" spc="-29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40" y="1587048"/>
            <a:ext cx="7384094" cy="431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FD8537"/>
                </a:solidFill>
                <a:latin typeface="VUCAAN+Wingdings-Regular" panose="05000000000000000000"/>
                <a:cs typeface="VUCAAN+Wingdings-Regular" panose="05000000000000000000"/>
              </a:rPr>
              <a:t></a:t>
            </a:r>
            <a:r>
              <a:rPr sz="1950" spc="-65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Have many</a:t>
            </a:r>
            <a:r>
              <a:rPr sz="2800" spc="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children,from</a:t>
            </a:r>
            <a:r>
              <a:rPr sz="28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handful</a:t>
            </a:r>
            <a:r>
              <a:rPr sz="28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thousands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640" y="2004624"/>
            <a:ext cx="7108433" cy="1113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FD8537"/>
                </a:solidFill>
                <a:latin typeface="VUCAAN+Wingdings-Regular" panose="05000000000000000000"/>
                <a:cs typeface="VUCAAN+Wingdings-Regular" panose="05000000000000000000"/>
              </a:rPr>
              <a:t></a:t>
            </a:r>
            <a:r>
              <a:rPr sz="1950" spc="-65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 "branching</a:t>
            </a:r>
            <a:r>
              <a:rPr sz="28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factor" of a B-tree</a:t>
            </a:r>
            <a:r>
              <a:rPr sz="28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800" spc="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quite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8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large,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although</a:t>
            </a:r>
            <a:r>
              <a:rPr sz="28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it is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usually</a:t>
            </a:r>
            <a:r>
              <a:rPr sz="28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determined</a:t>
            </a:r>
            <a:r>
              <a:rPr sz="2800" spc="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characteristics</a:t>
            </a:r>
            <a:r>
              <a:rPr sz="28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the</a:t>
            </a:r>
            <a:r>
              <a:rPr sz="28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disk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unit</a:t>
            </a:r>
            <a:r>
              <a:rPr sz="28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used.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8640" y="3104952"/>
            <a:ext cx="7355629" cy="1455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FD8537"/>
                </a:solidFill>
                <a:latin typeface="VUCAAN+Wingdings-Regular" panose="05000000000000000000"/>
                <a:cs typeface="VUCAAN+Wingdings-Regular" panose="05000000000000000000"/>
              </a:rPr>
              <a:t></a:t>
            </a:r>
            <a:r>
              <a:rPr sz="1950" spc="-65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B-trees are similar to red-black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trees in that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every</a:t>
            </a:r>
            <a:r>
              <a:rPr sz="28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-node</a:t>
            </a:r>
            <a:r>
              <a:rPr sz="28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 has height</a:t>
            </a:r>
            <a:r>
              <a:rPr sz="28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(lg </a:t>
            </a:r>
            <a:r>
              <a:rPr sz="28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),</a:t>
            </a:r>
            <a:r>
              <a:rPr sz="28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although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height</a:t>
            </a:r>
            <a:r>
              <a:rPr sz="2800" spc="-2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a B-tree can be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considerably</a:t>
            </a:r>
            <a:r>
              <a:rPr sz="28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less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than</a:t>
            </a:r>
            <a:r>
              <a:rPr sz="28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that of a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red-black tree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because its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2960" y="4469927"/>
            <a:ext cx="5352011" cy="431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branching</a:t>
            </a:r>
            <a:r>
              <a:rPr sz="28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factor can be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much</a:t>
            </a:r>
            <a:r>
              <a:rPr sz="2800" spc="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larger.</a:t>
            </a:r>
            <a:endParaRPr sz="2800" spc="-29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88731" y="5901293"/>
            <a:ext cx="241554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548640" y="5625084"/>
            <a:ext cx="222504" cy="50292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548640" y="942488"/>
            <a:ext cx="3110545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ELETE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26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OVERVIEW</a:t>
            </a:r>
            <a:endParaRPr sz="2400" spc="-26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40" y="1672392"/>
            <a:ext cx="6741319" cy="431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FD8537"/>
                </a:solidFill>
                <a:latin typeface="KOQEWW+Wingdings-Regular" panose="05000000000000000000"/>
                <a:cs typeface="KOQEWW+Wingdings-Regular" panose="05000000000000000000"/>
              </a:rPr>
              <a:t></a:t>
            </a:r>
            <a:r>
              <a:rPr sz="1950" spc="-65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There are two popular</a:t>
            </a:r>
            <a:r>
              <a:rPr sz="28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strategies</a:t>
            </a:r>
            <a:r>
              <a:rPr sz="28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for deletion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2960" y="2099213"/>
            <a:ext cx="2259161" cy="431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8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8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B-Tree.</a:t>
            </a:r>
            <a:endParaRPr sz="2800" spc="-19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400" y="2595032"/>
            <a:ext cx="6879336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900">
                <a:solidFill>
                  <a:srgbClr val="FD8537"/>
                </a:solidFill>
                <a:latin typeface="STTPQR+Wingdings2" panose="05020102010507070707"/>
                <a:cs typeface="STTPQR+Wingdings2" panose="05020102010507070707"/>
              </a:rPr>
              <a:t></a:t>
            </a:r>
            <a:r>
              <a:rPr sz="1900" spc="632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locate</a:t>
            </a:r>
            <a:r>
              <a:rPr sz="2400" spc="-4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delete</a:t>
            </a:r>
            <a:r>
              <a:rPr sz="2400" spc="-4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item,</a:t>
            </a:r>
            <a:r>
              <a:rPr sz="2400" spc="-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2400" spc="-3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restructure</a:t>
            </a:r>
            <a:r>
              <a:rPr sz="2400" spc="-4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tree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8720" y="2960792"/>
            <a:ext cx="2555492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regain</a:t>
            </a:r>
            <a:r>
              <a:rPr sz="2400" spc="-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invariants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400" y="3399705"/>
            <a:ext cx="6833874" cy="1838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900">
                <a:solidFill>
                  <a:srgbClr val="FD8537"/>
                </a:solidFill>
                <a:latin typeface="STTPQR+Wingdings2" panose="05020102010507070707"/>
                <a:cs typeface="STTPQR+Wingdings2" panose="05020102010507070707"/>
              </a:rPr>
              <a:t></a:t>
            </a:r>
            <a:r>
              <a:rPr sz="1900" spc="632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single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pass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down</a:t>
            </a:r>
            <a:r>
              <a:rPr sz="2400" spc="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tree,</a:t>
            </a:r>
            <a:r>
              <a:rPr sz="2400" spc="-2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but before entering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55"/>
              </a:lnSpc>
              <a:spcBef>
                <a:spcPts val="17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(visiting)</a:t>
            </a:r>
            <a:r>
              <a:rPr sz="2400" spc="-6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node,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restructure</a:t>
            </a:r>
            <a:r>
              <a:rPr sz="2400" spc="-3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tree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once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55"/>
              </a:lnSpc>
              <a:spcBef>
                <a:spcPts val="22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be deleted</a:t>
            </a:r>
            <a:r>
              <a:rPr sz="2400" spc="-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encountered,</a:t>
            </a:r>
            <a:r>
              <a:rPr sz="2400" spc="-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be deleted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55"/>
              </a:lnSpc>
              <a:spcBef>
                <a:spcPts val="22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without</a:t>
            </a:r>
            <a:r>
              <a:rPr sz="2400" spc="-3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triggering</a:t>
            </a:r>
            <a:r>
              <a:rPr sz="2400" spc="-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2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2400" spc="-5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further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55"/>
              </a:lnSpc>
              <a:spcBef>
                <a:spcPts val="22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restructuring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60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548640" y="5756148"/>
            <a:ext cx="222504" cy="460247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914400" y="5308092"/>
            <a:ext cx="135636" cy="4023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6" name="object 6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9" name="object 9"/>
          <p:cNvSpPr txBox="1"/>
          <p:nvPr/>
        </p:nvSpPr>
        <p:spPr>
          <a:xfrm>
            <a:off x="548640" y="942488"/>
            <a:ext cx="2433972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ELETE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CASES</a:t>
            </a:r>
            <a:endParaRPr sz="24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8640" y="1629720"/>
            <a:ext cx="7170928" cy="1275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FD8537"/>
                </a:solidFill>
                <a:latin typeface="BMQOKI+Wingdings-Regular" panose="05000000000000000000"/>
                <a:cs typeface="BMQOKI+Wingdings-Regular" panose="05000000000000000000"/>
              </a:rPr>
              <a:t></a:t>
            </a:r>
            <a:r>
              <a:rPr sz="1950" spc="-65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1.</a:t>
            </a:r>
            <a:r>
              <a:rPr sz="28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 the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8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 node</a:t>
            </a:r>
            <a:r>
              <a:rPr sz="28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8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00" i="1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 a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leaf, delete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302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8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8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. </a:t>
            </a:r>
            <a:r>
              <a:rPr sz="2800" u="sng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example</a:t>
            </a:r>
            <a:endParaRPr sz="2800" u="sng">
              <a:solidFill>
                <a:srgbClr val="D2611C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3095"/>
              </a:lnSpc>
              <a:spcBef>
                <a:spcPts val="525"/>
              </a:spcBef>
              <a:spcAft>
                <a:spcPct val="0"/>
              </a:spcAft>
            </a:pPr>
            <a:r>
              <a:rPr sz="1950">
                <a:solidFill>
                  <a:srgbClr val="FD8537"/>
                </a:solidFill>
                <a:latin typeface="BMQOKI+Wingdings-Regular" panose="05000000000000000000"/>
                <a:cs typeface="BMQOKI+Wingdings-Regular" panose="05000000000000000000"/>
              </a:rPr>
              <a:t></a:t>
            </a:r>
            <a:r>
              <a:rPr sz="1950" spc="-65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2.</a:t>
            </a:r>
            <a:r>
              <a:rPr sz="28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 the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8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 node</a:t>
            </a:r>
            <a:r>
              <a:rPr sz="28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8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00" i="1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 an internal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2959" y="2858226"/>
            <a:ext cx="3459726" cy="431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node,</a:t>
            </a:r>
            <a:r>
              <a:rPr sz="2800" spc="-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28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following.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400" y="3317408"/>
            <a:ext cx="7050024" cy="1692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900">
                <a:solidFill>
                  <a:srgbClr val="FD8537"/>
                </a:solidFill>
                <a:latin typeface="EFRSNQ+Wingdings2" panose="05020102010507070707"/>
                <a:cs typeface="EFRSNQ+Wingdings2" panose="05020102010507070707"/>
              </a:rPr>
              <a:t></a:t>
            </a:r>
            <a:r>
              <a:rPr sz="1900" spc="632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a.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child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precedes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400" spc="-4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least</a:t>
            </a:r>
            <a:r>
              <a:rPr sz="24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endParaRPr sz="2400" i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keys,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find</a:t>
            </a:r>
            <a:r>
              <a:rPr sz="24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predecessor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>
                <a:solidFill>
                  <a:srgbClr val="000000"/>
                </a:solidFill>
                <a:latin typeface="RCBGJK+TimesNewRomanPSMT" panose="02020603050405020304"/>
                <a:cs typeface="RCBGJK+TimesNewRomanPSMT" panose="02020603050405020304"/>
              </a:rPr>
              <a:t>′ </a:t>
            </a:r>
            <a:r>
              <a:rPr sz="2400" spc="-12">
                <a:solidFill>
                  <a:srgbClr val="000000"/>
                </a:solidFill>
                <a:latin typeface="RCBGJK+TimesNewRomanPSMT" panose="02020603050405020304"/>
                <a:cs typeface="RCBGJK+TimesNewRomanPSMT" panose="02020603050405020304"/>
              </a:rPr>
              <a:t>of</a:t>
            </a:r>
            <a:r>
              <a:rPr sz="2400" spc="29">
                <a:solidFill>
                  <a:srgbClr val="000000"/>
                </a:solidFill>
                <a:latin typeface="RCBGJK+TimesNewRomanPSMT" panose="02020603050405020304"/>
                <a:cs typeface="RCBGJK+TimesNewRomanPSMT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subtree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rooted</a:t>
            </a:r>
            <a:r>
              <a:rPr sz="2400" spc="-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spc="-3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Recursively</a:t>
            </a:r>
            <a:r>
              <a:rPr sz="2400" spc="-4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delete</a:t>
            </a:r>
            <a:r>
              <a:rPr sz="2400" spc="-3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>
                <a:solidFill>
                  <a:srgbClr val="000000"/>
                </a:solidFill>
                <a:latin typeface="RCBGJK+TimesNewRomanPSMT" panose="02020603050405020304"/>
                <a:cs typeface="RCBGJK+TimesNewRomanPSMT" panose="02020603050405020304"/>
              </a:rPr>
              <a:t>′,</a:t>
            </a:r>
            <a:r>
              <a:rPr sz="2400" spc="-15">
                <a:solidFill>
                  <a:srgbClr val="000000"/>
                </a:solidFill>
                <a:latin typeface="RCBGJK+TimesNewRomanPSMT" panose="02020603050405020304"/>
                <a:cs typeface="RCBGJK+TimesNewRomanPSMT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RCBGJK+TimesNewRomanPSMT" panose="02020603050405020304"/>
                <a:cs typeface="RCBGJK+TimesNewRomanPSMT" panose="02020603050405020304"/>
              </a:rPr>
              <a:t>and replace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i="1" spc="-4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>
                <a:solidFill>
                  <a:srgbClr val="000000"/>
                </a:solidFill>
                <a:latin typeface="RCBGJK+TimesNewRomanPSMT" panose="02020603050405020304"/>
                <a:cs typeface="RCBGJK+TimesNewRomanPSMT" panose="02020603050405020304"/>
              </a:rPr>
              <a:t>′ in</a:t>
            </a:r>
            <a:endParaRPr sz="2400">
              <a:solidFill>
                <a:srgbClr val="000000"/>
              </a:solidFill>
              <a:latin typeface="RCBGJK+TimesNewRomanPSMT" panose="02020603050405020304"/>
              <a:cs typeface="RCBGJK+TimesNewRomanPSMT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(Finding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>
                <a:solidFill>
                  <a:srgbClr val="000000"/>
                </a:solidFill>
                <a:latin typeface="RCBGJK+TimesNewRomanPSMT" panose="02020603050405020304"/>
                <a:cs typeface="RCBGJK+TimesNewRomanPSMT" panose="02020603050405020304"/>
              </a:rPr>
              <a:t>′ and deleting</a:t>
            </a:r>
            <a:r>
              <a:rPr sz="2400" spc="-39">
                <a:solidFill>
                  <a:srgbClr val="000000"/>
                </a:solidFill>
                <a:latin typeface="RCBGJK+TimesNewRomanPSMT" panose="02020603050405020304"/>
                <a:cs typeface="RCBGJK+TimesNewRomanPSMT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RCBGJK+TimesNewRomanPSMT" panose="02020603050405020304"/>
                <a:cs typeface="RCBGJK+TimesNewRomanPSMT" panose="02020603050405020304"/>
              </a:rPr>
              <a:t>it</a:t>
            </a:r>
            <a:r>
              <a:rPr sz="2400" spc="-24">
                <a:solidFill>
                  <a:srgbClr val="000000"/>
                </a:solidFill>
                <a:latin typeface="RCBGJK+TimesNewRomanPSMT" panose="02020603050405020304"/>
                <a:cs typeface="RCBGJK+TimesNewRomanPSMT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RCBGJK+TimesNewRomanPSMT" panose="02020603050405020304"/>
                <a:cs typeface="RCBGJK+TimesNewRomanPSMT" panose="02020603050405020304"/>
              </a:rPr>
              <a:t>can</a:t>
            </a:r>
            <a:r>
              <a:rPr sz="2400" spc="-15">
                <a:solidFill>
                  <a:srgbClr val="000000"/>
                </a:solidFill>
                <a:latin typeface="RCBGJK+TimesNewRomanPSMT" panose="02020603050405020304"/>
                <a:cs typeface="RCBGJK+TimesNewRomanPSMT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RCBGJK+TimesNewRomanPSMT" panose="02020603050405020304"/>
                <a:cs typeface="RCBGJK+TimesNewRomanPSMT" panose="02020603050405020304"/>
              </a:rPr>
              <a:t>be performed in</a:t>
            </a:r>
            <a:r>
              <a:rPr sz="2400" spc="-17">
                <a:solidFill>
                  <a:srgbClr val="000000"/>
                </a:solidFill>
                <a:latin typeface="RCBGJK+TimesNewRomanPSMT" panose="02020603050405020304"/>
                <a:cs typeface="RCBGJK+TimesNewRomanPSMT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RCBGJK+TimesNewRomanPSMT" panose="02020603050405020304"/>
                <a:cs typeface="RCBGJK+TimesNewRomanPSMT" panose="02020603050405020304"/>
              </a:rPr>
              <a:t>a</a:t>
            </a:r>
            <a:endParaRPr sz="2400">
              <a:solidFill>
                <a:srgbClr val="000000"/>
              </a:solidFill>
              <a:latin typeface="RCBGJK+TimesNewRomanPSMT" panose="02020603050405020304"/>
              <a:cs typeface="RCBGJK+TimesNewRomanPSMT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single</a:t>
            </a:r>
            <a:r>
              <a:rPr sz="2400" spc="-3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downwardpass.) </a:t>
            </a:r>
            <a:r>
              <a:rPr sz="2400" u="sng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example</a:t>
            </a:r>
            <a:endParaRPr sz="2400" u="sng">
              <a:solidFill>
                <a:srgbClr val="D2601C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61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548640" y="5058156"/>
            <a:ext cx="222504" cy="460247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6" name="object 6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8" name="object 8"/>
          <p:cNvSpPr txBox="1"/>
          <p:nvPr/>
        </p:nvSpPr>
        <p:spPr>
          <a:xfrm>
            <a:off x="548640" y="942488"/>
            <a:ext cx="3679319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ELETE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CASES</a:t>
            </a:r>
            <a:r>
              <a:rPr sz="2400" spc="145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CONT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.)</a:t>
            </a:r>
            <a:endParaRPr sz="30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400" y="1631864"/>
            <a:ext cx="6880508" cy="30822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900">
                <a:solidFill>
                  <a:srgbClr val="FD8537"/>
                </a:solidFill>
                <a:latin typeface="WOFIQW+Wingdings2" panose="05020102010507070707"/>
                <a:cs typeface="WOFIQW+Wingdings2" panose="05020102010507070707"/>
              </a:rPr>
              <a:t></a:t>
            </a:r>
            <a:r>
              <a:rPr sz="1900" spc="632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b.</a:t>
            </a:r>
            <a:r>
              <a:rPr sz="24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Symmetrically,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child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z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follows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4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least</a:t>
            </a:r>
            <a:r>
              <a:rPr sz="24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keys,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find</a:t>
            </a:r>
            <a:r>
              <a:rPr sz="24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successor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>
                <a:solidFill>
                  <a:srgbClr val="000000"/>
                </a:solidFill>
                <a:latin typeface="GALWTT+TimesNewRomanPSMT" panose="02020603050405020304"/>
                <a:cs typeface="GALWTT+TimesNewRomanPSMT" panose="02020603050405020304"/>
              </a:rPr>
              <a:t>′ </a:t>
            </a:r>
            <a:r>
              <a:rPr sz="2400" spc="-12">
                <a:solidFill>
                  <a:srgbClr val="000000"/>
                </a:solidFill>
                <a:latin typeface="GALWTT+TimesNewRomanPSMT" panose="02020603050405020304"/>
                <a:cs typeface="GALWTT+TimesNewRomanPSMT" panose="02020603050405020304"/>
              </a:rPr>
              <a:t>of</a:t>
            </a:r>
            <a:r>
              <a:rPr sz="2400" spc="17">
                <a:solidFill>
                  <a:srgbClr val="000000"/>
                </a:solidFill>
                <a:latin typeface="GALWTT+TimesNewRomanPSMT" panose="02020603050405020304"/>
                <a:cs typeface="GALWTT+TimesNewRomanPSMT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subtree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rooted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spc="-3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Recursively</a:t>
            </a:r>
            <a:r>
              <a:rPr sz="2400" spc="-4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delete</a:t>
            </a:r>
            <a:r>
              <a:rPr sz="2400" spc="-3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, and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replace</a:t>
            </a:r>
            <a:r>
              <a:rPr sz="2400" spc="-4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>
                <a:solidFill>
                  <a:srgbClr val="000000"/>
                </a:solidFill>
                <a:latin typeface="GALWTT+TimesNewRomanPSMT" panose="02020603050405020304"/>
                <a:cs typeface="GALWTT+TimesNewRomanPSMT" panose="02020603050405020304"/>
              </a:rPr>
              <a:t>′ in</a:t>
            </a:r>
            <a:r>
              <a:rPr sz="2400" spc="-17">
                <a:solidFill>
                  <a:srgbClr val="000000"/>
                </a:solidFill>
                <a:latin typeface="GALWTT+TimesNewRomanPSMT" panose="02020603050405020304"/>
                <a:cs typeface="GALWTT+TimesNewRomanPSMT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. (Finding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>
                <a:solidFill>
                  <a:srgbClr val="000000"/>
                </a:solidFill>
                <a:latin typeface="GALWTT+TimesNewRomanPSMT" panose="02020603050405020304"/>
                <a:cs typeface="GALWTT+TimesNewRomanPSMT" panose="02020603050405020304"/>
              </a:rPr>
              <a:t>′ and deleting</a:t>
            </a:r>
            <a:r>
              <a:rPr sz="2400" spc="-39">
                <a:solidFill>
                  <a:srgbClr val="000000"/>
                </a:solidFill>
                <a:latin typeface="GALWTT+TimesNewRomanPSMT" panose="02020603050405020304"/>
                <a:cs typeface="GALWTT+TimesNewRomanPSMT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GALWTT+TimesNewRomanPSMT" panose="02020603050405020304"/>
                <a:cs typeface="GALWTT+TimesNewRomanPSMT" panose="02020603050405020304"/>
              </a:rPr>
              <a:t>it</a:t>
            </a:r>
            <a:r>
              <a:rPr sz="2400" spc="-24">
                <a:solidFill>
                  <a:srgbClr val="000000"/>
                </a:solidFill>
                <a:latin typeface="GALWTT+TimesNewRomanPSMT" panose="02020603050405020304"/>
                <a:cs typeface="GALWTT+TimesNewRomanPSMT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GALWTT+TimesNewRomanPSMT" panose="02020603050405020304"/>
                <a:cs typeface="GALWTT+TimesNewRomanPSMT" panose="02020603050405020304"/>
              </a:rPr>
              <a:t>can</a:t>
            </a:r>
            <a:r>
              <a:rPr sz="2400" spc="-15">
                <a:solidFill>
                  <a:srgbClr val="000000"/>
                </a:solidFill>
                <a:latin typeface="GALWTT+TimesNewRomanPSMT" panose="02020603050405020304"/>
                <a:cs typeface="GALWTT+TimesNewRomanPSMT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GALWTT+TimesNewRomanPSMT" panose="02020603050405020304"/>
                <a:cs typeface="GALWTT+TimesNewRomanPSMT" panose="02020603050405020304"/>
              </a:rPr>
              <a:t>be</a:t>
            </a:r>
            <a:endParaRPr sz="2400">
              <a:solidFill>
                <a:srgbClr val="000000"/>
              </a:solidFill>
              <a:latin typeface="GALWTT+TimesNewRomanPSMT" panose="02020603050405020304"/>
              <a:cs typeface="GALWTT+TimesNewRomanPSMT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performed</a:t>
            </a:r>
            <a:r>
              <a:rPr sz="24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single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downward</a:t>
            </a:r>
            <a:r>
              <a:rPr sz="2400" spc="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pass.)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510"/>
              </a:spcBef>
              <a:spcAft>
                <a:spcPct val="0"/>
              </a:spcAft>
            </a:pPr>
            <a:r>
              <a:rPr sz="1900">
                <a:solidFill>
                  <a:srgbClr val="FD8537"/>
                </a:solidFill>
                <a:latin typeface="WOFIQW+Wingdings2" panose="05020102010507070707"/>
                <a:cs typeface="WOFIQW+Wingdings2" panose="05020102010507070707"/>
              </a:rPr>
              <a:t></a:t>
            </a:r>
            <a:r>
              <a:rPr sz="1900" spc="632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c.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Otherwise,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spc="-3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both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z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only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- 1 keys,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merge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z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loses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both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pointer</a:t>
            </a:r>
            <a:r>
              <a:rPr sz="2400" spc="-3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, and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now contains</a:t>
            </a:r>
            <a:r>
              <a:rPr sz="2400" spc="-3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- 1 keys.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Then,free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z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4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recursively</a:t>
            </a:r>
            <a:r>
              <a:rPr sz="2400" spc="-5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delete</a:t>
            </a:r>
            <a:r>
              <a:rPr sz="2400" spc="-3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400" spc="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6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y.</a:t>
            </a:r>
            <a:r>
              <a:rPr sz="2400" i="1" u="sng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example</a:t>
            </a:r>
            <a:endParaRPr sz="2400" i="1" u="sng">
              <a:solidFill>
                <a:srgbClr val="D2611C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62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548640" y="5387340"/>
            <a:ext cx="190500" cy="405384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6" name="object 6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8" name="object 8"/>
          <p:cNvSpPr txBox="1"/>
          <p:nvPr/>
        </p:nvSpPr>
        <p:spPr>
          <a:xfrm>
            <a:off x="548640" y="942488"/>
            <a:ext cx="3679319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ELETE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CASES</a:t>
            </a:r>
            <a:r>
              <a:rPr sz="2400" spc="145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CONT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.)</a:t>
            </a:r>
            <a:endParaRPr sz="30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640" y="1631864"/>
            <a:ext cx="7375807" cy="2021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KBBKNJ+Wingdings-Regular" panose="05000000000000000000"/>
                <a:cs typeface="KBBKNJ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3.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not present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internal</a:t>
            </a:r>
            <a:r>
              <a:rPr sz="2400" spc="-4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determine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root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ci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]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the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appropriate</a:t>
            </a:r>
            <a:r>
              <a:rPr sz="2400" spc="-4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subtree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must</a:t>
            </a:r>
            <a:r>
              <a:rPr sz="2400" spc="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contain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tree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all.</a:t>
            </a:r>
            <a:r>
              <a:rPr sz="2400" spc="-2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ci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] has only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- 1 keys,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execute</a:t>
            </a:r>
            <a:r>
              <a:rPr sz="2400" spc="-4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3a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or 3b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necessary</a:t>
            </a:r>
            <a:r>
              <a:rPr sz="2400" spc="-2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guarantee</a:t>
            </a:r>
            <a:r>
              <a:rPr sz="2400" spc="-3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descend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node containing</a:t>
            </a:r>
            <a:r>
              <a:rPr sz="2400" spc="-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least</a:t>
            </a:r>
            <a:r>
              <a:rPr sz="2400" spc="-3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keys.</a:t>
            </a:r>
            <a:r>
              <a:rPr sz="2400" spc="-4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Then,</a:t>
            </a:r>
            <a:r>
              <a:rPr sz="2400" spc="-4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finish</a:t>
            </a:r>
            <a:endParaRPr sz="2400" spc="1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recursing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appropriate</a:t>
            </a:r>
            <a:r>
              <a:rPr sz="2400" spc="-4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child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400" y="3670072"/>
            <a:ext cx="7068870" cy="1417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FD8537"/>
                </a:solidFill>
                <a:latin typeface="AUIUUK+Wingdings2" panose="05020102010507070707"/>
                <a:cs typeface="AUIUUK+Wingdings2" panose="05020102010507070707"/>
              </a:rPr>
              <a:t></a:t>
            </a:r>
            <a:r>
              <a:rPr sz="1600" spc="872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a.</a:t>
            </a:r>
            <a:r>
              <a:rPr sz="2000" spc="-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0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ci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0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]</a:t>
            </a:r>
            <a:r>
              <a:rPr sz="20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0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only</a:t>
            </a:r>
            <a:r>
              <a:rPr sz="20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- 1 keys but</a:t>
            </a:r>
            <a:r>
              <a:rPr sz="2000" spc="-3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0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 immediate</a:t>
            </a:r>
            <a:r>
              <a:rPr sz="2000" spc="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sibling</a:t>
            </a:r>
            <a:r>
              <a:rPr sz="20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0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endParaRPr sz="2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least</a:t>
            </a:r>
            <a:r>
              <a:rPr sz="20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i="1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keys, give</a:t>
            </a:r>
            <a:r>
              <a:rPr sz="20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ci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0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]</a:t>
            </a:r>
            <a:r>
              <a:rPr sz="20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 extra</a:t>
            </a:r>
            <a:r>
              <a:rPr sz="20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0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0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moving</a:t>
            </a:r>
            <a:r>
              <a:rPr sz="20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key</a:t>
            </a:r>
            <a:r>
              <a:rPr sz="20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000" spc="-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down</a:t>
            </a:r>
            <a:endParaRPr sz="2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0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ci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0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],</a:t>
            </a:r>
            <a:r>
              <a:rPr sz="20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moving a key</a:t>
            </a:r>
            <a:r>
              <a:rPr sz="20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0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ci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0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]'s</a:t>
            </a:r>
            <a:r>
              <a:rPr sz="2000" spc="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immediate left</a:t>
            </a:r>
            <a:r>
              <a:rPr sz="20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0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right</a:t>
            </a:r>
            <a:endParaRPr sz="2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sibling</a:t>
            </a:r>
            <a:r>
              <a:rPr sz="2000" spc="-3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up</a:t>
            </a:r>
            <a:r>
              <a:rPr sz="20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into </a:t>
            </a:r>
            <a:r>
              <a:rPr sz="20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, and moving</a:t>
            </a:r>
            <a:r>
              <a:rPr sz="20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appropriate</a:t>
            </a:r>
            <a:r>
              <a:rPr sz="2000" spc="-5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child</a:t>
            </a:r>
            <a:r>
              <a:rPr sz="20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pointer</a:t>
            </a:r>
            <a:r>
              <a:rPr sz="2000" spc="-2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endParaRPr sz="2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sibling</a:t>
            </a:r>
            <a:r>
              <a:rPr sz="20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into </a:t>
            </a:r>
            <a:r>
              <a:rPr sz="20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ci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0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]. </a:t>
            </a:r>
            <a:r>
              <a:rPr sz="2000" u="sng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example</a:t>
            </a:r>
            <a:endParaRPr sz="2000" u="sng">
              <a:solidFill>
                <a:srgbClr val="D2611C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63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548640" y="3296412"/>
            <a:ext cx="190500" cy="441959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6" name="object 6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8" name="object 8"/>
          <p:cNvSpPr txBox="1"/>
          <p:nvPr/>
        </p:nvSpPr>
        <p:spPr>
          <a:xfrm>
            <a:off x="548640" y="942488"/>
            <a:ext cx="3679319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ELETE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CASES</a:t>
            </a:r>
            <a:r>
              <a:rPr sz="2400" spc="145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CONT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.)</a:t>
            </a:r>
            <a:endParaRPr sz="30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400" y="1665816"/>
            <a:ext cx="6881618" cy="12935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2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LFLEMN+Wingdings2" panose="05020102010507070707"/>
                <a:cs typeface="LFLEMN+Wingdings2" panose="05020102010507070707"/>
              </a:rPr>
              <a:t></a:t>
            </a:r>
            <a:r>
              <a:rPr sz="1700" spc="793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b.</a:t>
            </a:r>
            <a:r>
              <a:rPr sz="21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1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ci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1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] and both</a:t>
            </a:r>
            <a:r>
              <a:rPr sz="2100" spc="-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1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ci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1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1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]'s</a:t>
            </a:r>
            <a:r>
              <a:rPr sz="2100" spc="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immediate</a:t>
            </a:r>
            <a:r>
              <a:rPr sz="2100" spc="5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siblings</a:t>
            </a:r>
            <a:r>
              <a:rPr sz="2100" spc="-4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1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- 1</a:t>
            </a:r>
            <a:endParaRPr sz="21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25"/>
              </a:lnSpc>
              <a:spcBef>
                <a:spcPts val="195"/>
              </a:spcBef>
              <a:spcAft>
                <a:spcPct val="0"/>
              </a:spcAft>
            </a:pP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keys,</a:t>
            </a:r>
            <a:r>
              <a:rPr sz="2100" spc="-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merge</a:t>
            </a:r>
            <a:r>
              <a:rPr sz="2100" spc="4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ci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1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] with one</a:t>
            </a:r>
            <a:r>
              <a:rPr sz="21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sibling,</a:t>
            </a:r>
            <a:r>
              <a:rPr sz="21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which involves</a:t>
            </a:r>
            <a:r>
              <a:rPr sz="2100" spc="-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moving a</a:t>
            </a:r>
            <a:endParaRPr sz="21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955" marR="0">
              <a:lnSpc>
                <a:spcPts val="2325"/>
              </a:lnSpc>
              <a:spcBef>
                <a:spcPts val="245"/>
              </a:spcBef>
              <a:spcAft>
                <a:spcPct val="0"/>
              </a:spcAft>
            </a:pP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100" spc="-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from </a:t>
            </a:r>
            <a:r>
              <a:rPr sz="21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down</a:t>
            </a:r>
            <a:r>
              <a:rPr sz="21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into the new </a:t>
            </a:r>
            <a:r>
              <a:rPr sz="21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merged</a:t>
            </a:r>
            <a:r>
              <a:rPr sz="2100" spc="3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</a:t>
            </a:r>
            <a:r>
              <a:rPr sz="21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 become</a:t>
            </a:r>
            <a:r>
              <a:rPr sz="2100" spc="3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endParaRPr sz="21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955" marR="0">
              <a:lnSpc>
                <a:spcPts val="2325"/>
              </a:lnSpc>
              <a:spcBef>
                <a:spcPts val="195"/>
              </a:spcBef>
              <a:spcAft>
                <a:spcPct val="0"/>
              </a:spcAft>
            </a:pP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median key</a:t>
            </a:r>
            <a:r>
              <a:rPr sz="21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for that node.</a:t>
            </a:r>
            <a:r>
              <a:rPr sz="21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u="sng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example</a:t>
            </a:r>
            <a:endParaRPr sz="2100" u="sng">
              <a:solidFill>
                <a:srgbClr val="D2611C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64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6" name="object 6"/>
          <p:cNvSpPr txBox="1"/>
          <p:nvPr/>
        </p:nvSpPr>
        <p:spPr>
          <a:xfrm>
            <a:off x="548640" y="942488"/>
            <a:ext cx="1782030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 spc="-379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ARIETIES</a:t>
            </a:r>
            <a:endParaRPr sz="24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640" y="1595288"/>
            <a:ext cx="4267199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LEOKUB+Wingdings-Regular" panose="05000000000000000000"/>
                <a:cs typeface="LEOKUB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2-3-4</a:t>
            </a:r>
            <a:r>
              <a:rPr sz="2400" b="1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tree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B-tree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order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40" y="1964096"/>
            <a:ext cx="7377332" cy="31615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LEOKUB+Wingdings-Regular" panose="05000000000000000000"/>
                <a:cs typeface="LEOKUB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2-3</a:t>
            </a:r>
            <a:r>
              <a:rPr sz="2400" b="1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tree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B-tree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contain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only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2-nodes</a:t>
            </a:r>
            <a:r>
              <a:rPr sz="24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(a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 field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 children)</a:t>
            </a:r>
            <a:r>
              <a:rPr sz="2400" spc="-3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 3-nodes</a:t>
            </a:r>
            <a:r>
              <a:rPr sz="24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(a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 with</a:t>
            </a:r>
            <a:r>
              <a:rPr sz="2400" spc="-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fields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children)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245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LEOKUB+Wingdings-Regular" panose="05000000000000000000"/>
                <a:cs typeface="LEOKUB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B+ </a:t>
            </a:r>
            <a:r>
              <a:rPr sz="2400" b="1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tree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(also</a:t>
            </a:r>
            <a:r>
              <a:rPr sz="2400" spc="-2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known</a:t>
            </a:r>
            <a:r>
              <a:rPr sz="2400" spc="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Quarternary</a:t>
            </a:r>
            <a:r>
              <a:rPr sz="2400" spc="-7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Tree)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is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variety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B-tree,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contrast</a:t>
            </a:r>
            <a:r>
              <a:rPr sz="2400" spc="-3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B-tree,</a:t>
            </a:r>
            <a:r>
              <a:rPr sz="2400" spc="-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records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stored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lowest level</a:t>
            </a:r>
            <a:r>
              <a:rPr sz="2400" spc="-3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the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tree;</a:t>
            </a:r>
            <a:r>
              <a:rPr sz="2400" spc="-3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only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keys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3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stored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interior</a:t>
            </a:r>
            <a:r>
              <a:rPr sz="2400" spc="-5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blocks.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245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LEOKUB+Wingdings-Regular" panose="05000000000000000000"/>
                <a:cs typeface="LEOKUB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B*-tree</a:t>
            </a:r>
            <a:r>
              <a:rPr sz="2400" b="1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3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tree</a:t>
            </a:r>
            <a:r>
              <a:rPr sz="2400" spc="-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structure,</a:t>
            </a:r>
            <a:r>
              <a:rPr sz="2400" spc="-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variety</a:t>
            </a:r>
            <a:r>
              <a:rPr sz="2400" spc="-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B-tree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HFS</a:t>
            </a:r>
            <a:r>
              <a:rPr sz="2400" spc="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Reiser4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4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systems,</a:t>
            </a:r>
            <a:r>
              <a:rPr sz="2400" spc="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requires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nonroot</a:t>
            </a:r>
            <a:r>
              <a:rPr sz="2400" spc="-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nodes</a:t>
            </a:r>
            <a:r>
              <a:rPr sz="24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be at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least</a:t>
            </a:r>
            <a:r>
              <a:rPr sz="24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2/3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full instead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1/2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79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 dirty="0"/>
          </a:p>
        </p:txBody>
      </p:sp>
      <p:sp>
        <p:nvSpPr>
          <p:cNvPr id="2" name="object 2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17" name="object 2"/>
          <p:cNvSpPr txBox="1">
            <a:spLocks noGrp="1"/>
          </p:cNvSpPr>
          <p:nvPr>
            <p:ph type="title"/>
          </p:nvPr>
        </p:nvSpPr>
        <p:spPr>
          <a:xfrm>
            <a:off x="535940" y="606362"/>
            <a:ext cx="22250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850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850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TL</a:t>
            </a:r>
            <a:r>
              <a:rPr sz="385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850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NE</a:t>
            </a:r>
            <a:endParaRPr sz="3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3"/>
          <p:cNvSpPr txBox="1"/>
          <p:nvPr/>
        </p:nvSpPr>
        <p:spPr>
          <a:xfrm>
            <a:off x="1266189" y="1926754"/>
            <a:ext cx="4085590" cy="302903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61950" indent="-3498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7000"/>
              <a:buFont typeface="Wingdings" panose="05000000000000000000"/>
              <a:buChar char=""/>
              <a:tabLst>
                <a:tab pos="362585" algn="l"/>
              </a:tabLst>
            </a:pPr>
            <a:r>
              <a:rPr lang="en-US" altLang="zh-CN" sz="4400" dirty="0">
                <a:latin typeface="Times New Roman" panose="02020603050405020304"/>
                <a:cs typeface="Times New Roman" panose="02020603050405020304"/>
              </a:rPr>
              <a:t>Introduction</a:t>
            </a:r>
            <a:endParaRPr lang="en-US" sz="4400" dirty="0">
              <a:latin typeface="Times New Roman" panose="02020603050405020304"/>
              <a:cs typeface="Times New Roman" panose="02020603050405020304"/>
            </a:endParaRPr>
          </a:p>
          <a:p>
            <a:pPr marL="361950" indent="-3498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7000"/>
              <a:buFont typeface="Wingdings" panose="05000000000000000000"/>
              <a:buChar char=""/>
              <a:tabLst>
                <a:tab pos="362585" algn="l"/>
              </a:tabLst>
            </a:pPr>
            <a:r>
              <a:rPr sz="4400" dirty="0">
                <a:latin typeface="Times New Roman" panose="02020603050405020304"/>
                <a:cs typeface="Times New Roman" panose="02020603050405020304"/>
              </a:rPr>
              <a:t>Definition</a:t>
            </a:r>
            <a:endParaRPr sz="4400" dirty="0">
              <a:latin typeface="Times New Roman" panose="02020603050405020304"/>
              <a:cs typeface="Times New Roman" panose="02020603050405020304"/>
            </a:endParaRPr>
          </a:p>
          <a:p>
            <a:pPr marL="361950" indent="-3498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7000"/>
              <a:buFont typeface="Wingdings" panose="05000000000000000000"/>
              <a:buChar char=""/>
              <a:tabLst>
                <a:tab pos="362585" algn="l"/>
              </a:tabLst>
            </a:pPr>
            <a:r>
              <a:rPr sz="4400" dirty="0">
                <a:latin typeface="Times New Roman" panose="02020603050405020304"/>
                <a:cs typeface="Times New Roman" panose="02020603050405020304"/>
              </a:rPr>
              <a:t>Basic</a:t>
            </a:r>
            <a:r>
              <a:rPr sz="44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dirty="0">
                <a:latin typeface="Times New Roman" panose="02020603050405020304"/>
                <a:cs typeface="Times New Roman" panose="02020603050405020304"/>
              </a:rPr>
              <a:t>operations</a:t>
            </a:r>
            <a:endParaRPr sz="4400" dirty="0">
              <a:latin typeface="Times New Roman" panose="02020603050405020304"/>
              <a:cs typeface="Times New Roman" panose="02020603050405020304"/>
            </a:endParaRPr>
          </a:p>
          <a:p>
            <a:pPr marL="361950" indent="-3498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7000"/>
              <a:buFont typeface="Wingdings" panose="05000000000000000000"/>
              <a:buChar char=""/>
              <a:tabLst>
                <a:tab pos="362585" algn="l"/>
              </a:tabLst>
            </a:pPr>
            <a:r>
              <a:rPr sz="44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cs typeface="Times New Roman" panose="02020603050405020304"/>
              </a:rPr>
              <a:t>Applications</a:t>
            </a:r>
            <a:endParaRPr sz="4400" i="1" dirty="0">
              <a:solidFill>
                <a:schemeClr val="accent6">
                  <a:lumMod val="75000"/>
                </a:schemeClr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548640" y="5631180"/>
            <a:ext cx="222504" cy="1005839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548640" y="942488"/>
            <a:ext cx="2375110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6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PPLICATIONS</a:t>
            </a:r>
            <a:endParaRPr sz="2400" spc="-26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40" y="1672392"/>
            <a:ext cx="7073332" cy="2565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FD8537"/>
                </a:solidFill>
                <a:latin typeface="QPNULP+Wingdings-Regular" panose="05000000000000000000"/>
                <a:cs typeface="QPNULP+Wingdings-Regular" panose="05000000000000000000"/>
              </a:rPr>
              <a:t></a:t>
            </a:r>
            <a:r>
              <a:rPr sz="1950" spc="-65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As databases</a:t>
            </a:r>
            <a:r>
              <a:rPr sz="28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cannot</a:t>
            </a:r>
            <a:r>
              <a:rPr sz="28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typically</a:t>
            </a:r>
            <a:r>
              <a:rPr sz="28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maintained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3095"/>
              </a:lnSpc>
              <a:spcBef>
                <a:spcPts val="265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entirely</a:t>
            </a:r>
            <a:r>
              <a:rPr sz="28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memory,</a:t>
            </a:r>
            <a:r>
              <a:rPr sz="2800" spc="5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b-trees are often used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3095"/>
              </a:lnSpc>
              <a:spcBef>
                <a:spcPts val="215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index</a:t>
            </a:r>
            <a:r>
              <a:rPr sz="28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8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 provide</a:t>
            </a:r>
            <a:r>
              <a:rPr sz="28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fast access. For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3095"/>
              </a:lnSpc>
              <a:spcBef>
                <a:spcPts val="265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example, searching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 unindexed</a:t>
            </a:r>
            <a:r>
              <a:rPr sz="28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unsorted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3095"/>
              </a:lnSpc>
              <a:spcBef>
                <a:spcPts val="215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database</a:t>
            </a:r>
            <a:r>
              <a:rPr sz="2800" spc="-3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containing</a:t>
            </a:r>
            <a:r>
              <a:rPr sz="28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 values</a:t>
            </a:r>
            <a:r>
              <a:rPr sz="28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will have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3095"/>
              </a:lnSpc>
              <a:spcBef>
                <a:spcPts val="265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worst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case running</a:t>
            </a:r>
            <a:r>
              <a:rPr sz="28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time of </a:t>
            </a:r>
            <a:r>
              <a:rPr sz="28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O(n)</a:t>
            </a:r>
            <a:endParaRPr sz="2800" i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640" y="4308913"/>
            <a:ext cx="3371443" cy="914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FD8537"/>
                </a:solidFill>
                <a:latin typeface="QPNULP+Wingdings-Regular" panose="05000000000000000000"/>
                <a:cs typeface="QPNULP+Wingdings-Regular" panose="05000000000000000000"/>
              </a:rPr>
              <a:t></a:t>
            </a:r>
            <a:r>
              <a:rPr sz="1950" spc="-65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Search</a:t>
            </a:r>
            <a:r>
              <a:rPr sz="2800" i="1" spc="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Engine</a:t>
            </a:r>
            <a:r>
              <a:rPr sz="2800" i="1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Index</a:t>
            </a:r>
            <a:endParaRPr sz="2800" i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795"/>
              </a:lnSpc>
              <a:spcBef>
                <a:spcPts val="990"/>
              </a:spcBef>
              <a:spcAft>
                <a:spcPct val="0"/>
              </a:spcAft>
            </a:pPr>
            <a:r>
              <a:rPr sz="1950">
                <a:solidFill>
                  <a:srgbClr val="FD8537"/>
                </a:solidFill>
                <a:latin typeface="QPNULP+Wingdings-Regular" panose="05000000000000000000"/>
                <a:cs typeface="QPNULP+Wingdings-Regular" panose="05000000000000000000"/>
              </a:rPr>
              <a:t></a:t>
            </a:r>
            <a:r>
              <a:rPr sz="1950" spc="-65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．．．．</a:t>
            </a:r>
            <a:endParaRPr sz="280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81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5440363" y="0"/>
            <a:ext cx="3703637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 txBox="1"/>
          <p:nvPr/>
        </p:nvSpPr>
        <p:spPr>
          <a:xfrm>
            <a:off x="548640" y="942488"/>
            <a:ext cx="2664612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 b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b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UDOLF</a:t>
            </a:r>
            <a:r>
              <a:rPr sz="2400" b="1" spc="48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b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8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AYER</a:t>
            </a:r>
            <a:endParaRPr sz="2400" b="1" spc="-58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9752" y="2049377"/>
            <a:ext cx="4716523" cy="2426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AUBTCU+Wingdings-Regular" panose="05000000000000000000"/>
                <a:cs typeface="AUBTCU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Professor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(emeritus)</a:t>
            </a:r>
            <a:r>
              <a:rPr sz="2400" spc="-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Informatics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4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6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Technical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University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Munich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since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1972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535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AUBTCU+Wingdings-Regular" panose="05000000000000000000"/>
                <a:cs typeface="AUBTCU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Famous for</a:t>
            </a:r>
            <a:r>
              <a:rPr sz="2400" spc="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inventing</a:t>
            </a:r>
            <a:r>
              <a:rPr sz="2400" spc="-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two data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sorting</a:t>
            </a:r>
            <a:r>
              <a:rPr sz="2400" spc="-4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structures:</a:t>
            </a:r>
            <a:r>
              <a:rPr sz="2400" spc="-3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B-tree</a:t>
            </a:r>
            <a:r>
              <a:rPr sz="2400" spc="-24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Edward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M.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McCreight,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later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UB-tree</a:t>
            </a:r>
            <a:r>
              <a:rPr sz="2400" spc="-22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5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Volker</a:t>
            </a:r>
            <a:r>
              <a:rPr sz="2400" spc="5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Markl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9752" y="4506065"/>
            <a:ext cx="2029665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AUBTCU+Wingdings-Regular" panose="05000000000000000000"/>
                <a:cs typeface="AUBTCU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recipient</a:t>
            </a:r>
            <a:r>
              <a:rPr sz="2400" spc="-6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4072" y="4835249"/>
            <a:ext cx="3896868" cy="7048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2001</a:t>
            </a:r>
            <a:r>
              <a:rPr sz="2400" spc="-14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ACM</a:t>
            </a:r>
            <a:r>
              <a:rPr sz="2400" spc="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SIGMOD</a:t>
            </a:r>
            <a:r>
              <a:rPr sz="2400" spc="3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Edgar </a:t>
            </a:r>
            <a:r>
              <a:rPr sz="2400" spc="-19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F.</a:t>
            </a:r>
            <a:endParaRPr sz="2400" spc="-195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Codd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Innovations</a:t>
            </a:r>
            <a:r>
              <a:rPr sz="2400" spc="-15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4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Award</a:t>
            </a:r>
            <a:endParaRPr sz="2400" spc="-44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5148263" y="0"/>
            <a:ext cx="3627436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 txBox="1"/>
          <p:nvPr/>
        </p:nvSpPr>
        <p:spPr>
          <a:xfrm>
            <a:off x="548640" y="942488"/>
            <a:ext cx="4279999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 b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spc="-56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DWARD</a:t>
            </a:r>
            <a:r>
              <a:rPr sz="2400" b="1" spc="219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b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M.</a:t>
            </a:r>
            <a:r>
              <a:rPr sz="3000" b="1" spc="12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b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b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000" b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b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REIGHT</a:t>
            </a:r>
            <a:endParaRPr sz="2400" b="1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5652" y="2055663"/>
            <a:ext cx="3341525" cy="12534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STCBDR+Wingdings-Regular" panose="05000000000000000000"/>
                <a:cs typeface="STCBDR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Attended</a:t>
            </a:r>
            <a:r>
              <a:rPr sz="2400" spc="-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College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400" spc="-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Wooster</a:t>
            </a:r>
            <a:r>
              <a:rPr sz="2400" spc="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('66)</a:t>
            </a:r>
            <a:r>
              <a:rPr sz="2400" spc="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Carnegie-Mellon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University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5652" y="3302295"/>
            <a:ext cx="3311652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STCBDR+Wingdings-Regular" panose="05000000000000000000"/>
                <a:cs typeface="STCBDR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Have worked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4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Boeing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9972" y="3594903"/>
            <a:ext cx="3312258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Aircraft</a:t>
            </a:r>
            <a:r>
              <a:rPr sz="2400" spc="-3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 Xerox </a:t>
            </a:r>
            <a:r>
              <a:rPr sz="2400" spc="-5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PARC</a:t>
            </a:r>
            <a:endParaRPr sz="2400" spc="-55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5652" y="3963711"/>
            <a:ext cx="3636263" cy="1838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STCBDR+Wingdings-Regular" panose="05000000000000000000"/>
                <a:cs typeface="STCBDR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Guest professor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University</a:t>
            </a:r>
            <a:r>
              <a:rPr sz="2400" spc="-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4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Washington,</a:t>
            </a:r>
            <a:endParaRPr sz="2400" spc="-18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Stanford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University,</a:t>
            </a:r>
            <a:r>
              <a:rPr sz="24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Technical</a:t>
            </a:r>
            <a:r>
              <a:rPr sz="2400" spc="-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University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Munich,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Swiss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Federal</a:t>
            </a:r>
            <a:r>
              <a:rPr sz="2400" spc="-3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Institute</a:t>
            </a:r>
            <a:r>
              <a:rPr sz="2400" spc="-4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9972" y="5719359"/>
            <a:ext cx="2785872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Technology</a:t>
            </a:r>
            <a:r>
              <a:rPr sz="2400" spc="-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Zürich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548640" y="1844675"/>
            <a:ext cx="8162798" cy="4418965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755650" y="1844675"/>
            <a:ext cx="7955788" cy="441896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548640" y="942488"/>
            <a:ext cx="1638262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XAMPLE</a:t>
            </a:r>
            <a:endParaRPr sz="24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548640" y="5676900"/>
            <a:ext cx="190500" cy="405383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548640" y="942488"/>
            <a:ext cx="2888364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XAMPLE</a:t>
            </a:r>
            <a:r>
              <a:rPr sz="2400" spc="169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CONT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.)</a:t>
            </a:r>
            <a:endParaRPr sz="30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40" y="1631864"/>
            <a:ext cx="7344155" cy="3743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OPRAEN+Wingdings-Regular" panose="05000000000000000000"/>
                <a:cs typeface="OPRAEN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For a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large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stored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disk,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branching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factors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between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50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2000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often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used,depending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size</a:t>
            </a:r>
            <a:r>
              <a:rPr sz="2400" spc="-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a key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relative</a:t>
            </a:r>
            <a:r>
              <a:rPr sz="2400" spc="-5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size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a page.</a:t>
            </a:r>
            <a:r>
              <a:rPr sz="2400" spc="-14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4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large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branching</a:t>
            </a:r>
            <a:r>
              <a:rPr sz="2400" spc="-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factor dramatically</a:t>
            </a:r>
            <a:r>
              <a:rPr sz="2400" spc="-4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reduces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both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height</a:t>
            </a:r>
            <a:r>
              <a:rPr sz="2400" spc="-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tree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number of</a:t>
            </a:r>
            <a:r>
              <a:rPr sz="2400" spc="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disk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accesses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required</a:t>
            </a:r>
            <a:r>
              <a:rPr sz="2400" spc="-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find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key.</a:t>
            </a:r>
            <a:endParaRPr sz="2400" spc="-38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535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OPRAEN+Wingdings-Regular" panose="05000000000000000000"/>
                <a:cs typeface="OPRAEN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branching</a:t>
            </a:r>
            <a:r>
              <a:rPr sz="2400" i="1" spc="-13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factor</a:t>
            </a:r>
            <a:r>
              <a:rPr sz="2400" i="1" spc="-25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of 1001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height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3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store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over one</a:t>
            </a:r>
            <a:r>
              <a:rPr sz="24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billion</a:t>
            </a:r>
            <a:r>
              <a:rPr sz="2400" spc="-4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keys; nevertheless,</a:t>
            </a:r>
            <a:r>
              <a:rPr sz="2400" spc="-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since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root node can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be kept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permanently</a:t>
            </a:r>
            <a:r>
              <a:rPr sz="2400" spc="-3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main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memory,</a:t>
            </a:r>
            <a:endParaRPr sz="2400" spc="-25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only</a:t>
            </a:r>
            <a:r>
              <a:rPr sz="2400" i="1" spc="-23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two</a:t>
            </a:r>
            <a:r>
              <a:rPr sz="2400" i="1" spc="-12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disk</a:t>
            </a:r>
            <a:r>
              <a:rPr sz="2400" i="1" spc="-12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accesses</a:t>
            </a:r>
            <a:r>
              <a:rPr sz="2400" i="1" spc="-12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4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most</a:t>
            </a:r>
            <a:r>
              <a:rPr sz="2400" spc="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required</a:t>
            </a:r>
            <a:r>
              <a:rPr sz="2400" spc="-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find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any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tree!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8731" y="5901293"/>
            <a:ext cx="241554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548640" y="5094732"/>
            <a:ext cx="190500" cy="405383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548640" y="942488"/>
            <a:ext cx="3907222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spc="-29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VERVIEW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STRUCTURES</a:t>
            </a:r>
            <a:endParaRPr sz="24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40" y="1631864"/>
            <a:ext cx="7421878" cy="2426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TINVNK+Wingdings-Regular" panose="05000000000000000000"/>
                <a:cs typeface="TINVNK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4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internal</a:t>
            </a:r>
            <a:r>
              <a:rPr sz="2400" spc="-5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contains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] keys,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] +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 children.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535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TINVNK+Wingdings-Regular" panose="05000000000000000000"/>
                <a:cs typeface="TINVNK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keys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4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dividing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points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separating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range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keys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handled</a:t>
            </a:r>
            <a:r>
              <a:rPr sz="2400" spc="-3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] +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1subranges,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handled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400" spc="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child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spc="-4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2400" spc="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searching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for a key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B-tree,</a:t>
            </a:r>
            <a:r>
              <a:rPr sz="2400" spc="-3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we make an (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] + 1)-way</a:t>
            </a:r>
            <a:r>
              <a:rPr sz="2400" spc="-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decision</a:t>
            </a:r>
            <a:r>
              <a:rPr sz="2400" spc="-4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comparisons</a:t>
            </a:r>
            <a:r>
              <a:rPr sz="24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] keys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stored</a:t>
            </a:r>
            <a:r>
              <a:rPr sz="2400" spc="-3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640" y="4088552"/>
            <a:ext cx="7095083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TINVNK+Wingdings-Regular" panose="05000000000000000000"/>
                <a:cs typeface="TINVNK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structure</a:t>
            </a:r>
            <a:r>
              <a:rPr sz="2400" spc="-3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leaf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nodes</a:t>
            </a:r>
            <a:r>
              <a:rPr sz="2400" spc="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differs</a:t>
            </a:r>
            <a:r>
              <a:rPr sz="2400" spc="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from that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internal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2960" y="4417736"/>
            <a:ext cx="5778401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nodes;</a:t>
            </a:r>
            <a:r>
              <a:rPr sz="2400" spc="-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we will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examine</a:t>
            </a:r>
            <a:r>
              <a:rPr sz="24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differences later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88731" y="5901293"/>
            <a:ext cx="241554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9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20.06.14"/>
  <p:tag name="AS_TITLE" val="Aspose.Slides for .NET 2.0"/>
  <p:tag name="AS_VERSION" val="20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15615</Words>
  <Application>WPS 演示</Application>
  <PresentationFormat>全屏显示(4:3)</PresentationFormat>
  <Paragraphs>1068</Paragraphs>
  <Slides>69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68</vt:i4>
      </vt:variant>
      <vt:variant>
        <vt:lpstr>主题</vt:lpstr>
      </vt:variant>
      <vt:variant>
        <vt:i4>61</vt:i4>
      </vt:variant>
      <vt:variant>
        <vt:lpstr>幻灯片标题</vt:lpstr>
      </vt:variant>
      <vt:variant>
        <vt:i4>69</vt:i4>
      </vt:variant>
    </vt:vector>
  </HeadingPairs>
  <TitlesOfParts>
    <vt:vector size="198" baseType="lpstr">
      <vt:lpstr>Arial</vt:lpstr>
      <vt:lpstr>宋体</vt:lpstr>
      <vt:lpstr>Wingdings</vt:lpstr>
      <vt:lpstr>Times New Roman</vt:lpstr>
      <vt:lpstr>Times New Roman</vt:lpstr>
      <vt:lpstr>Wingdings</vt:lpstr>
      <vt:lpstr>HKLCEF+Wingdings-Regular</vt:lpstr>
      <vt:lpstr>WMUOAI+Wingdings-Regular</vt:lpstr>
      <vt:lpstr>NKCDRH+Wingdings-Regular</vt:lpstr>
      <vt:lpstr>VUCAAN+Wingdings-Regular</vt:lpstr>
      <vt:lpstr>OPRAEN+Wingdings-Regular</vt:lpstr>
      <vt:lpstr>TINVNK+Wingdings-Regular</vt:lpstr>
      <vt:lpstr>微软雅黑</vt:lpstr>
      <vt:lpstr>Arial Unicode MS</vt:lpstr>
      <vt:lpstr>Calibri</vt:lpstr>
      <vt:lpstr>HPJFTB+Wingdings-Regular</vt:lpstr>
      <vt:lpstr>PFFMMD+Wingdings-Regular</vt:lpstr>
      <vt:lpstr>QROOSU+Wingdings-Regular</vt:lpstr>
      <vt:lpstr>GRIUGH+Wingdings-Regular</vt:lpstr>
      <vt:lpstr>BBTCWD+Wingdings-Regular</vt:lpstr>
      <vt:lpstr>BOODAQ+Wingdings2</vt:lpstr>
      <vt:lpstr>BRRVWG+TimesNewRomanPSMT</vt:lpstr>
      <vt:lpstr>VTCIHB+Wingdings-Regular</vt:lpstr>
      <vt:lpstr>OVATWU+TimesNewRomanPSMT</vt:lpstr>
      <vt:lpstr>LSFPSF+Wingdings-Regular</vt:lpstr>
      <vt:lpstr>UVDUIM+TimesNewRomanPSMT</vt:lpstr>
      <vt:lpstr>BPMANI+Wingdings2</vt:lpstr>
      <vt:lpstr>PUHBCW+Wingdings-Regular</vt:lpstr>
      <vt:lpstr>CUQLPG+TimesNewRomanPSMT</vt:lpstr>
      <vt:lpstr>TDVCME+Wingdings-Regular</vt:lpstr>
      <vt:lpstr>GNRTPR+TimesNewRomanPSMT</vt:lpstr>
      <vt:lpstr>LPMCAT+Wingdings-Regular</vt:lpstr>
      <vt:lpstr>VVIEOW+TimesNewRomanPS-ItalicMT</vt:lpstr>
      <vt:lpstr>DFVRUD+TimesNewRomanPSMT</vt:lpstr>
      <vt:lpstr>BENOUQ+Wingdings-Regular</vt:lpstr>
      <vt:lpstr>JGTQBT+Wingdings-Regular</vt:lpstr>
      <vt:lpstr>BUSCNN+Wingdings-Regular</vt:lpstr>
      <vt:lpstr>BQLCPC+TimesNewRomanPSMT</vt:lpstr>
      <vt:lpstr>QSSSEA+TimesNewRomanPSMT</vt:lpstr>
      <vt:lpstr>UJDAFA+Wingdings-Regular</vt:lpstr>
      <vt:lpstr>TCWOVQ+Wingdings-Regular</vt:lpstr>
      <vt:lpstr>TWDGPJ+TimesNewRomanPS-ItalicMT</vt:lpstr>
      <vt:lpstr>WIPAAU+Wingdings-Regular</vt:lpstr>
      <vt:lpstr>TDQHVV+Wingdings2</vt:lpstr>
      <vt:lpstr>TADMMU+Wingdings-Regular</vt:lpstr>
      <vt:lpstr>HPUIKK+TimesNewRomanPSMT</vt:lpstr>
      <vt:lpstr>MDRLOV+TimesNewRomanPSMT</vt:lpstr>
      <vt:lpstr>NFEQRS+TimesNewRomanPSMT</vt:lpstr>
      <vt:lpstr>EBAWIG+Wingdings-Regular</vt:lpstr>
      <vt:lpstr>KOQEWW+Wingdings-Regular</vt:lpstr>
      <vt:lpstr>STTPQR+Wingdings2</vt:lpstr>
      <vt:lpstr>BMQOKI+Wingdings-Regular</vt:lpstr>
      <vt:lpstr>EFRSNQ+Wingdings2</vt:lpstr>
      <vt:lpstr>RCBGJK+TimesNewRomanPSMT</vt:lpstr>
      <vt:lpstr>WOFIQW+Wingdings2</vt:lpstr>
      <vt:lpstr>GALWTT+TimesNewRomanPSMT</vt:lpstr>
      <vt:lpstr>KBBKNJ+Wingdings-Regular</vt:lpstr>
      <vt:lpstr>AUIUUK+Wingdings2</vt:lpstr>
      <vt:lpstr>LFLEMN+Wingdings2</vt:lpstr>
      <vt:lpstr>LEOKUB+Wingdings-Regular</vt:lpstr>
      <vt:lpstr>QPNULP+Wingdings-Regular</vt:lpstr>
      <vt:lpstr>AUBTCU+Wingdings-Regular</vt:lpstr>
      <vt:lpstr>STCBDR+Wingdings-Regular</vt:lpstr>
      <vt:lpstr>等线</vt:lpstr>
      <vt:lpstr>NIMDAE+ArialMT</vt:lpstr>
      <vt:lpstr>CAEIAL+DengXian-Light</vt:lpstr>
      <vt:lpstr>QKETBR+DengXian-Light</vt:lpstr>
      <vt:lpstr>PMPVHI+DengXian-Light</vt:lpstr>
      <vt:lpstr>Office Theme</vt:lpstr>
      <vt:lpstr>Office Theme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PowerPoint 演示文稿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OUTLINE</vt:lpstr>
      <vt:lpstr>BASIC OPERATIONS</vt:lpstr>
      <vt:lpstr>PowerPoint 演示文稿</vt:lpstr>
      <vt:lpstr>PowerPoint 演示文稿</vt:lpstr>
      <vt:lpstr>PowerPoint 演示文稿</vt:lpstr>
      <vt:lpstr>PowerPoint 演示文稿</vt:lpstr>
      <vt:lpstr>BASIC OPERATIONS</vt:lpstr>
      <vt:lpstr>PowerPoint 演示文稿</vt:lpstr>
      <vt:lpstr>PowerPoint 演示文稿</vt:lpstr>
      <vt:lpstr>BASIC OPERATIONS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BASIC OPERATIONS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BASIC OPERATIONS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OUTLINE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/>
  <cp:lastModifiedBy>大宇哥</cp:lastModifiedBy>
  <cp:revision>18</cp:revision>
  <cp:lastPrinted>2020-09-26T17:07:00Z</cp:lastPrinted>
  <dcterms:created xsi:type="dcterms:W3CDTF">2020-09-26T09:07:00Z</dcterms:created>
  <dcterms:modified xsi:type="dcterms:W3CDTF">2020-09-26T12:22:10Z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