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3FBC9-F999-4BBE-81FE-F9756EDBC850}" v="4" dt="2022-04-30T09:33:1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yu FU (20126490)" userId="2c3901c0-df26-4e1b-85e4-c4ade433ef76" providerId="ADAL" clId="{89C3FBC9-F999-4BBE-81FE-F9756EDBC850}"/>
    <pc:docChg chg="undo custSel addSld modSld">
      <pc:chgData name="Haoyu FU (20126490)" userId="2c3901c0-df26-4e1b-85e4-c4ade433ef76" providerId="ADAL" clId="{89C3FBC9-F999-4BBE-81FE-F9756EDBC850}" dt="2022-04-30T09:33:17.571" v="6" actId="1076"/>
      <pc:docMkLst>
        <pc:docMk/>
      </pc:docMkLst>
      <pc:sldChg chg="addSp delSp modSp new mod">
        <pc:chgData name="Haoyu FU (20126490)" userId="2c3901c0-df26-4e1b-85e4-c4ade433ef76" providerId="ADAL" clId="{89C3FBC9-F999-4BBE-81FE-F9756EDBC850}" dt="2022-04-30T09:33:17.571" v="6" actId="1076"/>
        <pc:sldMkLst>
          <pc:docMk/>
          <pc:sldMk cId="1105914803" sldId="256"/>
        </pc:sldMkLst>
        <pc:spChg chg="add del">
          <ac:chgData name="Haoyu FU (20126490)" userId="2c3901c0-df26-4e1b-85e4-c4ade433ef76" providerId="ADAL" clId="{89C3FBC9-F999-4BBE-81FE-F9756EDBC850}" dt="2022-04-30T09:33:06.572" v="2" actId="22"/>
          <ac:spMkLst>
            <pc:docMk/>
            <pc:sldMk cId="1105914803" sldId="256"/>
            <ac:spMk id="5" creationId="{D8191861-A932-5989-3E97-E4FDD74D4192}"/>
          </ac:spMkLst>
        </pc:spChg>
        <pc:spChg chg="add">
          <ac:chgData name="Haoyu FU (20126490)" userId="2c3901c0-df26-4e1b-85e4-c4ade433ef76" providerId="ADAL" clId="{89C3FBC9-F999-4BBE-81FE-F9756EDBC850}" dt="2022-04-30T09:33:12.879" v="3"/>
          <ac:spMkLst>
            <pc:docMk/>
            <pc:sldMk cId="1105914803" sldId="256"/>
            <ac:spMk id="6" creationId="{68B511E8-E8FF-45E8-CB4F-3830471E9501}"/>
          </ac:spMkLst>
        </pc:spChg>
        <pc:spChg chg="add del mod">
          <ac:chgData name="Haoyu FU (20126490)" userId="2c3901c0-df26-4e1b-85e4-c4ade433ef76" providerId="ADAL" clId="{89C3FBC9-F999-4BBE-81FE-F9756EDBC850}" dt="2022-04-30T09:33:16.563" v="5" actId="478"/>
          <ac:spMkLst>
            <pc:docMk/>
            <pc:sldMk cId="1105914803" sldId="256"/>
            <ac:spMk id="7" creationId="{A1940582-992E-6607-9A17-FD5CFBB7316B}"/>
          </ac:spMkLst>
        </pc:spChg>
        <pc:picChg chg="add mod">
          <ac:chgData name="Haoyu FU (20126490)" userId="2c3901c0-df26-4e1b-85e4-c4ade433ef76" providerId="ADAL" clId="{89C3FBC9-F999-4BBE-81FE-F9756EDBC850}" dt="2022-04-30T09:33:17.571" v="6" actId="1076"/>
          <ac:picMkLst>
            <pc:docMk/>
            <pc:sldMk cId="1105914803" sldId="256"/>
            <ac:picMk id="1025" creationId="{4BDBB036-D77E-9F47-5448-6E0D68ED9F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8655-F991-35E4-F9FD-0820624E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0767-3574-A4C3-4363-3B8D3D00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0B22-EC19-7293-A09D-C8AACDF4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5FAD-A5FD-E0FC-7A3C-94861DA8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270B-CCC4-6E73-7F4F-73C1356F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1F67-F516-27C8-0A6A-74AAB048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0D4E-C4F0-CE83-40D7-2E4ECCA7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89AC-F6EB-E359-99C1-E2711624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3043-625C-4936-BB97-6E45038A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8B2D-84B3-0499-29DB-5CE195B9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697CF-B7C7-CD9A-7885-006E41C47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00A2-1700-BE0B-15B7-9668C9ED2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790A-88C7-0E6B-6098-0DB4F074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838-C165-1409-6151-626CB888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DD79-2AF4-1891-38A4-BC23B190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8CE0-8ED2-A2E5-5573-74242E73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288E-C77E-CB08-B429-9F594A32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D5BB-4EA3-5A2A-688B-189D08F5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82ED-0E75-FDF5-9042-6194E00A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DB3C-0303-3A38-8E75-2090D6D9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CC9-2B86-7A64-BF67-AA4230E0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57E8-A828-E337-7785-662D546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7D0C-D50B-45EC-69BA-BEF9A827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71E0-23B5-C055-7AAF-E5A3D7BF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0521-1086-9225-63D5-C8BAA9F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0EBF-665F-CE67-9570-A1BF879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8B52-69EC-04E8-4009-B8C627000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BF27-9F36-631F-F81B-20B55469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EFE2B-1FA7-0812-0592-08D1C52C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D7F3-56D7-7850-7C34-2E8A4FA2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654F-48DA-0301-5862-F369059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4296-DD5D-912B-210F-836B0B8A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A10A-C688-FBB1-CA68-8A022085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0693-91AC-3744-DB88-028AF062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7F171-09E3-2010-75A8-67B978C1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E7071-B7FF-8019-97D7-D3084A333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1EE13-3D85-740C-68EF-A78E86A9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44B01-7CFF-87D6-94E4-B4C8F1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2A13-98B7-2C07-A2C9-77D21D7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0A46-969D-6249-C005-8CCF347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4FC20-F770-0520-9B3A-82C74209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DA59D-9943-028B-9046-C8A3043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7412B-DA3E-F383-BD2A-3CFE5388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28EAA-7E66-86B5-85F9-92B643F6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C98CC-DFAF-C82D-54F9-F0EDD644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6042-0F56-A546-DFB8-FEBF5BAD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63C-4FD9-D663-114A-8B49E81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0C4-0CAB-334F-B902-8C3B0E01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6902F-EB1D-4AF3-4803-6723265A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F05F-0D04-DC33-9E42-C4320A67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7CF65-A4E3-8898-04B2-162BB61A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4F89-DEC5-82B7-38CE-E968267C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9535-5411-808B-87BB-5C08611F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74A02-EA27-5F95-2028-A6EC4ACF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A95C9-8BD2-9B3A-92C2-9088859E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536A8-DDAD-2F49-796C-EC6465EF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07D3-B863-A8DA-4E17-E7D270A5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A54F4-A58B-A375-9833-B6201926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A161-935A-E95D-FC23-AD392BE8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FB6C-2A5E-C338-AD3D-6A7D9CC7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7F68-0BE1-9A61-671B-3D5B0B890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C2C5-1729-46B2-9D8F-BD3BC4A187F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33DE-5DAC-8DFB-2640-0D17BB9E4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FFB1-29E2-C560-11C4-CD3661064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C372-169A-4C62-B6A9-7019AC17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EB85-8569-29ED-A845-71B1BEC8C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85EA7-6CAC-E0CA-A698-A6C5E543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B511E8-E8FF-45E8-CB4F-3830471E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BDBB036-D77E-9F47-5448-6E0D68ED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65100"/>
            <a:ext cx="4648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1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付 浩宇</dc:creator>
  <cp:lastModifiedBy>付 浩宇</cp:lastModifiedBy>
  <cp:revision>1</cp:revision>
  <dcterms:created xsi:type="dcterms:W3CDTF">2022-04-30T09:33:03Z</dcterms:created>
  <dcterms:modified xsi:type="dcterms:W3CDTF">2022-04-30T09:33:22Z</dcterms:modified>
</cp:coreProperties>
</file>