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34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74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E69B-A1BC-4BFF-B701-FE6F9142D24F}" type="datetimeFigureOut">
              <a:rPr lang="fr-CH" smtClean="0"/>
              <a:t>23.02.2022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FA9B-0BD2-43D7-B8FF-946830A08B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4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DD63-6E40-40CA-8159-38606C95545E}" type="datetimeFigureOut">
              <a:rPr lang="fr-CH" smtClean="0"/>
              <a:t>23.02.2022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398-23D0-4D20-89B8-E2AA06F92E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6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8313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" y="323501"/>
            <a:ext cx="3613500" cy="131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42" y="5692735"/>
            <a:ext cx="1732520" cy="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67273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17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57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1077126" cy="554115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411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4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5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7306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34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58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72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1850" y="6265732"/>
            <a:ext cx="274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53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4185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92805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9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382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69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>
          <a:xfrm>
            <a:off x="854579" y="6265732"/>
            <a:ext cx="2726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2631" y="465138"/>
            <a:ext cx="502049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7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4661567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8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82217"/>
            <a:ext cx="8946735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287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5ED6DB-EBA3-4449-8D86-B5E5D84237CA}" type="datetime1">
              <a:rPr lang="fr-FR" smtClean="0"/>
              <a:t>23/02/2022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2879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296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3150CF-46F0-4FEE-9B38-FA518C85AC0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0389"/>
            <a:ext cx="12192000" cy="18462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3E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B3E5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8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Présentation ITIL 4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51649"/>
          </a:xfrm>
        </p:spPr>
        <p:txBody>
          <a:bodyPr>
            <a:normAutofit/>
          </a:bodyPr>
          <a:lstStyle/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Mme Chrystel Dayer</a:t>
            </a:r>
          </a:p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Chargée de cours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838200" y="6273970"/>
            <a:ext cx="2743200" cy="365125"/>
          </a:xfrm>
        </p:spPr>
        <p:txBody>
          <a:bodyPr/>
          <a:lstStyle/>
          <a:p>
            <a:fld id="{D8C0A943-C54A-47C0-B4C2-905C8DAFEB73}" type="datetime1">
              <a:rPr lang="fr-FR" smtClean="0"/>
              <a:t>23/02/2022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4038600" y="6273970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290446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B8F9C-C6B4-4E0D-9FFC-14A151AB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Présentation ITIL 4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BAB25-D9BA-4D29-8AEE-0136F53A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/>
          </a:p>
          <a:p>
            <a:r>
              <a:rPr lang="fr-CH" dirty="0"/>
              <a:t>Former une équipe </a:t>
            </a:r>
          </a:p>
          <a:p>
            <a:r>
              <a:rPr lang="fr-CH" dirty="0"/>
              <a:t>Réaliser une présentation orale sur une notion d’ITIL 4.</a:t>
            </a:r>
          </a:p>
          <a:p>
            <a:r>
              <a:rPr lang="fr-CH" dirty="0"/>
              <a:t>Un </a:t>
            </a:r>
            <a:r>
              <a:rPr lang="fr-CH" b="1" dirty="0"/>
              <a:t>exemple pratique </a:t>
            </a:r>
            <a:r>
              <a:rPr lang="fr-CH" dirty="0"/>
              <a:t>d’utilisation d’ITIL 4 dans un contexte professionnel ou quotidien.</a:t>
            </a:r>
          </a:p>
          <a:p>
            <a:r>
              <a:rPr lang="fr-CH" dirty="0"/>
              <a:t>La présentation peut être accompagnée d’un </a:t>
            </a:r>
            <a:r>
              <a:rPr lang="fr-CH" dirty="0" err="1"/>
              <a:t>ppt</a:t>
            </a:r>
            <a:r>
              <a:rPr lang="fr-CH" dirty="0"/>
              <a:t> (max 3 pages</a:t>
            </a:r>
            <a:r>
              <a:rPr lang="fr-CH" dirty="0" smtClean="0"/>
              <a:t>).</a:t>
            </a:r>
          </a:p>
          <a:p>
            <a:r>
              <a:rPr lang="fr-CH" dirty="0" smtClean="0"/>
              <a:t>Présentation créative «out of the box». </a:t>
            </a:r>
            <a:endParaRPr lang="fr-CH" dirty="0"/>
          </a:p>
          <a:p>
            <a:r>
              <a:rPr lang="fr-CH" dirty="0"/>
              <a:t>Les équipes s’inscrivent pour leur présentation sur Cyberlearn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0720-FEE2-4E4E-8184-0AA58B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4557D-2B42-4D1F-BBA0-74C316AE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</a:p>
        </p:txBody>
      </p:sp>
    </p:spTree>
    <p:extLst>
      <p:ext uri="{BB962C8B-B14F-4D97-AF65-F5344CB8AC3E}">
        <p14:creationId xmlns:p14="http://schemas.microsoft.com/office/powerpoint/2010/main" val="2903184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31C36508C984CA52C1D5915CC8D3D" ma:contentTypeVersion="8" ma:contentTypeDescription="Crée un document." ma:contentTypeScope="" ma:versionID="d78761fd3438c60df7e60c76f90b3808">
  <xsd:schema xmlns:xsd="http://www.w3.org/2001/XMLSchema" xmlns:xs="http://www.w3.org/2001/XMLSchema" xmlns:p="http://schemas.microsoft.com/office/2006/metadata/properties" xmlns:ns2="d2dea4ad-c231-41aa-b1c3-a4461099f9df" targetNamespace="http://schemas.microsoft.com/office/2006/metadata/properties" ma:root="true" ma:fieldsID="39b06d9c8eab79cbac596d81ac0c6ebb" ns2:_="">
    <xsd:import namespace="d2dea4ad-c231-41aa-b1c3-a4461099f9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ea4ad-c231-41aa-b1c3-a4461099f9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040CE-9098-44A2-BFBE-FC9AE885B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C24A38-321D-4733-BCAB-28D0AFD7A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ea4ad-c231-41aa-b1c3-a4461099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B5217-9229-42B1-9835-1147D6D2423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d2dea4ad-c231-41aa-b1c3-a4461099f9df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Thème Office</vt:lpstr>
      <vt:lpstr>Présentation ITIL 4</vt:lpstr>
      <vt:lpstr>Présentation ITIL 4</vt:lpstr>
    </vt:vector>
  </TitlesOfParts>
  <Company>Haute école de gestion de Genève // 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Fähndrich Jenny (HES)</dc:creator>
  <cp:lastModifiedBy>Dayer Chrystel (HES)</cp:lastModifiedBy>
  <cp:revision>56</cp:revision>
  <dcterms:created xsi:type="dcterms:W3CDTF">2021-09-13T08:54:04Z</dcterms:created>
  <dcterms:modified xsi:type="dcterms:W3CDTF">2022-02-23T15:35:37Z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0x010100A1F31C36508C984CA52C1D5915CC8D3D</vt:lpwstr>
  </property>
</Properties>
</file>