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0" r:id="rId6"/>
    <p:sldId id="262" r:id="rId7"/>
    <p:sldId id="285" r:id="rId8"/>
    <p:sldId id="268" r:id="rId9"/>
    <p:sldId id="287" r:id="rId10"/>
    <p:sldId id="276" r:id="rId11"/>
    <p:sldId id="286" r:id="rId12"/>
    <p:sldId id="275" r:id="rId13"/>
    <p:sldId id="277" r:id="rId14"/>
    <p:sldId id="294" r:id="rId15"/>
    <p:sldId id="293" r:id="rId16"/>
    <p:sldId id="290" r:id="rId17"/>
    <p:sldId id="283" r:id="rId18"/>
    <p:sldId id="292" r:id="rId19"/>
    <p:sldId id="291" r:id="rId20"/>
    <p:sldId id="271" r:id="rId21"/>
    <p:sldId id="274" r:id="rId22"/>
    <p:sldId id="296" r:id="rId23"/>
    <p:sldId id="301" r:id="rId24"/>
    <p:sldId id="297" r:id="rId25"/>
    <p:sldId id="298" r:id="rId26"/>
    <p:sldId id="299" r:id="rId27"/>
    <p:sldId id="284" r:id="rId28"/>
    <p:sldId id="281" r:id="rId29"/>
    <p:sldId id="295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E54"/>
    <a:srgbClr val="769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37873-74F1-4BBB-9A6B-359EFCB71559}" v="44" dt="2021-12-08T20:00:33.866"/>
    <p1510:client id="{874A3A1F-31E4-4DBA-8515-501E2B7EC868}" v="247" dt="2021-12-08T20:30:53.842"/>
    <p1510:client id="{B9EE3026-0C46-4ACC-9518-1E242C3A20DD}" v="5117" dt="2021-12-09T09:28:19.324"/>
    <p1510:client id="{BB9F198C-C701-4D90-9ABC-62079CCF9DB6}" v="12" dt="2021-12-08T16:36:00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arte Da Silva Alexie" userId="S::alexie.duarteda@hes-so.ch::8582ddca-345e-4355-b586-e9832145713c" providerId="AD" clId="Web-{B9EE3026-0C46-4ACC-9518-1E242C3A20DD}"/>
    <pc:docChg chg="addSld delSld modSld sldOrd">
      <pc:chgData name="Duarte Da Silva Alexie" userId="S::alexie.duarteda@hes-so.ch::8582ddca-345e-4355-b586-e9832145713c" providerId="AD" clId="Web-{B9EE3026-0C46-4ACC-9518-1E242C3A20DD}" dt="2021-12-09T09:28:19.324" v="4993" actId="20577"/>
      <pc:docMkLst>
        <pc:docMk/>
      </pc:docMkLst>
      <pc:sldChg chg="modSp">
        <pc:chgData name="Duarte Da Silva Alexie" userId="S::alexie.duarteda@hes-so.ch::8582ddca-345e-4355-b586-e9832145713c" providerId="AD" clId="Web-{B9EE3026-0C46-4ACC-9518-1E242C3A20DD}" dt="2021-12-09T09:23:43.070" v="4945" actId="20577"/>
        <pc:sldMkLst>
          <pc:docMk/>
          <pc:sldMk cId="216617640" sldId="262"/>
        </pc:sldMkLst>
        <pc:spChg chg="mod">
          <ac:chgData name="Duarte Da Silva Alexie" userId="S::alexie.duarteda@hes-so.ch::8582ddca-345e-4355-b586-e9832145713c" providerId="AD" clId="Web-{B9EE3026-0C46-4ACC-9518-1E242C3A20DD}" dt="2021-12-09T09:23:43.070" v="4945" actId="20577"/>
          <ac:spMkLst>
            <pc:docMk/>
            <pc:sldMk cId="216617640" sldId="262"/>
            <ac:spMk id="3" creationId="{00000000-0000-0000-0000-000000000000}"/>
          </ac:spMkLst>
        </pc:spChg>
      </pc:sldChg>
      <pc:sldChg chg="modSp">
        <pc:chgData name="Duarte Da Silva Alexie" userId="S::alexie.duarteda@hes-so.ch::8582ddca-345e-4355-b586-e9832145713c" providerId="AD" clId="Web-{B9EE3026-0C46-4ACC-9518-1E242C3A20DD}" dt="2021-12-09T08:47:35.007" v="3274" actId="20577"/>
        <pc:sldMkLst>
          <pc:docMk/>
          <pc:sldMk cId="1776907967" sldId="268"/>
        </pc:sldMkLst>
        <pc:spChg chg="mod">
          <ac:chgData name="Duarte Da Silva Alexie" userId="S::alexie.duarteda@hes-so.ch::8582ddca-345e-4355-b586-e9832145713c" providerId="AD" clId="Web-{B9EE3026-0C46-4ACC-9518-1E242C3A20DD}" dt="2021-12-09T08:47:35.007" v="3274" actId="20577"/>
          <ac:spMkLst>
            <pc:docMk/>
            <pc:sldMk cId="1776907967" sldId="268"/>
            <ac:spMk id="5" creationId="{00000000-0000-0000-0000-000000000000}"/>
          </ac:spMkLst>
        </pc:spChg>
      </pc:sldChg>
      <pc:sldChg chg="addSp delSp modSp del">
        <pc:chgData name="Duarte Da Silva Alexie" userId="S::alexie.duarteda@hes-so.ch::8582ddca-345e-4355-b586-e9832145713c" providerId="AD" clId="Web-{B9EE3026-0C46-4ACC-9518-1E242C3A20DD}" dt="2021-12-09T08:19:08.779" v="893"/>
        <pc:sldMkLst>
          <pc:docMk/>
          <pc:sldMk cId="1087133885" sldId="269"/>
        </pc:sldMkLst>
        <pc:spChg chg="add del mod">
          <ac:chgData name="Duarte Da Silva Alexie" userId="S::alexie.duarteda@hes-so.ch::8582ddca-345e-4355-b586-e9832145713c" providerId="AD" clId="Web-{B9EE3026-0C46-4ACC-9518-1E242C3A20DD}" dt="2021-12-09T08:18:03.466" v="880"/>
          <ac:spMkLst>
            <pc:docMk/>
            <pc:sldMk cId="1087133885" sldId="269"/>
            <ac:spMk id="10" creationId="{1452B67E-31B0-4668-AB54-C267D29092E0}"/>
          </ac:spMkLst>
        </pc:spChg>
        <pc:graphicFrameChg chg="add del mod">
          <ac:chgData name="Duarte Da Silva Alexie" userId="S::alexie.duarteda@hes-so.ch::8582ddca-345e-4355-b586-e9832145713c" providerId="AD" clId="Web-{B9EE3026-0C46-4ACC-9518-1E242C3A20DD}" dt="2021-12-09T08:10:05.271" v="225"/>
          <ac:graphicFrameMkLst>
            <pc:docMk/>
            <pc:sldMk cId="1087133885" sldId="269"/>
            <ac:graphicFrameMk id="3" creationId="{192E45E7-E833-482F-B66B-3E33942DD8A2}"/>
          </ac:graphicFrameMkLst>
        </pc:graphicFrameChg>
        <pc:graphicFrameChg chg="del mod modGraphic">
          <ac:chgData name="Duarte Da Silva Alexie" userId="S::alexie.duarteda@hes-so.ch::8582ddca-345e-4355-b586-e9832145713c" providerId="AD" clId="Web-{B9EE3026-0C46-4ACC-9518-1E242C3A20DD}" dt="2021-12-09T08:17:56.653" v="879"/>
          <ac:graphicFrameMkLst>
            <pc:docMk/>
            <pc:sldMk cId="1087133885" sldId="269"/>
            <ac:graphicFrameMk id="7" creationId="{00000000-0000-0000-0000-000000000000}"/>
          </ac:graphicFrameMkLst>
        </pc:graphicFrameChg>
        <pc:graphicFrameChg chg="add mod modGraphic">
          <ac:chgData name="Duarte Da Silva Alexie" userId="S::alexie.duarteda@hes-so.ch::8582ddca-345e-4355-b586-e9832145713c" providerId="AD" clId="Web-{B9EE3026-0C46-4ACC-9518-1E242C3A20DD}" dt="2021-12-09T08:18:24.450" v="882" actId="1076"/>
          <ac:graphicFrameMkLst>
            <pc:docMk/>
            <pc:sldMk cId="1087133885" sldId="269"/>
            <ac:graphicFrameMk id="8" creationId="{AC31E756-1C92-4B49-8E1E-A8E56BB6063C}"/>
          </ac:graphicFrameMkLst>
        </pc:graphicFrameChg>
      </pc:sldChg>
      <pc:sldChg chg="addSp delSp modSp">
        <pc:chgData name="Duarte Da Silva Alexie" userId="S::alexie.duarteda@hes-so.ch::8582ddca-345e-4355-b586-e9832145713c" providerId="AD" clId="Web-{B9EE3026-0C46-4ACC-9518-1E242C3A20DD}" dt="2021-12-09T09:05:29.366" v="4524"/>
        <pc:sldMkLst>
          <pc:docMk/>
          <pc:sldMk cId="2238437412" sldId="274"/>
        </pc:sldMkLst>
        <pc:spChg chg="del">
          <ac:chgData name="Duarte Da Silva Alexie" userId="S::alexie.duarteda@hes-so.ch::8582ddca-345e-4355-b586-e9832145713c" providerId="AD" clId="Web-{B9EE3026-0C46-4ACC-9518-1E242C3A20DD}" dt="2021-12-09T08:58:42.861" v="3389"/>
          <ac:spMkLst>
            <pc:docMk/>
            <pc:sldMk cId="2238437412" sldId="274"/>
            <ac:spMk id="3" creationId="{E125A6CE-18C8-487A-8C11-3B99BA2C2BC6}"/>
          </ac:spMkLst>
        </pc:spChg>
        <pc:spChg chg="mod">
          <ac:chgData name="Duarte Da Silva Alexie" userId="S::alexie.duarteda@hes-so.ch::8582ddca-345e-4355-b586-e9832145713c" providerId="AD" clId="Web-{B9EE3026-0C46-4ACC-9518-1E242C3A20DD}" dt="2021-12-09T08:48:17.680" v="3290" actId="20577"/>
          <ac:spMkLst>
            <pc:docMk/>
            <pc:sldMk cId="2238437412" sldId="274"/>
            <ac:spMk id="5" creationId="{545AC404-B460-4B12-BAAC-1744C7AC5C42}"/>
          </ac:spMkLst>
        </pc:spChg>
        <pc:graphicFrameChg chg="add del mod modGraphic">
          <ac:chgData name="Duarte Da Silva Alexie" userId="S::alexie.duarteda@hes-so.ch::8582ddca-345e-4355-b586-e9832145713c" providerId="AD" clId="Web-{B9EE3026-0C46-4ACC-9518-1E242C3A20DD}" dt="2021-12-09T08:58:34.032" v="3388"/>
          <ac:graphicFrameMkLst>
            <pc:docMk/>
            <pc:sldMk cId="2238437412" sldId="274"/>
            <ac:graphicFrameMk id="7" creationId="{13AF72A6-4A11-4435-83B1-4077F89328F0}"/>
          </ac:graphicFrameMkLst>
        </pc:graphicFrameChg>
        <pc:graphicFrameChg chg="add mod ord modGraphic">
          <ac:chgData name="Duarte Da Silva Alexie" userId="S::alexie.duarteda@hes-so.ch::8582ddca-345e-4355-b586-e9832145713c" providerId="AD" clId="Web-{B9EE3026-0C46-4ACC-9518-1E242C3A20DD}" dt="2021-12-09T09:05:29.366" v="4524"/>
          <ac:graphicFrameMkLst>
            <pc:docMk/>
            <pc:sldMk cId="2238437412" sldId="274"/>
            <ac:graphicFrameMk id="8" creationId="{6129C4DC-3B7D-46ED-A0D3-5DA68CCD12A2}"/>
          </ac:graphicFrameMkLst>
        </pc:graphicFrameChg>
      </pc:sldChg>
      <pc:sldChg chg="modSp">
        <pc:chgData name="Duarte Da Silva Alexie" userId="S::alexie.duarteda@hes-so.ch::8582ddca-345e-4355-b586-e9832145713c" providerId="AD" clId="Web-{B9EE3026-0C46-4ACC-9518-1E242C3A20DD}" dt="2021-12-09T08:47:51.429" v="3280" actId="20577"/>
        <pc:sldMkLst>
          <pc:docMk/>
          <pc:sldMk cId="1377319986" sldId="277"/>
        </pc:sldMkLst>
        <pc:spChg chg="mod">
          <ac:chgData name="Duarte Da Silva Alexie" userId="S::alexie.duarteda@hes-so.ch::8582ddca-345e-4355-b586-e9832145713c" providerId="AD" clId="Web-{B9EE3026-0C46-4ACC-9518-1E242C3A20DD}" dt="2021-12-09T08:47:51.429" v="3280" actId="20577"/>
          <ac:spMkLst>
            <pc:docMk/>
            <pc:sldMk cId="1377319986" sldId="277"/>
            <ac:spMk id="5" creationId="{ACE620D5-35B3-4BC1-936A-1986C6CB7161}"/>
          </ac:spMkLst>
        </pc:spChg>
      </pc:sldChg>
      <pc:sldChg chg="modSp del">
        <pc:chgData name="Duarte Da Silva Alexie" userId="S::alexie.duarteda@hes-so.ch::8582ddca-345e-4355-b586-e9832145713c" providerId="AD" clId="Web-{B9EE3026-0C46-4ACC-9518-1E242C3A20DD}" dt="2021-12-09T08:52:20.933" v="3341"/>
        <pc:sldMkLst>
          <pc:docMk/>
          <pc:sldMk cId="484339408" sldId="278"/>
        </pc:sldMkLst>
        <pc:spChg chg="mod">
          <ac:chgData name="Duarte Da Silva Alexie" userId="S::alexie.duarteda@hes-so.ch::8582ddca-345e-4355-b586-e9832145713c" providerId="AD" clId="Web-{B9EE3026-0C46-4ACC-9518-1E242C3A20DD}" dt="2021-12-09T08:52:20.636" v="3340" actId="20577"/>
          <ac:spMkLst>
            <pc:docMk/>
            <pc:sldMk cId="484339408" sldId="278"/>
            <ac:spMk id="3" creationId="{47E5D6A3-23F8-4585-A14D-861BE26454BE}"/>
          </ac:spMkLst>
        </pc:spChg>
        <pc:spChg chg="mod">
          <ac:chgData name="Duarte Da Silva Alexie" userId="S::alexie.duarteda@hes-so.ch::8582ddca-345e-4355-b586-e9832145713c" providerId="AD" clId="Web-{B9EE3026-0C46-4ACC-9518-1E242C3A20DD}" dt="2021-12-09T08:48:15.320" v="3288" actId="20577"/>
          <ac:spMkLst>
            <pc:docMk/>
            <pc:sldMk cId="484339408" sldId="278"/>
            <ac:spMk id="5" creationId="{2FF2EF74-D1F8-42B4-9104-E9F2D1EFBD65}"/>
          </ac:spMkLst>
        </pc:spChg>
      </pc:sldChg>
      <pc:sldChg chg="modSp">
        <pc:chgData name="Duarte Da Silva Alexie" userId="S::alexie.duarteda@hes-so.ch::8582ddca-345e-4355-b586-e9832145713c" providerId="AD" clId="Web-{B9EE3026-0C46-4ACC-9518-1E242C3A20DD}" dt="2021-12-09T08:47:27.429" v="3272" actId="20577"/>
        <pc:sldMkLst>
          <pc:docMk/>
          <pc:sldMk cId="1115755364" sldId="280"/>
        </pc:sldMkLst>
        <pc:spChg chg="mod">
          <ac:chgData name="Duarte Da Silva Alexie" userId="S::alexie.duarteda@hes-so.ch::8582ddca-345e-4355-b586-e9832145713c" providerId="AD" clId="Web-{B9EE3026-0C46-4ACC-9518-1E242C3A20DD}" dt="2021-12-09T08:47:27.429" v="3272" actId="20577"/>
          <ac:spMkLst>
            <pc:docMk/>
            <pc:sldMk cId="1115755364" sldId="280"/>
            <ac:spMk id="5" creationId="{31935E09-6D94-4434-B77E-20D172C3AD14}"/>
          </ac:spMkLst>
        </pc:spChg>
      </pc:sldChg>
      <pc:sldChg chg="modSp">
        <pc:chgData name="Duarte Da Silva Alexie" userId="S::alexie.duarteda@hes-so.ch::8582ddca-345e-4355-b586-e9832145713c" providerId="AD" clId="Web-{B9EE3026-0C46-4ACC-9518-1E242C3A20DD}" dt="2021-12-09T08:48:23.617" v="3292" actId="20577"/>
        <pc:sldMkLst>
          <pc:docMk/>
          <pc:sldMk cId="3641632416" sldId="281"/>
        </pc:sldMkLst>
        <pc:spChg chg="mod">
          <ac:chgData name="Duarte Da Silva Alexie" userId="S::alexie.duarteda@hes-so.ch::8582ddca-345e-4355-b586-e9832145713c" providerId="AD" clId="Web-{B9EE3026-0C46-4ACC-9518-1E242C3A20DD}" dt="2021-12-09T08:48:23.617" v="3292" actId="20577"/>
          <ac:spMkLst>
            <pc:docMk/>
            <pc:sldMk cId="3641632416" sldId="281"/>
            <ac:spMk id="5" creationId="{5C96F669-2B53-4778-BF32-D9B94D1E2258}"/>
          </ac:spMkLst>
        </pc:spChg>
      </pc:sldChg>
      <pc:sldChg chg="modSp">
        <pc:chgData name="Duarte Da Silva Alexie" userId="S::alexie.duarteda@hes-so.ch::8582ddca-345e-4355-b586-e9832145713c" providerId="AD" clId="Web-{B9EE3026-0C46-4ACC-9518-1E242C3A20DD}" dt="2021-12-09T09:23:49.664" v="4947" actId="20577"/>
        <pc:sldMkLst>
          <pc:docMk/>
          <pc:sldMk cId="1344427434" sldId="285"/>
        </pc:sldMkLst>
        <pc:spChg chg="mod">
          <ac:chgData name="Duarte Da Silva Alexie" userId="S::alexie.duarteda@hes-so.ch::8582ddca-345e-4355-b586-e9832145713c" providerId="AD" clId="Web-{B9EE3026-0C46-4ACC-9518-1E242C3A20DD}" dt="2021-12-09T09:23:49.664" v="4947" actId="20577"/>
          <ac:spMkLst>
            <pc:docMk/>
            <pc:sldMk cId="1344427434" sldId="285"/>
            <ac:spMk id="2" creationId="{00000000-0000-0000-0000-000000000000}"/>
          </ac:spMkLst>
        </pc:spChg>
      </pc:sldChg>
      <pc:sldChg chg="modSp">
        <pc:chgData name="Duarte Da Silva Alexie" userId="S::alexie.duarteda@hes-so.ch::8582ddca-345e-4355-b586-e9832145713c" providerId="AD" clId="Web-{B9EE3026-0C46-4ACC-9518-1E242C3A20DD}" dt="2021-12-09T08:47:46.226" v="3278" actId="20577"/>
        <pc:sldMkLst>
          <pc:docMk/>
          <pc:sldMk cId="1665724153" sldId="286"/>
        </pc:sldMkLst>
        <pc:spChg chg="mod">
          <ac:chgData name="Duarte Da Silva Alexie" userId="S::alexie.duarteda@hes-so.ch::8582ddca-345e-4355-b586-e9832145713c" providerId="AD" clId="Web-{B9EE3026-0C46-4ACC-9518-1E242C3A20DD}" dt="2021-12-09T08:47:46.226" v="3278" actId="20577"/>
          <ac:spMkLst>
            <pc:docMk/>
            <pc:sldMk cId="1665724153" sldId="286"/>
            <ac:spMk id="8" creationId="{96933D7E-7A0A-40FD-A871-DEA8CCDE8A91}"/>
          </ac:spMkLst>
        </pc:spChg>
      </pc:sldChg>
      <pc:sldChg chg="modSp">
        <pc:chgData name="Duarte Da Silva Alexie" userId="S::alexie.duarteda@hes-so.ch::8582ddca-345e-4355-b586-e9832145713c" providerId="AD" clId="Web-{B9EE3026-0C46-4ACC-9518-1E242C3A20DD}" dt="2021-12-09T08:47:39.132" v="3276" actId="20577"/>
        <pc:sldMkLst>
          <pc:docMk/>
          <pc:sldMk cId="161610130" sldId="287"/>
        </pc:sldMkLst>
        <pc:spChg chg="mod">
          <ac:chgData name="Duarte Da Silva Alexie" userId="S::alexie.duarteda@hes-so.ch::8582ddca-345e-4355-b586-e9832145713c" providerId="AD" clId="Web-{B9EE3026-0C46-4ACC-9518-1E242C3A20DD}" dt="2021-12-09T08:47:17.398" v="3270" actId="20577"/>
          <ac:spMkLst>
            <pc:docMk/>
            <pc:sldMk cId="161610130" sldId="287"/>
            <ac:spMk id="3" creationId="{91C587AF-D449-400D-86B1-B42926475962}"/>
          </ac:spMkLst>
        </pc:spChg>
        <pc:spChg chg="mod">
          <ac:chgData name="Duarte Da Silva Alexie" userId="S::alexie.duarteda@hes-so.ch::8582ddca-345e-4355-b586-e9832145713c" providerId="AD" clId="Web-{B9EE3026-0C46-4ACC-9518-1E242C3A20DD}" dt="2021-12-09T08:47:39.132" v="3276" actId="20577"/>
          <ac:spMkLst>
            <pc:docMk/>
            <pc:sldMk cId="161610130" sldId="287"/>
            <ac:spMk id="5" creationId="{51DE6309-53B9-4BCC-9329-EA354BA0D598}"/>
          </ac:spMkLst>
        </pc:spChg>
      </pc:sldChg>
      <pc:sldChg chg="del">
        <pc:chgData name="Duarte Da Silva Alexie" userId="S::alexie.duarteda@hes-so.ch::8582ddca-345e-4355-b586-e9832145713c" providerId="AD" clId="Web-{B9EE3026-0C46-4ACC-9518-1E242C3A20DD}" dt="2021-12-09T09:17:02.252" v="4789"/>
        <pc:sldMkLst>
          <pc:docMk/>
          <pc:sldMk cId="774453031" sldId="288"/>
        </pc:sldMkLst>
      </pc:sldChg>
      <pc:sldChg chg="del">
        <pc:chgData name="Duarte Da Silva Alexie" userId="S::alexie.duarteda@hes-so.ch::8582ddca-345e-4355-b586-e9832145713c" providerId="AD" clId="Web-{B9EE3026-0C46-4ACC-9518-1E242C3A20DD}" dt="2021-12-09T09:17:03.423" v="4790"/>
        <pc:sldMkLst>
          <pc:docMk/>
          <pc:sldMk cId="1374599310" sldId="289"/>
        </pc:sldMkLst>
      </pc:sldChg>
      <pc:sldChg chg="modSp">
        <pc:chgData name="Duarte Da Silva Alexie" userId="S::alexie.duarteda@hes-so.ch::8582ddca-345e-4355-b586-e9832145713c" providerId="AD" clId="Web-{B9EE3026-0C46-4ACC-9518-1E242C3A20DD}" dt="2021-12-09T08:40:14.345" v="3120"/>
        <pc:sldMkLst>
          <pc:docMk/>
          <pc:sldMk cId="1731561109" sldId="290"/>
        </pc:sldMkLst>
        <pc:graphicFrameChg chg="mod modGraphic">
          <ac:chgData name="Duarte Da Silva Alexie" userId="S::alexie.duarteda@hes-so.ch::8582ddca-345e-4355-b586-e9832145713c" providerId="AD" clId="Web-{B9EE3026-0C46-4ACC-9518-1E242C3A20DD}" dt="2021-12-09T08:40:14.345" v="3120"/>
          <ac:graphicFrameMkLst>
            <pc:docMk/>
            <pc:sldMk cId="1731561109" sldId="290"/>
            <ac:graphicFrameMk id="7" creationId="{00000000-0000-0000-0000-000000000000}"/>
          </ac:graphicFrameMkLst>
        </pc:graphicFrameChg>
      </pc:sldChg>
      <pc:sldChg chg="modSp">
        <pc:chgData name="Duarte Da Silva Alexie" userId="S::alexie.duarteda@hes-so.ch::8582ddca-345e-4355-b586-e9832145713c" providerId="AD" clId="Web-{B9EE3026-0C46-4ACC-9518-1E242C3A20DD}" dt="2021-12-09T08:48:09.336" v="3286" actId="20577"/>
        <pc:sldMkLst>
          <pc:docMk/>
          <pc:sldMk cId="70140672" sldId="292"/>
        </pc:sldMkLst>
        <pc:spChg chg="mod">
          <ac:chgData name="Duarte Da Silva Alexie" userId="S::alexie.duarteda@hes-so.ch::8582ddca-345e-4355-b586-e9832145713c" providerId="AD" clId="Web-{B9EE3026-0C46-4ACC-9518-1E242C3A20DD}" dt="2021-12-09T08:48:09.336" v="3286" actId="20577"/>
          <ac:spMkLst>
            <pc:docMk/>
            <pc:sldMk cId="70140672" sldId="292"/>
            <ac:spMk id="3" creationId="{00000000-0000-0000-0000-000000000000}"/>
          </ac:spMkLst>
        </pc:spChg>
      </pc:sldChg>
      <pc:sldChg chg="addSp delSp modSp add replId">
        <pc:chgData name="Duarte Da Silva Alexie" userId="S::alexie.duarteda@hes-so.ch::8582ddca-345e-4355-b586-e9832145713c" providerId="AD" clId="Web-{B9EE3026-0C46-4ACC-9518-1E242C3A20DD}" dt="2021-12-09T08:32:55.260" v="2784"/>
        <pc:sldMkLst>
          <pc:docMk/>
          <pc:sldMk cId="250790031" sldId="293"/>
        </pc:sldMkLst>
        <pc:spChg chg="add del mod">
          <ac:chgData name="Duarte Da Silva Alexie" userId="S::alexie.duarteda@hes-so.ch::8582ddca-345e-4355-b586-e9832145713c" providerId="AD" clId="Web-{B9EE3026-0C46-4ACC-9518-1E242C3A20DD}" dt="2021-12-09T08:17:42.497" v="876"/>
          <ac:spMkLst>
            <pc:docMk/>
            <pc:sldMk cId="250790031" sldId="293"/>
            <ac:spMk id="6" creationId="{719B202E-6FDD-45EA-9EBA-6DC8AE093035}"/>
          </ac:spMkLst>
        </pc:spChg>
        <pc:graphicFrameChg chg="add del mod modGraphic">
          <ac:chgData name="Duarte Da Silva Alexie" userId="S::alexie.duarteda@hes-so.ch::8582ddca-345e-4355-b586-e9832145713c" providerId="AD" clId="Web-{B9EE3026-0C46-4ACC-9518-1E242C3A20DD}" dt="2021-12-09T08:32:55.260" v="2784"/>
          <ac:graphicFrameMkLst>
            <pc:docMk/>
            <pc:sldMk cId="250790031" sldId="293"/>
            <ac:graphicFrameMk id="7" creationId="{00000000-0000-0000-0000-000000000000}"/>
          </ac:graphicFrameMkLst>
        </pc:graphicFrameChg>
        <pc:graphicFrameChg chg="del">
          <ac:chgData name="Duarte Da Silva Alexie" userId="S::alexie.duarteda@hes-so.ch::8582ddca-345e-4355-b586-e9832145713c" providerId="AD" clId="Web-{B9EE3026-0C46-4ACC-9518-1E242C3A20DD}" dt="2021-12-09T08:17:45.169" v="877"/>
          <ac:graphicFrameMkLst>
            <pc:docMk/>
            <pc:sldMk cId="250790031" sldId="293"/>
            <ac:graphicFrameMk id="8" creationId="{AC31E756-1C92-4B49-8E1E-A8E56BB6063C}"/>
          </ac:graphicFrameMkLst>
        </pc:graphicFrameChg>
      </pc:sldChg>
      <pc:sldChg chg="addSp delSp modSp add ord replId">
        <pc:chgData name="Duarte Da Silva Alexie" userId="S::alexie.duarteda@hes-so.ch::8582ddca-345e-4355-b586-e9832145713c" providerId="AD" clId="Web-{B9EE3026-0C46-4ACC-9518-1E242C3A20DD}" dt="2021-12-09T08:21:15.453" v="943"/>
        <pc:sldMkLst>
          <pc:docMk/>
          <pc:sldMk cId="3589095238" sldId="294"/>
        </pc:sldMkLst>
        <pc:spChg chg="add del mod">
          <ac:chgData name="Duarte Da Silva Alexie" userId="S::alexie.duarteda@hes-so.ch::8582ddca-345e-4355-b586-e9832145713c" providerId="AD" clId="Web-{B9EE3026-0C46-4ACC-9518-1E242C3A20DD}" dt="2021-12-09T08:18:57.638" v="889"/>
          <ac:spMkLst>
            <pc:docMk/>
            <pc:sldMk cId="3589095238" sldId="294"/>
            <ac:spMk id="6" creationId="{8ABBDEBC-CB69-46F3-8542-F453FE06AF88}"/>
          </ac:spMkLst>
        </pc:spChg>
        <pc:graphicFrameChg chg="del">
          <ac:chgData name="Duarte Da Silva Alexie" userId="S::alexie.duarteda@hes-so.ch::8582ddca-345e-4355-b586-e9832145713c" providerId="AD" clId="Web-{B9EE3026-0C46-4ACC-9518-1E242C3A20DD}" dt="2021-12-09T08:18:35.232" v="885"/>
          <ac:graphicFrameMkLst>
            <pc:docMk/>
            <pc:sldMk cId="3589095238" sldId="294"/>
            <ac:graphicFrameMk id="7" creationId="{00000000-0000-0000-0000-000000000000}"/>
          </ac:graphicFrameMkLst>
        </pc:graphicFrameChg>
        <pc:graphicFrameChg chg="add mod modGraphic">
          <ac:chgData name="Duarte Da Silva Alexie" userId="S::alexie.duarteda@hes-so.ch::8582ddca-345e-4355-b586-e9832145713c" providerId="AD" clId="Web-{B9EE3026-0C46-4ACC-9518-1E242C3A20DD}" dt="2021-12-09T08:21:15.453" v="943"/>
          <ac:graphicFrameMkLst>
            <pc:docMk/>
            <pc:sldMk cId="3589095238" sldId="294"/>
            <ac:graphicFrameMk id="9" creationId="{896D66DB-3D94-427F-9071-E38A09B430ED}"/>
          </ac:graphicFrameMkLst>
        </pc:graphicFrameChg>
      </pc:sldChg>
      <pc:sldChg chg="modSp new del">
        <pc:chgData name="Duarte Da Silva Alexie" userId="S::alexie.duarteda@hes-so.ch::8582ddca-345e-4355-b586-e9832145713c" providerId="AD" clId="Web-{B9EE3026-0C46-4ACC-9518-1E242C3A20DD}" dt="2021-12-09T08:51:41.073" v="3320"/>
        <pc:sldMkLst>
          <pc:docMk/>
          <pc:sldMk cId="383176375" sldId="295"/>
        </pc:sldMkLst>
        <pc:spChg chg="mod">
          <ac:chgData name="Duarte Da Silva Alexie" userId="S::alexie.duarteda@hes-so.ch::8582ddca-345e-4355-b586-e9832145713c" providerId="AD" clId="Web-{B9EE3026-0C46-4ACC-9518-1E242C3A20DD}" dt="2021-12-09T08:51:38.495" v="3319" actId="20577"/>
          <ac:spMkLst>
            <pc:docMk/>
            <pc:sldMk cId="383176375" sldId="295"/>
            <ac:spMk id="5" creationId="{997A1974-0324-439A-8106-A74167B6E6C0}"/>
          </ac:spMkLst>
        </pc:spChg>
      </pc:sldChg>
      <pc:sldChg chg="addSp delSp modSp add del replId">
        <pc:chgData name="Duarte Da Silva Alexie" userId="S::alexie.duarteda@hes-so.ch::8582ddca-345e-4355-b586-e9832145713c" providerId="AD" clId="Web-{B9EE3026-0C46-4ACC-9518-1E242C3A20DD}" dt="2021-12-09T08:49:00.243" v="3299"/>
        <pc:sldMkLst>
          <pc:docMk/>
          <pc:sldMk cId="1042184938" sldId="295"/>
        </pc:sldMkLst>
        <pc:spChg chg="mod">
          <ac:chgData name="Duarte Da Silva Alexie" userId="S::alexie.duarteda@hes-so.ch::8582ddca-345e-4355-b586-e9832145713c" providerId="AD" clId="Web-{B9EE3026-0C46-4ACC-9518-1E242C3A20DD}" dt="2021-12-09T08:48:54.758" v="3297" actId="20577"/>
          <ac:spMkLst>
            <pc:docMk/>
            <pc:sldMk cId="1042184938" sldId="295"/>
            <ac:spMk id="2" creationId="{00000000-0000-0000-0000-000000000000}"/>
          </ac:spMkLst>
        </pc:spChg>
        <pc:spChg chg="add mod">
          <ac:chgData name="Duarte Da Silva Alexie" userId="S::alexie.duarteda@hes-so.ch::8582ddca-345e-4355-b586-e9832145713c" providerId="AD" clId="Web-{B9EE3026-0C46-4ACC-9518-1E242C3A20DD}" dt="2021-12-09T08:48:56.290" v="3298"/>
          <ac:spMkLst>
            <pc:docMk/>
            <pc:sldMk cId="1042184938" sldId="295"/>
            <ac:spMk id="6" creationId="{1BB5AA01-E615-4F9A-965D-25D58D8578B6}"/>
          </ac:spMkLst>
        </pc:spChg>
        <pc:graphicFrameChg chg="del">
          <ac:chgData name="Duarte Da Silva Alexie" userId="S::alexie.duarteda@hes-so.ch::8582ddca-345e-4355-b586-e9832145713c" providerId="AD" clId="Web-{B9EE3026-0C46-4ACC-9518-1E242C3A20DD}" dt="2021-12-09T08:48:56.290" v="3298"/>
          <ac:graphicFrameMkLst>
            <pc:docMk/>
            <pc:sldMk cId="1042184938" sldId="295"/>
            <ac:graphicFrameMk id="7" creationId="{00000000-0000-0000-0000-000000000000}"/>
          </ac:graphicFrameMkLst>
        </pc:graphicFrameChg>
      </pc:sldChg>
      <pc:sldChg chg="modSp new">
        <pc:chgData name="Duarte Da Silva Alexie" userId="S::alexie.duarteda@hes-so.ch::8582ddca-345e-4355-b586-e9832145713c" providerId="AD" clId="Web-{B9EE3026-0C46-4ACC-9518-1E242C3A20DD}" dt="2021-12-09T09:28:19.324" v="4993" actId="20577"/>
        <pc:sldMkLst>
          <pc:docMk/>
          <pc:sldMk cId="2115677588" sldId="295"/>
        </pc:sldMkLst>
        <pc:spChg chg="mod">
          <ac:chgData name="Duarte Da Silva Alexie" userId="S::alexie.duarteda@hes-so.ch::8582ddca-345e-4355-b586-e9832145713c" providerId="AD" clId="Web-{B9EE3026-0C46-4ACC-9518-1E242C3A20DD}" dt="2021-12-09T09:24:52.024" v="4951" actId="20577"/>
          <ac:spMkLst>
            <pc:docMk/>
            <pc:sldMk cId="2115677588" sldId="295"/>
            <ac:spMk id="2" creationId="{741FE30B-3DD4-47DB-B14D-15FD26F6540E}"/>
          </ac:spMkLst>
        </pc:spChg>
        <pc:spChg chg="mod">
          <ac:chgData name="Duarte Da Silva Alexie" userId="S::alexie.duarteda@hes-so.ch::8582ddca-345e-4355-b586-e9832145713c" providerId="AD" clId="Web-{B9EE3026-0C46-4ACC-9518-1E242C3A20DD}" dt="2021-12-09T09:28:19.324" v="4993" actId="20577"/>
          <ac:spMkLst>
            <pc:docMk/>
            <pc:sldMk cId="2115677588" sldId="295"/>
            <ac:spMk id="3" creationId="{9BC5F605-31FB-4932-A7F6-44CCA9A59AFE}"/>
          </ac:spMkLst>
        </pc:spChg>
        <pc:spChg chg="mod">
          <ac:chgData name="Duarte Da Silva Alexie" userId="S::alexie.duarteda@hes-so.ch::8582ddca-345e-4355-b586-e9832145713c" providerId="AD" clId="Web-{B9EE3026-0C46-4ACC-9518-1E242C3A20DD}" dt="2021-12-09T08:51:51.089" v="3328" actId="20577"/>
          <ac:spMkLst>
            <pc:docMk/>
            <pc:sldMk cId="2115677588" sldId="295"/>
            <ac:spMk id="5" creationId="{61B723FF-471E-4DA1-986C-BE667D8725C4}"/>
          </ac:spMkLst>
        </pc:spChg>
      </pc:sldChg>
      <pc:sldChg chg="modSp new del">
        <pc:chgData name="Duarte Da Silva Alexie" userId="S::alexie.duarteda@hes-so.ch::8582ddca-345e-4355-b586-e9832145713c" providerId="AD" clId="Web-{B9EE3026-0C46-4ACC-9518-1E242C3A20DD}" dt="2021-12-09T08:57:16.250" v="3382"/>
        <pc:sldMkLst>
          <pc:docMk/>
          <pc:sldMk cId="3271014293" sldId="296"/>
        </pc:sldMkLst>
        <pc:spChg chg="mod">
          <ac:chgData name="Duarte Da Silva Alexie" userId="S::alexie.duarteda@hes-so.ch::8582ddca-345e-4355-b586-e9832145713c" providerId="AD" clId="Web-{B9EE3026-0C46-4ACC-9518-1E242C3A20DD}" dt="2021-12-09T08:52:29.386" v="3358" actId="20577"/>
          <ac:spMkLst>
            <pc:docMk/>
            <pc:sldMk cId="3271014293" sldId="296"/>
            <ac:spMk id="2" creationId="{88169268-3D44-41D9-86F2-B7CB1A23A519}"/>
          </ac:spMkLst>
        </pc:spChg>
        <pc:spChg chg="mod">
          <ac:chgData name="Duarte Da Silva Alexie" userId="S::alexie.duarteda@hes-so.ch::8582ddca-345e-4355-b586-e9832145713c" providerId="AD" clId="Web-{B9EE3026-0C46-4ACC-9518-1E242C3A20DD}" dt="2021-12-09T08:52:34.152" v="3367" actId="20577"/>
          <ac:spMkLst>
            <pc:docMk/>
            <pc:sldMk cId="3271014293" sldId="296"/>
            <ac:spMk id="3" creationId="{2AF48820-A6B5-467A-8AFE-B8D3491FED98}"/>
          </ac:spMkLst>
        </pc:spChg>
        <pc:spChg chg="mod">
          <ac:chgData name="Duarte Da Silva Alexie" userId="S::alexie.duarteda@hes-so.ch::8582ddca-345e-4355-b586-e9832145713c" providerId="AD" clId="Web-{B9EE3026-0C46-4ACC-9518-1E242C3A20DD}" dt="2021-12-09T08:57:13.391" v="3381" actId="20577"/>
          <ac:spMkLst>
            <pc:docMk/>
            <pc:sldMk cId="3271014293" sldId="296"/>
            <ac:spMk id="4" creationId="{80F807C3-1974-44DA-BD5C-EB7A862F1539}"/>
          </ac:spMkLst>
        </pc:spChg>
        <pc:spChg chg="mod">
          <ac:chgData name="Duarte Da Silva Alexie" userId="S::alexie.duarteda@hes-so.ch::8582ddca-345e-4355-b586-e9832145713c" providerId="AD" clId="Web-{B9EE3026-0C46-4ACC-9518-1E242C3A20DD}" dt="2021-12-09T08:56:50.640" v="3369" actId="20577"/>
          <ac:spMkLst>
            <pc:docMk/>
            <pc:sldMk cId="3271014293" sldId="296"/>
            <ac:spMk id="5" creationId="{3C4B36E9-A89B-4C93-AD91-6CC3151DD5F8}"/>
          </ac:spMkLst>
        </pc:spChg>
      </pc:sldChg>
      <pc:sldChg chg="addSp delSp modSp add replId">
        <pc:chgData name="Duarte Da Silva Alexie" userId="S::alexie.duarteda@hes-so.ch::8582ddca-345e-4355-b586-e9832145713c" providerId="AD" clId="Web-{B9EE3026-0C46-4ACC-9518-1E242C3A20DD}" dt="2021-12-09T09:10:25.402" v="4568" actId="1076"/>
        <pc:sldMkLst>
          <pc:docMk/>
          <pc:sldMk cId="3758077643" sldId="296"/>
        </pc:sldMkLst>
        <pc:spChg chg="add del mod">
          <ac:chgData name="Duarte Da Silva Alexie" userId="S::alexie.duarteda@hes-so.ch::8582ddca-345e-4355-b586-e9832145713c" providerId="AD" clId="Web-{B9EE3026-0C46-4ACC-9518-1E242C3A20DD}" dt="2021-12-09T09:05:59.648" v="4527"/>
          <ac:spMkLst>
            <pc:docMk/>
            <pc:sldMk cId="3758077643" sldId="296"/>
            <ac:spMk id="6" creationId="{AEEC3EAB-BFDA-4B0C-A48D-18923DC0D8E3}"/>
          </ac:spMkLst>
        </pc:spChg>
        <pc:spChg chg="add del">
          <ac:chgData name="Duarte Da Silva Alexie" userId="S::alexie.duarteda@hes-so.ch::8582ddca-345e-4355-b586-e9832145713c" providerId="AD" clId="Web-{B9EE3026-0C46-4ACC-9518-1E242C3A20DD}" dt="2021-12-09T09:09:02.745" v="4547"/>
          <ac:spMkLst>
            <pc:docMk/>
            <pc:sldMk cId="3758077643" sldId="296"/>
            <ac:spMk id="11" creationId="{863AA8A3-17A9-41BF-966C-FD10AB41644F}"/>
          </ac:spMkLst>
        </pc:spChg>
        <pc:spChg chg="add mod">
          <ac:chgData name="Duarte Da Silva Alexie" userId="S::alexie.duarteda@hes-so.ch::8582ddca-345e-4355-b586-e9832145713c" providerId="AD" clId="Web-{B9EE3026-0C46-4ACC-9518-1E242C3A20DD}" dt="2021-12-09T09:09:33.714" v="4556" actId="1076"/>
          <ac:spMkLst>
            <pc:docMk/>
            <pc:sldMk cId="3758077643" sldId="296"/>
            <ac:spMk id="12" creationId="{E35839A9-68FF-4A82-9F7E-B06948A2E2BC}"/>
          </ac:spMkLst>
        </pc:spChg>
        <pc:spChg chg="add mod">
          <ac:chgData name="Duarte Da Silva Alexie" userId="S::alexie.duarteda@hes-so.ch::8582ddca-345e-4355-b586-e9832145713c" providerId="AD" clId="Web-{B9EE3026-0C46-4ACC-9518-1E242C3A20DD}" dt="2021-12-09T09:10:25.402" v="4568" actId="1076"/>
          <ac:spMkLst>
            <pc:docMk/>
            <pc:sldMk cId="3758077643" sldId="296"/>
            <ac:spMk id="15" creationId="{609C0C86-0BEF-4840-9EAF-F41CE15546BF}"/>
          </ac:spMkLst>
        </pc:spChg>
        <pc:graphicFrameChg chg="del">
          <ac:chgData name="Duarte Da Silva Alexie" userId="S::alexie.duarteda@hes-so.ch::8582ddca-345e-4355-b586-e9832145713c" providerId="AD" clId="Web-{B9EE3026-0C46-4ACC-9518-1E242C3A20DD}" dt="2021-12-09T09:05:36.273" v="4526"/>
          <ac:graphicFrameMkLst>
            <pc:docMk/>
            <pc:sldMk cId="3758077643" sldId="296"/>
            <ac:graphicFrameMk id="8" creationId="{6129C4DC-3B7D-46ED-A0D3-5DA68CCD12A2}"/>
          </ac:graphicFrameMkLst>
        </pc:graphicFrameChg>
        <pc:picChg chg="add mod ord modCrop">
          <ac:chgData name="Duarte Da Silva Alexie" userId="S::alexie.duarteda@hes-so.ch::8582ddca-345e-4355-b586-e9832145713c" providerId="AD" clId="Web-{B9EE3026-0C46-4ACC-9518-1E242C3A20DD}" dt="2021-12-09T09:09:09.870" v="4548" actId="1076"/>
          <ac:picMkLst>
            <pc:docMk/>
            <pc:sldMk cId="3758077643" sldId="296"/>
            <ac:picMk id="7" creationId="{FEE9CECD-F7AB-45C5-A6B7-948AB9FFA71A}"/>
          </ac:picMkLst>
        </pc:picChg>
        <pc:cxnChg chg="add mod">
          <ac:chgData name="Duarte Da Silva Alexie" userId="S::alexie.duarteda@hes-so.ch::8582ddca-345e-4355-b586-e9832145713c" providerId="AD" clId="Web-{B9EE3026-0C46-4ACC-9518-1E242C3A20DD}" dt="2021-12-09T09:08:04.525" v="4535"/>
          <ac:cxnSpMkLst>
            <pc:docMk/>
            <pc:sldMk cId="3758077643" sldId="296"/>
            <ac:cxnSpMk id="9" creationId="{349F6299-D272-4655-B2FA-29C0FACA57E7}"/>
          </ac:cxnSpMkLst>
        </pc:cxnChg>
        <pc:cxnChg chg="add mod">
          <ac:chgData name="Duarte Da Silva Alexie" userId="S::alexie.duarteda@hes-so.ch::8582ddca-345e-4355-b586-e9832145713c" providerId="AD" clId="Web-{B9EE3026-0C46-4ACC-9518-1E242C3A20DD}" dt="2021-12-09T09:08:58.916" v="4546" actId="1076"/>
          <ac:cxnSpMkLst>
            <pc:docMk/>
            <pc:sldMk cId="3758077643" sldId="296"/>
            <ac:cxnSpMk id="10" creationId="{B2C3666B-C51D-48EB-94E9-2B49FA859B70}"/>
          </ac:cxnSpMkLst>
        </pc:cxnChg>
        <pc:cxnChg chg="add del mod">
          <ac:chgData name="Duarte Da Silva Alexie" userId="S::alexie.duarteda@hes-so.ch::8582ddca-345e-4355-b586-e9832145713c" providerId="AD" clId="Web-{B9EE3026-0C46-4ACC-9518-1E242C3A20DD}" dt="2021-12-09T09:09:37.792" v="4558"/>
          <ac:cxnSpMkLst>
            <pc:docMk/>
            <pc:sldMk cId="3758077643" sldId="296"/>
            <ac:cxnSpMk id="13" creationId="{839B94D0-05A0-487C-A8FF-5569C76C2322}"/>
          </ac:cxnSpMkLst>
        </pc:cxnChg>
        <pc:cxnChg chg="add del mod">
          <ac:chgData name="Duarte Da Silva Alexie" userId="S::alexie.duarteda@hes-so.ch::8582ddca-345e-4355-b586-e9832145713c" providerId="AD" clId="Web-{B9EE3026-0C46-4ACC-9518-1E242C3A20DD}" dt="2021-12-09T09:09:42.198" v="4560"/>
          <ac:cxnSpMkLst>
            <pc:docMk/>
            <pc:sldMk cId="3758077643" sldId="296"/>
            <ac:cxnSpMk id="14" creationId="{2158BBCD-7BDF-4132-9E80-2C522CEAE9EA}"/>
          </ac:cxnSpMkLst>
        </pc:cxnChg>
      </pc:sldChg>
      <pc:sldChg chg="modSp new">
        <pc:chgData name="Duarte Da Silva Alexie" userId="S::alexie.duarteda@hes-so.ch::8582ddca-345e-4355-b586-e9832145713c" providerId="AD" clId="Web-{B9EE3026-0C46-4ACC-9518-1E242C3A20DD}" dt="2021-12-09T09:14:48.265" v="4696" actId="20577"/>
        <pc:sldMkLst>
          <pc:docMk/>
          <pc:sldMk cId="2766096291" sldId="297"/>
        </pc:sldMkLst>
        <pc:spChg chg="mod">
          <ac:chgData name="Duarte Da Silva Alexie" userId="S::alexie.duarteda@hes-so.ch::8582ddca-345e-4355-b586-e9832145713c" providerId="AD" clId="Web-{B9EE3026-0C46-4ACC-9518-1E242C3A20DD}" dt="2021-12-09T09:11:59.013" v="4581" actId="20577"/>
          <ac:spMkLst>
            <pc:docMk/>
            <pc:sldMk cId="2766096291" sldId="297"/>
            <ac:spMk id="2" creationId="{C46A197F-19F2-44E9-BC8E-7CD3644ECFC1}"/>
          </ac:spMkLst>
        </pc:spChg>
        <pc:spChg chg="mod">
          <ac:chgData name="Duarte Da Silva Alexie" userId="S::alexie.duarteda@hes-so.ch::8582ddca-345e-4355-b586-e9832145713c" providerId="AD" clId="Web-{B9EE3026-0C46-4ACC-9518-1E242C3A20DD}" dt="2021-12-09T09:14:48.265" v="4696" actId="20577"/>
          <ac:spMkLst>
            <pc:docMk/>
            <pc:sldMk cId="2766096291" sldId="297"/>
            <ac:spMk id="3" creationId="{DFC571D2-9616-4D2F-83A7-F7C494AEC269}"/>
          </ac:spMkLst>
        </pc:spChg>
        <pc:spChg chg="mod">
          <ac:chgData name="Duarte Da Silva Alexie" userId="S::alexie.duarteda@hes-so.ch::8582ddca-345e-4355-b586-e9832145713c" providerId="AD" clId="Web-{B9EE3026-0C46-4ACC-9518-1E242C3A20DD}" dt="2021-12-09T09:12:13.497" v="4590" actId="20577"/>
          <ac:spMkLst>
            <pc:docMk/>
            <pc:sldMk cId="2766096291" sldId="297"/>
            <ac:spMk id="5" creationId="{01A842D3-9C48-435E-91EB-1D40B2E1BC45}"/>
          </ac:spMkLst>
        </pc:spChg>
      </pc:sldChg>
      <pc:sldChg chg="modSp new">
        <pc:chgData name="Duarte Da Silva Alexie" userId="S::alexie.duarteda@hes-so.ch::8582ddca-345e-4355-b586-e9832145713c" providerId="AD" clId="Web-{B9EE3026-0C46-4ACC-9518-1E242C3A20DD}" dt="2021-12-09T09:16:39.032" v="4787" actId="20577"/>
        <pc:sldMkLst>
          <pc:docMk/>
          <pc:sldMk cId="2492005109" sldId="298"/>
        </pc:sldMkLst>
        <pc:spChg chg="mod">
          <ac:chgData name="Duarte Da Silva Alexie" userId="S::alexie.duarteda@hes-so.ch::8582ddca-345e-4355-b586-e9832145713c" providerId="AD" clId="Web-{B9EE3026-0C46-4ACC-9518-1E242C3A20DD}" dt="2021-12-09T09:15:34.266" v="4705" actId="20577"/>
          <ac:spMkLst>
            <pc:docMk/>
            <pc:sldMk cId="2492005109" sldId="298"/>
            <ac:spMk id="2" creationId="{212AE8A9-5D29-43DC-8FEE-95B2635BEFF6}"/>
          </ac:spMkLst>
        </pc:spChg>
        <pc:spChg chg="mod">
          <ac:chgData name="Duarte Da Silva Alexie" userId="S::alexie.duarteda@hes-so.ch::8582ddca-345e-4355-b586-e9832145713c" providerId="AD" clId="Web-{B9EE3026-0C46-4ACC-9518-1E242C3A20DD}" dt="2021-12-09T09:16:39.032" v="4787" actId="20577"/>
          <ac:spMkLst>
            <pc:docMk/>
            <pc:sldMk cId="2492005109" sldId="298"/>
            <ac:spMk id="3" creationId="{8045C7AB-138E-40E5-AF93-3841B06ACBA3}"/>
          </ac:spMkLst>
        </pc:spChg>
        <pc:spChg chg="mod">
          <ac:chgData name="Duarte Da Silva Alexie" userId="S::alexie.duarteda@hes-so.ch::8582ddca-345e-4355-b586-e9832145713c" providerId="AD" clId="Web-{B9EE3026-0C46-4ACC-9518-1E242C3A20DD}" dt="2021-12-09T09:16:07.376" v="4742" actId="20577"/>
          <ac:spMkLst>
            <pc:docMk/>
            <pc:sldMk cId="2492005109" sldId="298"/>
            <ac:spMk id="5" creationId="{B74282CD-6D50-4BB6-A10B-8A5009477051}"/>
          </ac:spMkLst>
        </pc:spChg>
      </pc:sldChg>
      <pc:sldChg chg="modSp new">
        <pc:chgData name="Duarte Da Silva Alexie" userId="S::alexie.duarteda@hes-so.ch::8582ddca-345e-4355-b586-e9832145713c" providerId="AD" clId="Web-{B9EE3026-0C46-4ACC-9518-1E242C3A20DD}" dt="2021-12-09T09:22:52.054" v="4943" actId="20577"/>
        <pc:sldMkLst>
          <pc:docMk/>
          <pc:sldMk cId="1357544861" sldId="299"/>
        </pc:sldMkLst>
        <pc:spChg chg="mod">
          <ac:chgData name="Duarte Da Silva Alexie" userId="S::alexie.duarteda@hes-so.ch::8582ddca-345e-4355-b586-e9832145713c" providerId="AD" clId="Web-{B9EE3026-0C46-4ACC-9518-1E242C3A20DD}" dt="2021-12-09T09:17:23.158" v="4793" actId="20577"/>
          <ac:spMkLst>
            <pc:docMk/>
            <pc:sldMk cId="1357544861" sldId="299"/>
            <ac:spMk id="2" creationId="{1518EE27-ECC5-4AC1-BC70-E91FF231F279}"/>
          </ac:spMkLst>
        </pc:spChg>
        <pc:spChg chg="mod">
          <ac:chgData name="Duarte Da Silva Alexie" userId="S::alexie.duarteda@hes-so.ch::8582ddca-345e-4355-b586-e9832145713c" providerId="AD" clId="Web-{B9EE3026-0C46-4ACC-9518-1E242C3A20DD}" dt="2021-12-09T09:18:17.253" v="4854" actId="20577"/>
          <ac:spMkLst>
            <pc:docMk/>
            <pc:sldMk cId="1357544861" sldId="299"/>
            <ac:spMk id="3" creationId="{BD0C7F56-D1BF-4EB1-BE30-838B97BDD12D}"/>
          </ac:spMkLst>
        </pc:spChg>
        <pc:spChg chg="mod">
          <ac:chgData name="Duarte Da Silva Alexie" userId="S::alexie.duarteda@hes-so.ch::8582ddca-345e-4355-b586-e9832145713c" providerId="AD" clId="Web-{B9EE3026-0C46-4ACC-9518-1E242C3A20DD}" dt="2021-12-09T09:22:52.054" v="4943" actId="20577"/>
          <ac:spMkLst>
            <pc:docMk/>
            <pc:sldMk cId="1357544861" sldId="299"/>
            <ac:spMk id="5" creationId="{2B317867-8A33-47D9-8899-3F4325FF089F}"/>
          </ac:spMkLst>
        </pc:spChg>
      </pc:sldChg>
      <pc:sldChg chg="modSp new del">
        <pc:chgData name="Duarte Da Silva Alexie" userId="S::alexie.duarteda@hes-so.ch::8582ddca-345e-4355-b586-e9832145713c" providerId="AD" clId="Web-{B9EE3026-0C46-4ACC-9518-1E242C3A20DD}" dt="2021-12-09T09:21:48.912" v="4932"/>
        <pc:sldMkLst>
          <pc:docMk/>
          <pc:sldMk cId="2142130403" sldId="300"/>
        </pc:sldMkLst>
        <pc:spChg chg="mod">
          <ac:chgData name="Duarte Da Silva Alexie" userId="S::alexie.duarteda@hes-so.ch::8582ddca-345e-4355-b586-e9832145713c" providerId="AD" clId="Web-{B9EE3026-0C46-4ACC-9518-1E242C3A20DD}" dt="2021-12-09T09:18:36.925" v="4859" actId="20577"/>
          <ac:spMkLst>
            <pc:docMk/>
            <pc:sldMk cId="2142130403" sldId="300"/>
            <ac:spMk id="2" creationId="{5ECF5AA1-85D1-4881-AD99-171EB2DB0436}"/>
          </ac:spMkLst>
        </pc:spChg>
      </pc:sldChg>
      <pc:sldChg chg="modSp new">
        <pc:chgData name="Duarte Da Silva Alexie" userId="S::alexie.duarteda@hes-so.ch::8582ddca-345e-4355-b586-e9832145713c" providerId="AD" clId="Web-{B9EE3026-0C46-4ACC-9518-1E242C3A20DD}" dt="2021-12-09T09:21:57.506" v="4940" actId="20577"/>
        <pc:sldMkLst>
          <pc:docMk/>
          <pc:sldMk cId="1869360686" sldId="301"/>
        </pc:sldMkLst>
        <pc:spChg chg="mod">
          <ac:chgData name="Duarte Da Silva Alexie" userId="S::alexie.duarteda@hes-so.ch::8582ddca-345e-4355-b586-e9832145713c" providerId="AD" clId="Web-{B9EE3026-0C46-4ACC-9518-1E242C3A20DD}" dt="2021-12-09T09:19:37.941" v="4863" actId="20577"/>
          <ac:spMkLst>
            <pc:docMk/>
            <pc:sldMk cId="1869360686" sldId="301"/>
            <ac:spMk id="2" creationId="{7DB7C67B-39EC-4C1E-A5DE-6F23CB7AF9F7}"/>
          </ac:spMkLst>
        </pc:spChg>
        <pc:spChg chg="mod">
          <ac:chgData name="Duarte Da Silva Alexie" userId="S::alexie.duarteda@hes-so.ch::8582ddca-345e-4355-b586-e9832145713c" providerId="AD" clId="Web-{B9EE3026-0C46-4ACC-9518-1E242C3A20DD}" dt="2021-12-09T09:21:47.943" v="4931" actId="20577"/>
          <ac:spMkLst>
            <pc:docMk/>
            <pc:sldMk cId="1869360686" sldId="301"/>
            <ac:spMk id="3" creationId="{CC96F5C7-7D37-4A6B-87C3-DD5719213183}"/>
          </ac:spMkLst>
        </pc:spChg>
        <pc:spChg chg="mod">
          <ac:chgData name="Duarte Da Silva Alexie" userId="S::alexie.duarteda@hes-so.ch::8582ddca-345e-4355-b586-e9832145713c" providerId="AD" clId="Web-{B9EE3026-0C46-4ACC-9518-1E242C3A20DD}" dt="2021-12-09T09:21:57.506" v="4940" actId="20577"/>
          <ac:spMkLst>
            <pc:docMk/>
            <pc:sldMk cId="1869360686" sldId="301"/>
            <ac:spMk id="5" creationId="{8EB346F0-6CA3-45BE-A68F-A37E0AB7F23A}"/>
          </ac:spMkLst>
        </pc:spChg>
      </pc:sldChg>
    </pc:docChg>
  </pc:docChgLst>
  <pc:docChgLst>
    <pc:chgData name="Alexie Duarte Da Silva" userId="8582ddca-345e-4355-b586-e9832145713c" providerId="ADAL" clId="{874A3A1F-31E4-4DBA-8515-501E2B7EC868}"/>
    <pc:docChg chg="undo custSel addSld delSld modSld sldOrd">
      <pc:chgData name="Alexie Duarte Da Silva" userId="8582ddca-345e-4355-b586-e9832145713c" providerId="ADAL" clId="{874A3A1F-31E4-4DBA-8515-501E2B7EC868}" dt="2021-12-08T20:30:53.842" v="1589" actId="20577"/>
      <pc:docMkLst>
        <pc:docMk/>
      </pc:docMkLst>
      <pc:sldChg chg="modSp mod">
        <pc:chgData name="Alexie Duarte Da Silva" userId="8582ddca-345e-4355-b586-e9832145713c" providerId="ADAL" clId="{874A3A1F-31E4-4DBA-8515-501E2B7EC868}" dt="2021-12-08T20:30:30.883" v="1570" actId="20577"/>
        <pc:sldMkLst>
          <pc:docMk/>
          <pc:sldMk cId="216617640" sldId="262"/>
        </pc:sldMkLst>
        <pc:spChg chg="mod">
          <ac:chgData name="Alexie Duarte Da Silva" userId="8582ddca-345e-4355-b586-e9832145713c" providerId="ADAL" clId="{874A3A1F-31E4-4DBA-8515-501E2B7EC868}" dt="2021-12-08T20:16:27.634" v="889" actId="20577"/>
          <ac:spMkLst>
            <pc:docMk/>
            <pc:sldMk cId="216617640" sldId="262"/>
            <ac:spMk id="2" creationId="{00000000-0000-0000-0000-000000000000}"/>
          </ac:spMkLst>
        </pc:spChg>
        <pc:spChg chg="mod">
          <ac:chgData name="Alexie Duarte Da Silva" userId="8582ddca-345e-4355-b586-e9832145713c" providerId="ADAL" clId="{874A3A1F-31E4-4DBA-8515-501E2B7EC868}" dt="2021-12-08T20:30:30.883" v="1570" actId="20577"/>
          <ac:spMkLst>
            <pc:docMk/>
            <pc:sldMk cId="216617640" sldId="262"/>
            <ac:spMk id="3" creationId="{00000000-0000-0000-0000-000000000000}"/>
          </ac:spMkLst>
        </pc:spChg>
      </pc:sldChg>
      <pc:sldChg chg="modSp mod">
        <pc:chgData name="Alexie Duarte Da Silva" userId="8582ddca-345e-4355-b586-e9832145713c" providerId="ADAL" clId="{874A3A1F-31E4-4DBA-8515-501E2B7EC868}" dt="2021-12-08T20:13:18.294" v="864" actId="947"/>
        <pc:sldMkLst>
          <pc:docMk/>
          <pc:sldMk cId="1776907967" sldId="268"/>
        </pc:sldMkLst>
        <pc:spChg chg="mod">
          <ac:chgData name="Alexie Duarte Da Silva" userId="8582ddca-345e-4355-b586-e9832145713c" providerId="ADAL" clId="{874A3A1F-31E4-4DBA-8515-501E2B7EC868}" dt="2021-12-08T20:13:18.294" v="864" actId="947"/>
          <ac:spMkLst>
            <pc:docMk/>
            <pc:sldMk cId="1776907967" sldId="268"/>
            <ac:spMk id="2" creationId="{00000000-0000-0000-0000-000000000000}"/>
          </ac:spMkLst>
        </pc:spChg>
      </pc:sldChg>
      <pc:sldChg chg="modSp mod">
        <pc:chgData name="Alexie Duarte Da Silva" userId="8582ddca-345e-4355-b586-e9832145713c" providerId="ADAL" clId="{874A3A1F-31E4-4DBA-8515-501E2B7EC868}" dt="2021-12-08T20:12:03.262" v="671" actId="947"/>
        <pc:sldMkLst>
          <pc:docMk/>
          <pc:sldMk cId="1087133885" sldId="269"/>
        </pc:sldMkLst>
        <pc:spChg chg="mod">
          <ac:chgData name="Alexie Duarte Da Silva" userId="8582ddca-345e-4355-b586-e9832145713c" providerId="ADAL" clId="{874A3A1F-31E4-4DBA-8515-501E2B7EC868}" dt="2021-12-08T20:12:03.262" v="671" actId="947"/>
          <ac:spMkLst>
            <pc:docMk/>
            <pc:sldMk cId="1087133885" sldId="269"/>
            <ac:spMk id="2" creationId="{00000000-0000-0000-0000-000000000000}"/>
          </ac:spMkLst>
        </pc:spChg>
      </pc:sldChg>
      <pc:sldChg chg="modSp del mod ord">
        <pc:chgData name="Alexie Duarte Da Silva" userId="8582ddca-345e-4355-b586-e9832145713c" providerId="ADAL" clId="{874A3A1F-31E4-4DBA-8515-501E2B7EC868}" dt="2021-12-08T20:20:43.900" v="1241" actId="47"/>
        <pc:sldMkLst>
          <pc:docMk/>
          <pc:sldMk cId="1720476278" sldId="270"/>
        </pc:sldMkLst>
        <pc:spChg chg="mod">
          <ac:chgData name="Alexie Duarte Da Silva" userId="8582ddca-345e-4355-b586-e9832145713c" providerId="ADAL" clId="{874A3A1F-31E4-4DBA-8515-501E2B7EC868}" dt="2021-12-08T20:20:42.035" v="1240" actId="6549"/>
          <ac:spMkLst>
            <pc:docMk/>
            <pc:sldMk cId="1720476278" sldId="270"/>
            <ac:spMk id="2" creationId="{00000000-0000-0000-0000-000000000000}"/>
          </ac:spMkLst>
        </pc:spChg>
      </pc:sldChg>
      <pc:sldChg chg="del">
        <pc:chgData name="Alexie Duarte Da Silva" userId="8582ddca-345e-4355-b586-e9832145713c" providerId="ADAL" clId="{874A3A1F-31E4-4DBA-8515-501E2B7EC868}" dt="2021-12-08T20:11:34.831" v="669" actId="47"/>
        <pc:sldMkLst>
          <pc:docMk/>
          <pc:sldMk cId="3147909806" sldId="272"/>
        </pc:sldMkLst>
      </pc:sldChg>
      <pc:sldChg chg="addSp delSp modSp del mod">
        <pc:chgData name="Alexie Duarte Da Silva" userId="8582ddca-345e-4355-b586-e9832145713c" providerId="ADAL" clId="{874A3A1F-31E4-4DBA-8515-501E2B7EC868}" dt="2021-12-08T20:22:36.009" v="1298" actId="47"/>
        <pc:sldMkLst>
          <pc:docMk/>
          <pc:sldMk cId="1826671574" sldId="273"/>
        </pc:sldMkLst>
        <pc:spChg chg="mod">
          <ac:chgData name="Alexie Duarte Da Silva" userId="8582ddca-345e-4355-b586-e9832145713c" providerId="ADAL" clId="{874A3A1F-31E4-4DBA-8515-501E2B7EC868}" dt="2021-12-08T20:22:30.545" v="1296" actId="21"/>
          <ac:spMkLst>
            <pc:docMk/>
            <pc:sldMk cId="1826671574" sldId="273"/>
            <ac:spMk id="2" creationId="{4F06F429-359F-41CC-8729-A3D0C3F0027D}"/>
          </ac:spMkLst>
        </pc:spChg>
        <pc:spChg chg="del">
          <ac:chgData name="Alexie Duarte Da Silva" userId="8582ddca-345e-4355-b586-e9832145713c" providerId="ADAL" clId="{874A3A1F-31E4-4DBA-8515-501E2B7EC868}" dt="2021-12-08T20:22:21.231" v="1294" actId="3680"/>
          <ac:spMkLst>
            <pc:docMk/>
            <pc:sldMk cId="1826671574" sldId="273"/>
            <ac:spMk id="3" creationId="{FAE181D2-20EC-4EA3-8FA3-0072B81A5BED}"/>
          </ac:spMkLst>
        </pc:spChg>
        <pc:graphicFrameChg chg="add mod ord modGraphic">
          <ac:chgData name="Alexie Duarte Da Silva" userId="8582ddca-345e-4355-b586-e9832145713c" providerId="ADAL" clId="{874A3A1F-31E4-4DBA-8515-501E2B7EC868}" dt="2021-12-08T20:22:21.231" v="1294" actId="3680"/>
          <ac:graphicFrameMkLst>
            <pc:docMk/>
            <pc:sldMk cId="1826671574" sldId="273"/>
            <ac:graphicFrameMk id="6" creationId="{FB137FF1-FD27-4F0F-BEBE-CBF77E8E8C5F}"/>
          </ac:graphicFrameMkLst>
        </pc:graphicFrameChg>
      </pc:sldChg>
      <pc:sldChg chg="modSp mod">
        <pc:chgData name="Alexie Duarte Da Silva" userId="8582ddca-345e-4355-b586-e9832145713c" providerId="ADAL" clId="{874A3A1F-31E4-4DBA-8515-501E2B7EC868}" dt="2021-12-08T20:29:07.723" v="1539" actId="947"/>
        <pc:sldMkLst>
          <pc:docMk/>
          <pc:sldMk cId="2238437412" sldId="274"/>
        </pc:sldMkLst>
        <pc:spChg chg="mod">
          <ac:chgData name="Alexie Duarte Da Silva" userId="8582ddca-345e-4355-b586-e9832145713c" providerId="ADAL" clId="{874A3A1F-31E4-4DBA-8515-501E2B7EC868}" dt="2021-12-08T20:29:07.723" v="1539" actId="947"/>
          <ac:spMkLst>
            <pc:docMk/>
            <pc:sldMk cId="2238437412" sldId="274"/>
            <ac:spMk id="2" creationId="{59A437BC-DFD1-45BB-B628-F5EBCA233D25}"/>
          </ac:spMkLst>
        </pc:spChg>
      </pc:sldChg>
      <pc:sldChg chg="modSp mod">
        <pc:chgData name="Alexie Duarte Da Silva" userId="8582ddca-345e-4355-b586-e9832145713c" providerId="ADAL" clId="{874A3A1F-31E4-4DBA-8515-501E2B7EC868}" dt="2021-12-08T20:12:39.708" v="838" actId="20577"/>
        <pc:sldMkLst>
          <pc:docMk/>
          <pc:sldMk cId="1377319986" sldId="277"/>
        </pc:sldMkLst>
        <pc:spChg chg="mod">
          <ac:chgData name="Alexie Duarte Da Silva" userId="8582ddca-345e-4355-b586-e9832145713c" providerId="ADAL" clId="{874A3A1F-31E4-4DBA-8515-501E2B7EC868}" dt="2021-12-08T20:11:10.571" v="667" actId="947"/>
          <ac:spMkLst>
            <pc:docMk/>
            <pc:sldMk cId="1377319986" sldId="277"/>
            <ac:spMk id="2" creationId="{ABFD014E-491F-4D51-A461-7660D65884CC}"/>
          </ac:spMkLst>
        </pc:spChg>
        <pc:spChg chg="mod">
          <ac:chgData name="Alexie Duarte Da Silva" userId="8582ddca-345e-4355-b586-e9832145713c" providerId="ADAL" clId="{874A3A1F-31E4-4DBA-8515-501E2B7EC868}" dt="2021-12-08T20:12:39.708" v="838" actId="20577"/>
          <ac:spMkLst>
            <pc:docMk/>
            <pc:sldMk cId="1377319986" sldId="277"/>
            <ac:spMk id="3" creationId="{4DE783C2-A1B9-4F70-A001-B28C9DD9BA98}"/>
          </ac:spMkLst>
        </pc:spChg>
      </pc:sldChg>
      <pc:sldChg chg="modSp mod">
        <pc:chgData name="Alexie Duarte Da Silva" userId="8582ddca-345e-4355-b586-e9832145713c" providerId="ADAL" clId="{874A3A1F-31E4-4DBA-8515-501E2B7EC868}" dt="2021-12-08T20:29:01.465" v="1538" actId="947"/>
        <pc:sldMkLst>
          <pc:docMk/>
          <pc:sldMk cId="484339408" sldId="278"/>
        </pc:sldMkLst>
        <pc:spChg chg="mod">
          <ac:chgData name="Alexie Duarte Da Silva" userId="8582ddca-345e-4355-b586-e9832145713c" providerId="ADAL" clId="{874A3A1F-31E4-4DBA-8515-501E2B7EC868}" dt="2021-12-08T20:29:01.465" v="1538" actId="947"/>
          <ac:spMkLst>
            <pc:docMk/>
            <pc:sldMk cId="484339408" sldId="278"/>
            <ac:spMk id="2" creationId="{29FFFE78-38F3-4E1D-B160-F13576807AC2}"/>
          </ac:spMkLst>
        </pc:spChg>
      </pc:sldChg>
      <pc:sldChg chg="modSp mod">
        <pc:chgData name="Alexie Duarte Da Silva" userId="8582ddca-345e-4355-b586-e9832145713c" providerId="ADAL" clId="{874A3A1F-31E4-4DBA-8515-501E2B7EC868}" dt="2021-12-08T20:15:16.362" v="877" actId="947"/>
        <pc:sldMkLst>
          <pc:docMk/>
          <pc:sldMk cId="1115755364" sldId="280"/>
        </pc:sldMkLst>
        <pc:spChg chg="mod">
          <ac:chgData name="Alexie Duarte Da Silva" userId="8582ddca-345e-4355-b586-e9832145713c" providerId="ADAL" clId="{874A3A1F-31E4-4DBA-8515-501E2B7EC868}" dt="2021-12-08T20:15:16.362" v="877" actId="947"/>
          <ac:spMkLst>
            <pc:docMk/>
            <pc:sldMk cId="1115755364" sldId="280"/>
            <ac:spMk id="2" creationId="{866AECAB-8523-479D-9501-B97DD49A764F}"/>
          </ac:spMkLst>
        </pc:spChg>
      </pc:sldChg>
      <pc:sldChg chg="ord">
        <pc:chgData name="Alexie Duarte Da Silva" userId="8582ddca-345e-4355-b586-e9832145713c" providerId="ADAL" clId="{874A3A1F-31E4-4DBA-8515-501E2B7EC868}" dt="2021-12-08T20:14:32.872" v="876"/>
        <pc:sldMkLst>
          <pc:docMk/>
          <pc:sldMk cId="3641632416" sldId="281"/>
        </pc:sldMkLst>
      </pc:sldChg>
      <pc:sldChg chg="modSp mod">
        <pc:chgData name="Alexie Duarte Da Silva" userId="8582ddca-345e-4355-b586-e9832145713c" providerId="ADAL" clId="{874A3A1F-31E4-4DBA-8515-501E2B7EC868}" dt="2021-12-08T20:28:12.050" v="1532" actId="20577"/>
        <pc:sldMkLst>
          <pc:docMk/>
          <pc:sldMk cId="1943579603" sldId="283"/>
        </pc:sldMkLst>
        <pc:spChg chg="mod">
          <ac:chgData name="Alexie Duarte Da Silva" userId="8582ddca-345e-4355-b586-e9832145713c" providerId="ADAL" clId="{874A3A1F-31E4-4DBA-8515-501E2B7EC868}" dt="2021-12-08T20:28:12.050" v="1532" actId="20577"/>
          <ac:spMkLst>
            <pc:docMk/>
            <pc:sldMk cId="1943579603" sldId="283"/>
            <ac:spMk id="4" creationId="{9E2BCC5C-905F-4C22-B0CD-8C2341DF2A5B}"/>
          </ac:spMkLst>
        </pc:spChg>
      </pc:sldChg>
      <pc:sldChg chg="modSp mod">
        <pc:chgData name="Alexie Duarte Da Silva" userId="8582ddca-345e-4355-b586-e9832145713c" providerId="ADAL" clId="{874A3A1F-31E4-4DBA-8515-501E2B7EC868}" dt="2021-12-08T20:29:41.970" v="1555" actId="20577"/>
        <pc:sldMkLst>
          <pc:docMk/>
          <pc:sldMk cId="1415174389" sldId="284"/>
        </pc:sldMkLst>
        <pc:spChg chg="mod">
          <ac:chgData name="Alexie Duarte Da Silva" userId="8582ddca-345e-4355-b586-e9832145713c" providerId="ADAL" clId="{874A3A1F-31E4-4DBA-8515-501E2B7EC868}" dt="2021-12-08T20:29:41.970" v="1555" actId="20577"/>
          <ac:spMkLst>
            <pc:docMk/>
            <pc:sldMk cId="1415174389" sldId="284"/>
            <ac:spMk id="4" creationId="{9E2BCC5C-905F-4C22-B0CD-8C2341DF2A5B}"/>
          </ac:spMkLst>
        </pc:spChg>
      </pc:sldChg>
      <pc:sldChg chg="modSp new del mod">
        <pc:chgData name="Alexie Duarte Da Silva" userId="8582ddca-345e-4355-b586-e9832145713c" providerId="ADAL" clId="{874A3A1F-31E4-4DBA-8515-501E2B7EC868}" dt="2021-12-08T20:02:47.523" v="27" actId="2696"/>
        <pc:sldMkLst>
          <pc:docMk/>
          <pc:sldMk cId="1339965632" sldId="286"/>
        </pc:sldMkLst>
        <pc:spChg chg="mod">
          <ac:chgData name="Alexie Duarte Da Silva" userId="8582ddca-345e-4355-b586-e9832145713c" providerId="ADAL" clId="{874A3A1F-31E4-4DBA-8515-501E2B7EC868}" dt="2021-12-08T20:02:42.718" v="26" actId="20577"/>
          <ac:spMkLst>
            <pc:docMk/>
            <pc:sldMk cId="1339965632" sldId="286"/>
            <ac:spMk id="2" creationId="{AB64E047-BB8A-4549-B0F1-E66DDA4A2946}"/>
          </ac:spMkLst>
        </pc:spChg>
      </pc:sldChg>
      <pc:sldChg chg="modSp new mod">
        <pc:chgData name="Alexie Duarte Da Silva" userId="8582ddca-345e-4355-b586-e9832145713c" providerId="ADAL" clId="{874A3A1F-31E4-4DBA-8515-501E2B7EC868}" dt="2021-12-08T20:13:45.336" v="866" actId="947"/>
        <pc:sldMkLst>
          <pc:docMk/>
          <pc:sldMk cId="1665724153" sldId="286"/>
        </pc:sldMkLst>
        <pc:spChg chg="mod">
          <ac:chgData name="Alexie Duarte Da Silva" userId="8582ddca-345e-4355-b586-e9832145713c" providerId="ADAL" clId="{874A3A1F-31E4-4DBA-8515-501E2B7EC868}" dt="2021-12-08T20:11:16.657" v="668" actId="947"/>
          <ac:spMkLst>
            <pc:docMk/>
            <pc:sldMk cId="1665724153" sldId="286"/>
            <ac:spMk id="2" creationId="{58F5FFF8-319A-4D36-AE66-15E88B27B4C4}"/>
          </ac:spMkLst>
        </pc:spChg>
        <pc:spChg chg="mod">
          <ac:chgData name="Alexie Duarte Da Silva" userId="8582ddca-345e-4355-b586-e9832145713c" providerId="ADAL" clId="{874A3A1F-31E4-4DBA-8515-501E2B7EC868}" dt="2021-12-08T20:13:39.484" v="865" actId="947"/>
          <ac:spMkLst>
            <pc:docMk/>
            <pc:sldMk cId="1665724153" sldId="286"/>
            <ac:spMk id="3" creationId="{D58AB9DE-424B-4B0C-8BD7-26417212667E}"/>
          </ac:spMkLst>
        </pc:spChg>
        <pc:spChg chg="mod">
          <ac:chgData name="Alexie Duarte Da Silva" userId="8582ddca-345e-4355-b586-e9832145713c" providerId="ADAL" clId="{874A3A1F-31E4-4DBA-8515-501E2B7EC868}" dt="2021-12-08T20:10:50.465" v="666" actId="5793"/>
          <ac:spMkLst>
            <pc:docMk/>
            <pc:sldMk cId="1665724153" sldId="286"/>
            <ac:spMk id="4" creationId="{D3BADCA9-0342-4B9A-8F4E-89BD062A67B7}"/>
          </ac:spMkLst>
        </pc:spChg>
        <pc:spChg chg="mod">
          <ac:chgData name="Alexie Duarte Da Silva" userId="8582ddca-345e-4355-b586-e9832145713c" providerId="ADAL" clId="{874A3A1F-31E4-4DBA-8515-501E2B7EC868}" dt="2021-12-08T20:13:45.336" v="866" actId="947"/>
          <ac:spMkLst>
            <pc:docMk/>
            <pc:sldMk cId="1665724153" sldId="286"/>
            <ac:spMk id="5" creationId="{47264D04-30D0-439F-B1E3-A04FFF187178}"/>
          </ac:spMkLst>
        </pc:spChg>
        <pc:spChg chg="mod">
          <ac:chgData name="Alexie Duarte Da Silva" userId="8582ddca-345e-4355-b586-e9832145713c" providerId="ADAL" clId="{874A3A1F-31E4-4DBA-8515-501E2B7EC868}" dt="2021-12-08T20:10:49.204" v="657" actId="27636"/>
          <ac:spMkLst>
            <pc:docMk/>
            <pc:sldMk cId="1665724153" sldId="286"/>
            <ac:spMk id="6" creationId="{5CF19C1B-0968-44DC-A462-7016B3625C6B}"/>
          </ac:spMkLst>
        </pc:spChg>
      </pc:sldChg>
      <pc:sldChg chg="modSp new mod">
        <pc:chgData name="Alexie Duarte Da Silva" userId="8582ddca-345e-4355-b586-e9832145713c" providerId="ADAL" clId="{874A3A1F-31E4-4DBA-8515-501E2B7EC868}" dt="2021-12-08T20:13:10.323" v="863" actId="947"/>
        <pc:sldMkLst>
          <pc:docMk/>
          <pc:sldMk cId="161610130" sldId="287"/>
        </pc:sldMkLst>
        <pc:spChg chg="mod">
          <ac:chgData name="Alexie Duarte Da Silva" userId="8582ddca-345e-4355-b586-e9832145713c" providerId="ADAL" clId="{874A3A1F-31E4-4DBA-8515-501E2B7EC868}" dt="2021-12-08T20:13:10.323" v="863" actId="947"/>
          <ac:spMkLst>
            <pc:docMk/>
            <pc:sldMk cId="161610130" sldId="287"/>
            <ac:spMk id="2" creationId="{626271D2-1B30-4B8A-A2B5-9381E0CBC4DA}"/>
          </ac:spMkLst>
        </pc:spChg>
      </pc:sldChg>
      <pc:sldChg chg="modSp add mod ord">
        <pc:chgData name="Alexie Duarte Da Silva" userId="8582ddca-345e-4355-b586-e9832145713c" providerId="ADAL" clId="{874A3A1F-31E4-4DBA-8515-501E2B7EC868}" dt="2021-12-08T20:30:53.842" v="1589" actId="20577"/>
        <pc:sldMkLst>
          <pc:docMk/>
          <pc:sldMk cId="774453031" sldId="288"/>
        </pc:sldMkLst>
        <pc:spChg chg="mod">
          <ac:chgData name="Alexie Duarte Da Silva" userId="8582ddca-345e-4355-b586-e9832145713c" providerId="ADAL" clId="{874A3A1F-31E4-4DBA-8515-501E2B7EC868}" dt="2021-12-08T20:21:04.114" v="1268" actId="20577"/>
          <ac:spMkLst>
            <pc:docMk/>
            <pc:sldMk cId="774453031" sldId="288"/>
            <ac:spMk id="2" creationId="{ABFD014E-491F-4D51-A461-7660D65884CC}"/>
          </ac:spMkLst>
        </pc:spChg>
        <pc:spChg chg="mod">
          <ac:chgData name="Alexie Duarte Da Silva" userId="8582ddca-345e-4355-b586-e9832145713c" providerId="ADAL" clId="{874A3A1F-31E4-4DBA-8515-501E2B7EC868}" dt="2021-12-08T20:30:53.842" v="1589" actId="20577"/>
          <ac:spMkLst>
            <pc:docMk/>
            <pc:sldMk cId="774453031" sldId="288"/>
            <ac:spMk id="3" creationId="{4DE783C2-A1B9-4F70-A001-B28C9DD9BA98}"/>
          </ac:spMkLst>
        </pc:spChg>
      </pc:sldChg>
      <pc:sldChg chg="modSp add mod">
        <pc:chgData name="Alexie Duarte Da Silva" userId="8582ddca-345e-4355-b586-e9832145713c" providerId="ADAL" clId="{874A3A1F-31E4-4DBA-8515-501E2B7EC868}" dt="2021-12-08T20:30:50.172" v="1580" actId="20577"/>
        <pc:sldMkLst>
          <pc:docMk/>
          <pc:sldMk cId="1374599310" sldId="289"/>
        </pc:sldMkLst>
        <pc:spChg chg="mod">
          <ac:chgData name="Alexie Duarte Da Silva" userId="8582ddca-345e-4355-b586-e9832145713c" providerId="ADAL" clId="{874A3A1F-31E4-4DBA-8515-501E2B7EC868}" dt="2021-12-08T20:21:36.934" v="1293" actId="20577"/>
          <ac:spMkLst>
            <pc:docMk/>
            <pc:sldMk cId="1374599310" sldId="289"/>
            <ac:spMk id="2" creationId="{ABFD014E-491F-4D51-A461-7660D65884CC}"/>
          </ac:spMkLst>
        </pc:spChg>
        <pc:spChg chg="mod">
          <ac:chgData name="Alexie Duarte Da Silva" userId="8582ddca-345e-4355-b586-e9832145713c" providerId="ADAL" clId="{874A3A1F-31E4-4DBA-8515-501E2B7EC868}" dt="2021-12-08T20:30:50.172" v="1580" actId="20577"/>
          <ac:spMkLst>
            <pc:docMk/>
            <pc:sldMk cId="1374599310" sldId="289"/>
            <ac:spMk id="3" creationId="{4DE783C2-A1B9-4F70-A001-B28C9DD9BA98}"/>
          </ac:spMkLst>
        </pc:spChg>
      </pc:sldChg>
      <pc:sldChg chg="modSp new del mod">
        <pc:chgData name="Alexie Duarte Da Silva" userId="8582ddca-345e-4355-b586-e9832145713c" providerId="ADAL" clId="{874A3A1F-31E4-4DBA-8515-501E2B7EC868}" dt="2021-12-08T20:21:25.165" v="1280" actId="2696"/>
        <pc:sldMkLst>
          <pc:docMk/>
          <pc:sldMk cId="2251581035" sldId="289"/>
        </pc:sldMkLst>
        <pc:spChg chg="mod">
          <ac:chgData name="Alexie Duarte Da Silva" userId="8582ddca-345e-4355-b586-e9832145713c" providerId="ADAL" clId="{874A3A1F-31E4-4DBA-8515-501E2B7EC868}" dt="2021-12-08T20:21:20.834" v="1279" actId="20577"/>
          <ac:spMkLst>
            <pc:docMk/>
            <pc:sldMk cId="2251581035" sldId="289"/>
            <ac:spMk id="2" creationId="{792E7225-88FC-48C9-B962-F59940FB3CA2}"/>
          </ac:spMkLst>
        </pc:spChg>
      </pc:sldChg>
      <pc:sldChg chg="modSp add mod">
        <pc:chgData name="Alexie Duarte Da Silva" userId="8582ddca-345e-4355-b586-e9832145713c" providerId="ADAL" clId="{874A3A1F-31E4-4DBA-8515-501E2B7EC868}" dt="2021-12-08T20:24:16.338" v="1348" actId="947"/>
        <pc:sldMkLst>
          <pc:docMk/>
          <pc:sldMk cId="1731561109" sldId="290"/>
        </pc:sldMkLst>
        <pc:spChg chg="mod">
          <ac:chgData name="Alexie Duarte Da Silva" userId="8582ddca-345e-4355-b586-e9832145713c" providerId="ADAL" clId="{874A3A1F-31E4-4DBA-8515-501E2B7EC868}" dt="2021-12-08T20:22:33.596" v="1297"/>
          <ac:spMkLst>
            <pc:docMk/>
            <pc:sldMk cId="1731561109" sldId="290"/>
            <ac:spMk id="2" creationId="{00000000-0000-0000-0000-000000000000}"/>
          </ac:spMkLst>
        </pc:spChg>
        <pc:graphicFrameChg chg="mod modGraphic">
          <ac:chgData name="Alexie Duarte Da Silva" userId="8582ddca-345e-4355-b586-e9832145713c" providerId="ADAL" clId="{874A3A1F-31E4-4DBA-8515-501E2B7EC868}" dt="2021-12-08T20:24:16.338" v="1348" actId="947"/>
          <ac:graphicFrameMkLst>
            <pc:docMk/>
            <pc:sldMk cId="1731561109" sldId="290"/>
            <ac:graphicFrameMk id="7" creationId="{00000000-0000-0000-0000-000000000000}"/>
          </ac:graphicFrameMkLst>
        </pc:graphicFrameChg>
      </pc:sldChg>
      <pc:sldChg chg="modSp add mod">
        <pc:chgData name="Alexie Duarte Da Silva" userId="8582ddca-345e-4355-b586-e9832145713c" providerId="ADAL" clId="{874A3A1F-31E4-4DBA-8515-501E2B7EC868}" dt="2021-12-08T20:28:20.409" v="1537" actId="20577"/>
        <pc:sldMkLst>
          <pc:docMk/>
          <pc:sldMk cId="3724256177" sldId="291"/>
        </pc:sldMkLst>
        <pc:spChg chg="mod">
          <ac:chgData name="Alexie Duarte Da Silva" userId="8582ddca-345e-4355-b586-e9832145713c" providerId="ADAL" clId="{874A3A1F-31E4-4DBA-8515-501E2B7EC868}" dt="2021-12-08T20:28:20.409" v="1537" actId="20577"/>
          <ac:spMkLst>
            <pc:docMk/>
            <pc:sldMk cId="3724256177" sldId="291"/>
            <ac:spMk id="4" creationId="{9E2BCC5C-905F-4C22-B0CD-8C2341DF2A5B}"/>
          </ac:spMkLst>
        </pc:spChg>
      </pc:sldChg>
      <pc:sldChg chg="modSp add mod ord">
        <pc:chgData name="Alexie Duarte Da Silva" userId="8582ddca-345e-4355-b586-e9832145713c" providerId="ADAL" clId="{874A3A1F-31E4-4DBA-8515-501E2B7EC868}" dt="2021-12-08T20:27:45.895" v="1519" actId="20577"/>
        <pc:sldMkLst>
          <pc:docMk/>
          <pc:sldMk cId="70140672" sldId="292"/>
        </pc:sldMkLst>
        <pc:spChg chg="mod">
          <ac:chgData name="Alexie Duarte Da Silva" userId="8582ddca-345e-4355-b586-e9832145713c" providerId="ADAL" clId="{874A3A1F-31E4-4DBA-8515-501E2B7EC868}" dt="2021-12-08T20:26:56.910" v="1414" actId="20577"/>
          <ac:spMkLst>
            <pc:docMk/>
            <pc:sldMk cId="70140672" sldId="292"/>
            <ac:spMk id="2" creationId="{00000000-0000-0000-0000-000000000000}"/>
          </ac:spMkLst>
        </pc:spChg>
        <pc:spChg chg="mod">
          <ac:chgData name="Alexie Duarte Da Silva" userId="8582ddca-345e-4355-b586-e9832145713c" providerId="ADAL" clId="{874A3A1F-31E4-4DBA-8515-501E2B7EC868}" dt="2021-12-08T20:27:45.895" v="1519" actId="20577"/>
          <ac:spMkLst>
            <pc:docMk/>
            <pc:sldMk cId="70140672" sldId="292"/>
            <ac:spMk id="3" creationId="{00000000-0000-0000-0000-000000000000}"/>
          </ac:spMkLst>
        </pc:spChg>
      </pc:sldChg>
    </pc:docChg>
  </pc:docChgLst>
  <pc:docChgLst>
    <pc:chgData name="Duarte Da Silva Alexie" userId="S::alexie.duarteda@hes-so.ch::8582ddca-345e-4355-b586-e9832145713c" providerId="AD" clId="Web-{4D837873-74F1-4BBB-9A6B-359EFCB71559}"/>
    <pc:docChg chg="addSld delSld modSld sldOrd">
      <pc:chgData name="Duarte Da Silva Alexie" userId="S::alexie.duarteda@hes-so.ch::8582ddca-345e-4355-b586-e9832145713c" providerId="AD" clId="Web-{4D837873-74F1-4BBB-9A6B-359EFCB71559}" dt="2021-12-08T20:00:32.585" v="40" actId="20577"/>
      <pc:docMkLst>
        <pc:docMk/>
      </pc:docMkLst>
      <pc:sldChg chg="modSp">
        <pc:chgData name="Duarte Da Silva Alexie" userId="S::alexie.duarteda@hes-so.ch::8582ddca-345e-4355-b586-e9832145713c" providerId="AD" clId="Web-{4D837873-74F1-4BBB-9A6B-359EFCB71559}" dt="2021-12-08T19:58:42.067" v="11" actId="20577"/>
        <pc:sldMkLst>
          <pc:docMk/>
          <pc:sldMk cId="1929411417" sldId="276"/>
        </pc:sldMkLst>
        <pc:spChg chg="mod">
          <ac:chgData name="Duarte Da Silva Alexie" userId="S::alexie.duarteda@hes-so.ch::8582ddca-345e-4355-b586-e9832145713c" providerId="AD" clId="Web-{4D837873-74F1-4BBB-9A6B-359EFCB71559}" dt="2021-12-08T19:58:42.067" v="11" actId="20577"/>
          <ac:spMkLst>
            <pc:docMk/>
            <pc:sldMk cId="1929411417" sldId="276"/>
            <ac:spMk id="3" creationId="{00000000-0000-0000-0000-000000000000}"/>
          </ac:spMkLst>
        </pc:spChg>
      </pc:sldChg>
      <pc:sldChg chg="modSp del">
        <pc:chgData name="Duarte Da Silva Alexie" userId="S::alexie.duarteda@hes-so.ch::8582ddca-345e-4355-b586-e9832145713c" providerId="AD" clId="Web-{4D837873-74F1-4BBB-9A6B-359EFCB71559}" dt="2021-12-08T20:00:19.131" v="38"/>
        <pc:sldMkLst>
          <pc:docMk/>
          <pc:sldMk cId="1637865111" sldId="279"/>
        </pc:sldMkLst>
        <pc:spChg chg="mod">
          <ac:chgData name="Duarte Da Silva Alexie" userId="S::alexie.duarteda@hes-so.ch::8582ddca-345e-4355-b586-e9832145713c" providerId="AD" clId="Web-{4D837873-74F1-4BBB-9A6B-359EFCB71559}" dt="2021-12-08T19:59:04.802" v="18" actId="20577"/>
          <ac:spMkLst>
            <pc:docMk/>
            <pc:sldMk cId="1637865111" sldId="279"/>
            <ac:spMk id="3" creationId="{00000000-0000-0000-0000-000000000000}"/>
          </ac:spMkLst>
        </pc:spChg>
      </pc:sldChg>
      <pc:sldChg chg="modSp ord">
        <pc:chgData name="Duarte Da Silva Alexie" userId="S::alexie.duarteda@hes-so.ch::8582ddca-345e-4355-b586-e9832145713c" providerId="AD" clId="Web-{4D837873-74F1-4BBB-9A6B-359EFCB71559}" dt="2021-12-08T20:00:32.585" v="40" actId="20577"/>
        <pc:sldMkLst>
          <pc:docMk/>
          <pc:sldMk cId="1115755364" sldId="280"/>
        </pc:sldMkLst>
        <pc:spChg chg="mod">
          <ac:chgData name="Duarte Da Silva Alexie" userId="S::alexie.duarteda@hes-so.ch::8582ddca-345e-4355-b586-e9832145713c" providerId="AD" clId="Web-{4D837873-74F1-4BBB-9A6B-359EFCB71559}" dt="2021-12-08T20:00:32.585" v="40" actId="20577"/>
          <ac:spMkLst>
            <pc:docMk/>
            <pc:sldMk cId="1115755364" sldId="280"/>
            <ac:spMk id="2" creationId="{866AECAB-8523-479D-9501-B97DD49A764F}"/>
          </ac:spMkLst>
        </pc:spChg>
      </pc:sldChg>
      <pc:sldChg chg="modSp add replId">
        <pc:chgData name="Duarte Da Silva Alexie" userId="S::alexie.duarteda@hes-so.ch::8582ddca-345e-4355-b586-e9832145713c" providerId="AD" clId="Web-{4D837873-74F1-4BBB-9A6B-359EFCB71559}" dt="2021-12-08T19:59:59.100" v="37" actId="20577"/>
        <pc:sldMkLst>
          <pc:docMk/>
          <pc:sldMk cId="1344427434" sldId="285"/>
        </pc:sldMkLst>
        <pc:spChg chg="mod">
          <ac:chgData name="Duarte Da Silva Alexie" userId="S::alexie.duarteda@hes-so.ch::8582ddca-345e-4355-b586-e9832145713c" providerId="AD" clId="Web-{4D837873-74F1-4BBB-9A6B-359EFCB71559}" dt="2021-12-08T19:59:59.100" v="37" actId="20577"/>
          <ac:spMkLst>
            <pc:docMk/>
            <pc:sldMk cId="1344427434" sldId="285"/>
            <ac:spMk id="3" creationId="{00000000-0000-0000-0000-000000000000}"/>
          </ac:spMkLst>
        </pc:spChg>
      </pc:sldChg>
    </pc:docChg>
  </pc:docChgLst>
  <pc:docChgLst>
    <pc:chgData name="Duarte Da Silva Alexie" userId="S::alexie.duarteda@hes-so.ch::8582ddca-345e-4355-b586-e9832145713c" providerId="AD" clId="Web-{CB48225B-6292-4428-954B-E603A1260989}"/>
    <pc:docChg chg="addSld delSld modSld sldOrd">
      <pc:chgData name="Duarte Da Silva Alexie" userId="S::alexie.duarteda@hes-so.ch::8582ddca-345e-4355-b586-e9832145713c" providerId="AD" clId="Web-{CB48225B-6292-4428-954B-E603A1260989}" dt="2021-12-07T16:13:09.988" v="256" actId="20577"/>
      <pc:docMkLst>
        <pc:docMk/>
      </pc:docMkLst>
      <pc:sldChg chg="del">
        <pc:chgData name="Duarte Da Silva Alexie" userId="S::alexie.duarteda@hes-so.ch::8582ddca-345e-4355-b586-e9832145713c" providerId="AD" clId="Web-{CB48225B-6292-4428-954B-E603A1260989}" dt="2021-12-07T16:01:47.529" v="161"/>
        <pc:sldMkLst>
          <pc:docMk/>
          <pc:sldMk cId="3341329173" sldId="265"/>
        </pc:sldMkLst>
      </pc:sldChg>
      <pc:sldChg chg="del">
        <pc:chgData name="Duarte Da Silva Alexie" userId="S::alexie.duarteda@hes-so.ch::8582ddca-345e-4355-b586-e9832145713c" providerId="AD" clId="Web-{CB48225B-6292-4428-954B-E603A1260989}" dt="2021-12-07T16:01:48.904" v="162"/>
        <pc:sldMkLst>
          <pc:docMk/>
          <pc:sldMk cId="4081432227" sldId="266"/>
        </pc:sldMkLst>
      </pc:sldChg>
      <pc:sldChg chg="del">
        <pc:chgData name="Duarte Da Silva Alexie" userId="S::alexie.duarteda@hes-so.ch::8582ddca-345e-4355-b586-e9832145713c" providerId="AD" clId="Web-{CB48225B-6292-4428-954B-E603A1260989}" dt="2021-12-07T16:01:49.794" v="163"/>
        <pc:sldMkLst>
          <pc:docMk/>
          <pc:sldMk cId="2282355331" sldId="267"/>
        </pc:sldMkLst>
      </pc:sldChg>
      <pc:sldChg chg="ord">
        <pc:chgData name="Duarte Da Silva Alexie" userId="S::alexie.duarteda@hes-so.ch::8582ddca-345e-4355-b586-e9832145713c" providerId="AD" clId="Web-{CB48225B-6292-4428-954B-E603A1260989}" dt="2021-12-07T15:59:30.746" v="133"/>
        <pc:sldMkLst>
          <pc:docMk/>
          <pc:sldMk cId="1776907967" sldId="268"/>
        </pc:sldMkLst>
      </pc:sldChg>
      <pc:sldChg chg="ord">
        <pc:chgData name="Duarte Da Silva Alexie" userId="S::alexie.duarteda@hes-so.ch::8582ddca-345e-4355-b586-e9832145713c" providerId="AD" clId="Web-{CB48225B-6292-4428-954B-E603A1260989}" dt="2021-12-07T15:47:31.958" v="21"/>
        <pc:sldMkLst>
          <pc:docMk/>
          <pc:sldMk cId="1087133885" sldId="269"/>
        </pc:sldMkLst>
      </pc:sldChg>
      <pc:sldChg chg="ord">
        <pc:chgData name="Duarte Da Silva Alexie" userId="S::alexie.duarteda@hes-so.ch::8582ddca-345e-4355-b586-e9832145713c" providerId="AD" clId="Web-{CB48225B-6292-4428-954B-E603A1260989}" dt="2021-12-07T16:12:43.769" v="253"/>
        <pc:sldMkLst>
          <pc:docMk/>
          <pc:sldMk cId="1720476278" sldId="270"/>
        </pc:sldMkLst>
      </pc:sldChg>
      <pc:sldChg chg="modSp ord">
        <pc:chgData name="Duarte Da Silva Alexie" userId="S::alexie.duarteda@hes-so.ch::8582ddca-345e-4355-b586-e9832145713c" providerId="AD" clId="Web-{CB48225B-6292-4428-954B-E603A1260989}" dt="2021-12-07T15:57:02.307" v="60" actId="20577"/>
        <pc:sldMkLst>
          <pc:docMk/>
          <pc:sldMk cId="1649225284" sldId="271"/>
        </pc:sldMkLst>
        <pc:spChg chg="mod">
          <ac:chgData name="Duarte Da Silva Alexie" userId="S::alexie.duarteda@hes-so.ch::8582ddca-345e-4355-b586-e9832145713c" providerId="AD" clId="Web-{CB48225B-6292-4428-954B-E603A1260989}" dt="2021-12-07T15:56:55.838" v="41" actId="20577"/>
          <ac:spMkLst>
            <pc:docMk/>
            <pc:sldMk cId="1649225284" sldId="271"/>
            <ac:spMk id="2" creationId="{00000000-0000-0000-0000-000000000000}"/>
          </ac:spMkLst>
        </pc:spChg>
        <pc:spChg chg="mod">
          <ac:chgData name="Duarte Da Silva Alexie" userId="S::alexie.duarteda@hes-so.ch::8582ddca-345e-4355-b586-e9832145713c" providerId="AD" clId="Web-{CB48225B-6292-4428-954B-E603A1260989}" dt="2021-12-07T15:57:02.307" v="60" actId="20577"/>
          <ac:spMkLst>
            <pc:docMk/>
            <pc:sldMk cId="1649225284" sldId="271"/>
            <ac:spMk id="3" creationId="{00000000-0000-0000-0000-000000000000}"/>
          </ac:spMkLst>
        </pc:spChg>
      </pc:sldChg>
      <pc:sldChg chg="ord">
        <pc:chgData name="Duarte Da Silva Alexie" userId="S::alexie.duarteda@hes-so.ch::8582ddca-345e-4355-b586-e9832145713c" providerId="AD" clId="Web-{CB48225B-6292-4428-954B-E603A1260989}" dt="2021-12-07T15:47:33.177" v="22"/>
        <pc:sldMkLst>
          <pc:docMk/>
          <pc:sldMk cId="3147909806" sldId="272"/>
        </pc:sldMkLst>
      </pc:sldChg>
      <pc:sldChg chg="modSp new ord">
        <pc:chgData name="Duarte Da Silva Alexie" userId="S::alexie.duarteda@hes-so.ch::8582ddca-345e-4355-b586-e9832145713c" providerId="AD" clId="Web-{CB48225B-6292-4428-954B-E603A1260989}" dt="2021-12-07T15:47:38.599" v="23"/>
        <pc:sldMkLst>
          <pc:docMk/>
          <pc:sldMk cId="1826671574" sldId="273"/>
        </pc:sldMkLst>
        <pc:spChg chg="mod">
          <ac:chgData name="Duarte Da Silva Alexie" userId="S::alexie.duarteda@hes-so.ch::8582ddca-345e-4355-b586-e9832145713c" providerId="AD" clId="Web-{CB48225B-6292-4428-954B-E603A1260989}" dt="2021-12-07T15:47:19.177" v="19" actId="20577"/>
          <ac:spMkLst>
            <pc:docMk/>
            <pc:sldMk cId="1826671574" sldId="273"/>
            <ac:spMk id="2" creationId="{4F06F429-359F-41CC-8729-A3D0C3F0027D}"/>
          </ac:spMkLst>
        </pc:spChg>
      </pc:sldChg>
      <pc:sldChg chg="modSp new">
        <pc:chgData name="Duarte Da Silva Alexie" userId="S::alexie.duarteda@hes-so.ch::8582ddca-345e-4355-b586-e9832145713c" providerId="AD" clId="Web-{CB48225B-6292-4428-954B-E603A1260989}" dt="2021-12-07T16:06:30.578" v="167" actId="20577"/>
        <pc:sldMkLst>
          <pc:docMk/>
          <pc:sldMk cId="2238437412" sldId="274"/>
        </pc:sldMkLst>
        <pc:spChg chg="mod">
          <ac:chgData name="Duarte Da Silva Alexie" userId="S::alexie.duarteda@hes-so.ch::8582ddca-345e-4355-b586-e9832145713c" providerId="AD" clId="Web-{CB48225B-6292-4428-954B-E603A1260989}" dt="2021-12-07T16:06:30.578" v="167" actId="20577"/>
          <ac:spMkLst>
            <pc:docMk/>
            <pc:sldMk cId="2238437412" sldId="274"/>
            <ac:spMk id="2" creationId="{59A437BC-DFD1-45BB-B628-F5EBCA233D25}"/>
          </ac:spMkLst>
        </pc:spChg>
      </pc:sldChg>
      <pc:sldChg chg="modSp add ord replId">
        <pc:chgData name="Duarte Da Silva Alexie" userId="S::alexie.duarteda@hes-so.ch::8582ddca-345e-4355-b586-e9832145713c" providerId="AD" clId="Web-{CB48225B-6292-4428-954B-E603A1260989}" dt="2021-12-07T16:01:07.653" v="146" actId="20577"/>
        <pc:sldMkLst>
          <pc:docMk/>
          <pc:sldMk cId="306666604" sldId="275"/>
        </pc:sldMkLst>
        <pc:spChg chg="mod">
          <ac:chgData name="Duarte Da Silva Alexie" userId="S::alexie.duarteda@hes-so.ch::8582ddca-345e-4355-b586-e9832145713c" providerId="AD" clId="Web-{CB48225B-6292-4428-954B-E603A1260989}" dt="2021-12-07T15:59:09.683" v="132" actId="20577"/>
          <ac:spMkLst>
            <pc:docMk/>
            <pc:sldMk cId="306666604" sldId="275"/>
            <ac:spMk id="2" creationId="{00000000-0000-0000-0000-000000000000}"/>
          </ac:spMkLst>
        </pc:spChg>
        <pc:spChg chg="mod">
          <ac:chgData name="Duarte Da Silva Alexie" userId="S::alexie.duarteda@hes-so.ch::8582ddca-345e-4355-b586-e9832145713c" providerId="AD" clId="Web-{CB48225B-6292-4428-954B-E603A1260989}" dt="2021-12-07T16:01:07.653" v="146" actId="20577"/>
          <ac:spMkLst>
            <pc:docMk/>
            <pc:sldMk cId="306666604" sldId="275"/>
            <ac:spMk id="3" creationId="{00000000-0000-0000-0000-000000000000}"/>
          </ac:spMkLst>
        </pc:spChg>
      </pc:sldChg>
      <pc:sldChg chg="modSp add ord replId">
        <pc:chgData name="Duarte Da Silva Alexie" userId="S::alexie.duarteda@hes-so.ch::8582ddca-345e-4355-b586-e9832145713c" providerId="AD" clId="Web-{CB48225B-6292-4428-954B-E603A1260989}" dt="2021-12-07T16:11:58.894" v="228" actId="20577"/>
        <pc:sldMkLst>
          <pc:docMk/>
          <pc:sldMk cId="1929411417" sldId="276"/>
        </pc:sldMkLst>
        <pc:spChg chg="mod">
          <ac:chgData name="Duarte Da Silva Alexie" userId="S::alexie.duarteda@hes-so.ch::8582ddca-345e-4355-b586-e9832145713c" providerId="AD" clId="Web-{CB48225B-6292-4428-954B-E603A1260989}" dt="2021-12-07T15:58:48.277" v="112" actId="20577"/>
          <ac:spMkLst>
            <pc:docMk/>
            <pc:sldMk cId="1929411417" sldId="276"/>
            <ac:spMk id="2" creationId="{00000000-0000-0000-0000-000000000000}"/>
          </ac:spMkLst>
        </pc:spChg>
        <pc:spChg chg="mod">
          <ac:chgData name="Duarte Da Silva Alexie" userId="S::alexie.duarteda@hes-so.ch::8582ddca-345e-4355-b586-e9832145713c" providerId="AD" clId="Web-{CB48225B-6292-4428-954B-E603A1260989}" dt="2021-12-07T16:11:58.894" v="228" actId="20577"/>
          <ac:spMkLst>
            <pc:docMk/>
            <pc:sldMk cId="1929411417" sldId="276"/>
            <ac:spMk id="3" creationId="{00000000-0000-0000-0000-000000000000}"/>
          </ac:spMkLst>
        </pc:spChg>
      </pc:sldChg>
      <pc:sldChg chg="modSp new">
        <pc:chgData name="Duarte Da Silva Alexie" userId="S::alexie.duarteda@hes-so.ch::8582ddca-345e-4355-b586-e9832145713c" providerId="AD" clId="Web-{CB48225B-6292-4428-954B-E603A1260989}" dt="2021-12-07T16:01:31.029" v="160" actId="20577"/>
        <pc:sldMkLst>
          <pc:docMk/>
          <pc:sldMk cId="1377319986" sldId="277"/>
        </pc:sldMkLst>
        <pc:spChg chg="mod">
          <ac:chgData name="Duarte Da Silva Alexie" userId="S::alexie.duarteda@hes-so.ch::8582ddca-345e-4355-b586-e9832145713c" providerId="AD" clId="Web-{CB48225B-6292-4428-954B-E603A1260989}" dt="2021-12-07T16:01:31.029" v="160" actId="20577"/>
          <ac:spMkLst>
            <pc:docMk/>
            <pc:sldMk cId="1377319986" sldId="277"/>
            <ac:spMk id="2" creationId="{ABFD014E-491F-4D51-A461-7660D65884CC}"/>
          </ac:spMkLst>
        </pc:spChg>
      </pc:sldChg>
      <pc:sldChg chg="new del">
        <pc:chgData name="Duarte Da Silva Alexie" userId="S::alexie.duarteda@hes-so.ch::8582ddca-345e-4355-b586-e9832145713c" providerId="AD" clId="Web-{CB48225B-6292-4428-954B-E603A1260989}" dt="2021-12-07T16:01:14.185" v="148"/>
        <pc:sldMkLst>
          <pc:docMk/>
          <pc:sldMk cId="4236262576" sldId="277"/>
        </pc:sldMkLst>
      </pc:sldChg>
      <pc:sldChg chg="modSp new">
        <pc:chgData name="Duarte Da Silva Alexie" userId="S::alexie.duarteda@hes-so.ch::8582ddca-345e-4355-b586-e9832145713c" providerId="AD" clId="Web-{CB48225B-6292-4428-954B-E603A1260989}" dt="2021-12-07T16:06:43.563" v="185" actId="20577"/>
        <pc:sldMkLst>
          <pc:docMk/>
          <pc:sldMk cId="484339408" sldId="278"/>
        </pc:sldMkLst>
        <pc:spChg chg="mod">
          <ac:chgData name="Duarte Da Silva Alexie" userId="S::alexie.duarteda@hes-so.ch::8582ddca-345e-4355-b586-e9832145713c" providerId="AD" clId="Web-{CB48225B-6292-4428-954B-E603A1260989}" dt="2021-12-07T16:06:43.563" v="185" actId="20577"/>
          <ac:spMkLst>
            <pc:docMk/>
            <pc:sldMk cId="484339408" sldId="278"/>
            <ac:spMk id="2" creationId="{29FFFE78-38F3-4E1D-B160-F13576807AC2}"/>
          </ac:spMkLst>
        </pc:spChg>
      </pc:sldChg>
      <pc:sldChg chg="modSp add ord replId">
        <pc:chgData name="Duarte Da Silva Alexie" userId="S::alexie.duarteda@hes-so.ch::8582ddca-345e-4355-b586-e9832145713c" providerId="AD" clId="Web-{CB48225B-6292-4428-954B-E603A1260989}" dt="2021-12-07T16:13:09.988" v="256" actId="20577"/>
        <pc:sldMkLst>
          <pc:docMk/>
          <pc:sldMk cId="1637865111" sldId="279"/>
        </pc:sldMkLst>
        <pc:spChg chg="mod">
          <ac:chgData name="Duarte Da Silva Alexie" userId="S::alexie.duarteda@hes-so.ch::8582ddca-345e-4355-b586-e9832145713c" providerId="AD" clId="Web-{CB48225B-6292-4428-954B-E603A1260989}" dt="2021-12-07T16:07:46.798" v="205" actId="20577"/>
          <ac:spMkLst>
            <pc:docMk/>
            <pc:sldMk cId="1637865111" sldId="279"/>
            <ac:spMk id="2" creationId="{00000000-0000-0000-0000-000000000000}"/>
          </ac:spMkLst>
        </pc:spChg>
        <pc:spChg chg="mod">
          <ac:chgData name="Duarte Da Silva Alexie" userId="S::alexie.duarteda@hes-so.ch::8582ddca-345e-4355-b586-e9832145713c" providerId="AD" clId="Web-{CB48225B-6292-4428-954B-E603A1260989}" dt="2021-12-07T16:13:09.988" v="256" actId="20577"/>
          <ac:spMkLst>
            <pc:docMk/>
            <pc:sldMk cId="1637865111" sldId="279"/>
            <ac:spMk id="3" creationId="{00000000-0000-0000-0000-000000000000}"/>
          </ac:spMkLst>
        </pc:spChg>
      </pc:sldChg>
      <pc:sldChg chg="modSp new mod modClrScheme chgLayout">
        <pc:chgData name="Duarte Da Silva Alexie" userId="S::alexie.duarteda@hes-so.ch::8582ddca-345e-4355-b586-e9832145713c" providerId="AD" clId="Web-{CB48225B-6292-4428-954B-E603A1260989}" dt="2021-12-07T16:08:42.064" v="225" actId="20577"/>
        <pc:sldMkLst>
          <pc:docMk/>
          <pc:sldMk cId="1115755364" sldId="280"/>
        </pc:sldMkLst>
        <pc:spChg chg="mod ord">
          <ac:chgData name="Duarte Da Silva Alexie" userId="S::alexie.duarteda@hes-so.ch::8582ddca-345e-4355-b586-e9832145713c" providerId="AD" clId="Web-{CB48225B-6292-4428-954B-E603A1260989}" dt="2021-12-07T16:08:42.064" v="225" actId="20577"/>
          <ac:spMkLst>
            <pc:docMk/>
            <pc:sldMk cId="1115755364" sldId="280"/>
            <ac:spMk id="2" creationId="{866AECAB-8523-479D-9501-B97DD49A764F}"/>
          </ac:spMkLst>
        </pc:spChg>
        <pc:spChg chg="mod ord">
          <ac:chgData name="Duarte Da Silva Alexie" userId="S::alexie.duarteda@hes-so.ch::8582ddca-345e-4355-b586-e9832145713c" providerId="AD" clId="Web-{CB48225B-6292-4428-954B-E603A1260989}" dt="2021-12-07T16:08:31.954" v="219"/>
          <ac:spMkLst>
            <pc:docMk/>
            <pc:sldMk cId="1115755364" sldId="280"/>
            <ac:spMk id="3" creationId="{C0040728-1C77-4F5B-900B-864EE3E3F720}"/>
          </ac:spMkLst>
        </pc:spChg>
        <pc:spChg chg="mod ord">
          <ac:chgData name="Duarte Da Silva Alexie" userId="S::alexie.duarteda@hes-so.ch::8582ddca-345e-4355-b586-e9832145713c" providerId="AD" clId="Web-{CB48225B-6292-4428-954B-E603A1260989}" dt="2021-12-07T16:08:31.954" v="219"/>
          <ac:spMkLst>
            <pc:docMk/>
            <pc:sldMk cId="1115755364" sldId="280"/>
            <ac:spMk id="4" creationId="{36F38BE0-144B-4028-8115-258375086658}"/>
          </ac:spMkLst>
        </pc:spChg>
        <pc:spChg chg="mod ord">
          <ac:chgData name="Duarte Da Silva Alexie" userId="S::alexie.duarteda@hes-so.ch::8582ddca-345e-4355-b586-e9832145713c" providerId="AD" clId="Web-{CB48225B-6292-4428-954B-E603A1260989}" dt="2021-12-07T16:08:31.954" v="219"/>
          <ac:spMkLst>
            <pc:docMk/>
            <pc:sldMk cId="1115755364" sldId="280"/>
            <ac:spMk id="5" creationId="{31935E09-6D94-4434-B77E-20D172C3AD14}"/>
          </ac:spMkLst>
        </pc:spChg>
      </pc:sldChg>
      <pc:sldChg chg="modSp new">
        <pc:chgData name="Duarte Da Silva Alexie" userId="S::alexie.duarteda@hes-so.ch::8582ddca-345e-4355-b586-e9832145713c" providerId="AD" clId="Web-{CB48225B-6292-4428-954B-E603A1260989}" dt="2021-12-07T16:12:41.176" v="252" actId="20577"/>
        <pc:sldMkLst>
          <pc:docMk/>
          <pc:sldMk cId="3641632416" sldId="281"/>
        </pc:sldMkLst>
        <pc:spChg chg="mod">
          <ac:chgData name="Duarte Da Silva Alexie" userId="S::alexie.duarteda@hes-so.ch::8582ddca-345e-4355-b586-e9832145713c" providerId="AD" clId="Web-{CB48225B-6292-4428-954B-E603A1260989}" dt="2021-12-07T16:12:28.644" v="233" actId="20577"/>
          <ac:spMkLst>
            <pc:docMk/>
            <pc:sldMk cId="3641632416" sldId="281"/>
            <ac:spMk id="2" creationId="{EACE0181-3879-4577-B8E6-5492DCA7C139}"/>
          </ac:spMkLst>
        </pc:spChg>
        <pc:spChg chg="mod">
          <ac:chgData name="Duarte Da Silva Alexie" userId="S::alexie.duarteda@hes-so.ch::8582ddca-345e-4355-b586-e9832145713c" providerId="AD" clId="Web-{CB48225B-6292-4428-954B-E603A1260989}" dt="2021-12-07T16:12:41.176" v="252" actId="20577"/>
          <ac:spMkLst>
            <pc:docMk/>
            <pc:sldMk cId="3641632416" sldId="281"/>
            <ac:spMk id="3" creationId="{BFD8E7C0-D2C6-486D-9350-1B35BAD3ED23}"/>
          </ac:spMkLst>
        </pc:spChg>
      </pc:sldChg>
    </pc:docChg>
  </pc:docChgLst>
  <pc:docChgLst>
    <pc:chgData name="Duarte Da Silva Alexie" userId="S::alexie.duarteda@hes-so.ch::8582ddca-345e-4355-b586-e9832145713c" providerId="AD" clId="Web-{BB9F198C-C701-4D90-9ABC-62079CCF9DB6}"/>
    <pc:docChg chg="addSld delSld modSld sldOrd">
      <pc:chgData name="Duarte Da Silva Alexie" userId="S::alexie.duarteda@hes-so.ch::8582ddca-345e-4355-b586-e9832145713c" providerId="AD" clId="Web-{BB9F198C-C701-4D90-9ABC-62079CCF9DB6}" dt="2021-12-08T16:36:00.414" v="10"/>
      <pc:docMkLst>
        <pc:docMk/>
      </pc:docMkLst>
      <pc:sldChg chg="new del">
        <pc:chgData name="Duarte Da Silva Alexie" userId="S::alexie.duarteda@hes-so.ch::8582ddca-345e-4355-b586-e9832145713c" providerId="AD" clId="Web-{BB9F198C-C701-4D90-9ABC-62079CCF9DB6}" dt="2021-12-08T16:30:04.018" v="2"/>
        <pc:sldMkLst>
          <pc:docMk/>
          <pc:sldMk cId="2640933876" sldId="282"/>
        </pc:sldMkLst>
      </pc:sldChg>
      <pc:sldChg chg="addSp modSp new">
        <pc:chgData name="Duarte Da Silva Alexie" userId="S::alexie.duarteda@hes-so.ch::8582ddca-345e-4355-b586-e9832145713c" providerId="AD" clId="Web-{BB9F198C-C701-4D90-9ABC-62079CCF9DB6}" dt="2021-12-08T16:30:28.096" v="7"/>
        <pc:sldMkLst>
          <pc:docMk/>
          <pc:sldMk cId="1943579603" sldId="283"/>
        </pc:sldMkLst>
        <pc:spChg chg="add mod">
          <ac:chgData name="Duarte Da Silva Alexie" userId="S::alexie.duarteda@hes-so.ch::8582ddca-345e-4355-b586-e9832145713c" providerId="AD" clId="Web-{BB9F198C-C701-4D90-9ABC-62079CCF9DB6}" dt="2021-12-08T16:30:28.096" v="7"/>
          <ac:spMkLst>
            <pc:docMk/>
            <pc:sldMk cId="1943579603" sldId="283"/>
            <ac:spMk id="4" creationId="{9E2BCC5C-905F-4C22-B0CD-8C2341DF2A5B}"/>
          </ac:spMkLst>
        </pc:spChg>
      </pc:sldChg>
      <pc:sldChg chg="add ord replId">
        <pc:chgData name="Duarte Da Silva Alexie" userId="S::alexie.duarteda@hes-so.ch::8582ddca-345e-4355-b586-e9832145713c" providerId="AD" clId="Web-{BB9F198C-C701-4D90-9ABC-62079CCF9DB6}" dt="2021-12-08T16:36:00.414" v="10"/>
        <pc:sldMkLst>
          <pc:docMk/>
          <pc:sldMk cId="1415174389" sldId="2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DE69B-A1BC-4BFF-B701-FE6F9142D24F}" type="datetimeFigureOut">
              <a:rPr lang="fr-CH" smtClean="0"/>
              <a:t>18.03.2022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9FA9B-0BD2-43D7-B8FF-946830A08B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0400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4DD63-6E40-40CA-8159-38606C95545E}" type="datetimeFigureOut">
              <a:rPr lang="fr-CH" smtClean="0"/>
              <a:t>18.03.2022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F7398-23D0-4D20-89B8-E2AA06F92E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46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58313"/>
            <a:ext cx="9144000" cy="135164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5" y="323501"/>
            <a:ext cx="3613500" cy="1314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842" y="5692735"/>
            <a:ext cx="1732520" cy="4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0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67273" cy="12811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17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18.03.2022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571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1077126" cy="554115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4115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18.03.2022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45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1255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27306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0000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34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18.03.2022</a:t>
            </a:fld>
            <a:endParaRPr lang="fr-CH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587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727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Espace réservé de la date 3"/>
          <p:cNvSpPr txBox="1">
            <a:spLocks/>
          </p:cNvSpPr>
          <p:nvPr userDrawn="1"/>
        </p:nvSpPr>
        <p:spPr>
          <a:xfrm>
            <a:off x="831850" y="6265732"/>
            <a:ext cx="2749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18.03.2022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535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844185" cy="12811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79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79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18.03.2022</a:t>
            </a:fld>
            <a:endParaRPr lang="fr-CH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698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92805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5718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5718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3" name="Espace réservé de la date 3"/>
          <p:cNvSpPr txBox="1">
            <a:spLocks/>
          </p:cNvSpPr>
          <p:nvPr userDrawn="1"/>
        </p:nvSpPr>
        <p:spPr>
          <a:xfrm>
            <a:off x="839788" y="6265732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18.03.2022</a:t>
            </a:fld>
            <a:endParaRPr lang="fr-CH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922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63826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18.03.2022</a:t>
            </a:fld>
            <a:endParaRPr lang="fr-CH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698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/>
          <p:cNvSpPr/>
          <p:nvPr userDrawn="1"/>
        </p:nvSpPr>
        <p:spPr>
          <a:xfrm rot="10800000">
            <a:off x="9373298" y="-1"/>
            <a:ext cx="2818701" cy="2223083"/>
          </a:xfrm>
          <a:prstGeom prst="rtTriangle">
            <a:avLst/>
          </a:prstGeom>
          <a:solidFill>
            <a:srgbClr val="2B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Espace réservé de la date 3"/>
          <p:cNvSpPr txBox="1">
            <a:spLocks/>
          </p:cNvSpPr>
          <p:nvPr userDrawn="1"/>
        </p:nvSpPr>
        <p:spPr>
          <a:xfrm>
            <a:off x="854579" y="6265732"/>
            <a:ext cx="2726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18.03.2022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endParaRPr lang="fr-CH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72" y="370842"/>
            <a:ext cx="1332656" cy="4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8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2631" y="465138"/>
            <a:ext cx="502049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Espace réservé de la date 3"/>
          <p:cNvSpPr txBox="1">
            <a:spLocks/>
          </p:cNvSpPr>
          <p:nvPr userDrawn="1"/>
        </p:nvSpPr>
        <p:spPr>
          <a:xfrm>
            <a:off x="839788" y="6265732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18.03.2022</a:t>
            </a:fld>
            <a:endParaRPr lang="fr-CH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874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4661567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Espace réservé de la date 3"/>
          <p:cNvSpPr txBox="1">
            <a:spLocks/>
          </p:cNvSpPr>
          <p:nvPr userDrawn="1"/>
        </p:nvSpPr>
        <p:spPr>
          <a:xfrm>
            <a:off x="839788" y="6265732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18.03.2022</a:t>
            </a:fld>
            <a:endParaRPr lang="fr-CH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83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82217"/>
            <a:ext cx="8946735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</a:t>
            </a:r>
            <a:r>
              <a:rPr lang="fr-FR" err="1"/>
              <a:t>nive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287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539844-2B33-47C0-9B4F-04C2B97F17B7}" type="datetime1">
              <a:rPr lang="fr-CH" smtClean="0"/>
              <a:pPr/>
              <a:t>18.03.2022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2879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2965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3150CF-46F0-4FEE-9B38-FA518C85AC0E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7" name="Triangle rectangle 6"/>
          <p:cNvSpPr/>
          <p:nvPr userDrawn="1"/>
        </p:nvSpPr>
        <p:spPr>
          <a:xfrm rot="10800000">
            <a:off x="9373298" y="-1"/>
            <a:ext cx="2818701" cy="2223083"/>
          </a:xfrm>
          <a:prstGeom prst="rtTriangle">
            <a:avLst/>
          </a:prstGeom>
          <a:solidFill>
            <a:srgbClr val="2B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72" y="370842"/>
            <a:ext cx="1332656" cy="48334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680389"/>
            <a:ext cx="12192000" cy="184629"/>
          </a:xfrm>
          <a:prstGeom prst="rect">
            <a:avLst/>
          </a:prstGeom>
          <a:solidFill>
            <a:srgbClr val="2B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B3E5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C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B3E5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85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C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717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86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943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cap="small" dirty="0" smtClean="0"/>
              <a:t>Management</a:t>
            </a:r>
            <a:endParaRPr lang="fr-CH" cap="small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cap="small"/>
              <a:t>Gestion des risques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4294967295"/>
          </p:nvPr>
        </p:nvSpPr>
        <p:spPr>
          <a:xfrm>
            <a:off x="838200" y="6273970"/>
            <a:ext cx="2743200" cy="365125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4038600" y="6273970"/>
            <a:ext cx="4114800" cy="365125"/>
          </a:xfrm>
        </p:spPr>
        <p:txBody>
          <a:bodyPr/>
          <a:lstStyle/>
          <a:p>
            <a:r>
              <a:rPr lang="fr-CH"/>
              <a:t>Alexie Duarte da Silva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290446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69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D014E-491F-4D51-A461-7660D658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small">
                <a:latin typeface="Arial"/>
                <a:cs typeface="Arial"/>
              </a:rPr>
              <a:t>Systémique et flux d'informations</a:t>
            </a:r>
            <a:endParaRPr lang="fr-FR" cap="small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E783C2-A1B9-4F70-A001-B28C9DD9B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Représenter le système étudié, les input/ output mais également les différents flux entre les sous-systèmes.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857A74-D57D-4C38-BDE5-D69D4117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E620D5-35B3-4BC1-936A-1986C6CB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Alexie Duarte da Silva</a:t>
            </a:r>
          </a:p>
        </p:txBody>
      </p:sp>
    </p:spTree>
    <p:extLst>
      <p:ext uri="{BB962C8B-B14F-4D97-AF65-F5344CB8AC3E}">
        <p14:creationId xmlns:p14="http://schemas.microsoft.com/office/powerpoint/2010/main" val="137731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small"/>
              <a:t>Analyse PESTEL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Alexie Duarte da Silva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96D66DB-3D94-427F-9071-E38A09B43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510965"/>
              </p:ext>
            </p:extLst>
          </p:nvPr>
        </p:nvGraphicFramePr>
        <p:xfrm>
          <a:off x="833270" y="1738700"/>
          <a:ext cx="10515303" cy="4424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530">
                  <a:extLst>
                    <a:ext uri="{9D8B030D-6E8A-4147-A177-3AD203B41FA5}">
                      <a16:colId xmlns:a16="http://schemas.microsoft.com/office/drawing/2014/main" val="3811185958"/>
                    </a:ext>
                  </a:extLst>
                </a:gridCol>
                <a:gridCol w="1593272">
                  <a:extLst>
                    <a:ext uri="{9D8B030D-6E8A-4147-A177-3AD203B41FA5}">
                      <a16:colId xmlns:a16="http://schemas.microsoft.com/office/drawing/2014/main" val="3261883161"/>
                    </a:ext>
                  </a:extLst>
                </a:gridCol>
                <a:gridCol w="8197501">
                  <a:extLst>
                    <a:ext uri="{9D8B030D-6E8A-4147-A177-3AD203B41FA5}">
                      <a16:colId xmlns:a16="http://schemas.microsoft.com/office/drawing/2014/main" val="2828276940"/>
                    </a:ext>
                  </a:extLst>
                </a:gridCol>
              </a:tblGrid>
              <a:tr h="722037">
                <a:tc>
                  <a:txBody>
                    <a:bodyPr/>
                    <a:lstStyle/>
                    <a:p>
                      <a:pPr algn="ctr"/>
                      <a:r>
                        <a:rPr lang="fr-FR" sz="1600" b="1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  <a:solidFill>
                      <a:srgbClr val="2B3E5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/>
                        <a:t>Politique</a:t>
                      </a:r>
                    </a:p>
                  </a:txBody>
                  <a:tcPr anchor="ctr"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>
                          <a:srgbClr val="000000"/>
                        </a:buClr>
                        <a:buNone/>
                      </a:pPr>
                      <a:r>
                        <a:rPr lang="fr-CH" sz="1600" b="0" i="0" u="none" strike="noStrike" noProof="0">
                          <a:solidFill>
                            <a:srgbClr val="2B3E54"/>
                          </a:solidFill>
                          <a:latin typeface="Calibri"/>
                        </a:rPr>
                        <a:t>Ensemble des décisions prises par les gouvernements et instances internationales (comme les décisions de l'Union européenne, de l'OMC) qui fixent de nouvelles règles du jeu. </a:t>
                      </a:r>
                      <a:endParaRPr lang="en-US" sz="1600" b="0" i="0" u="none" strike="noStrike" noProof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355353"/>
                  </a:ext>
                </a:extLst>
              </a:tr>
              <a:tr h="722037">
                <a:tc>
                  <a:txBody>
                    <a:bodyPr/>
                    <a:lstStyle/>
                    <a:p>
                      <a:pPr algn="ctr"/>
                      <a:r>
                        <a:rPr lang="fr-FR" sz="1600" b="1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  <a:solidFill>
                      <a:srgbClr val="2B3E5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/>
                        <a:t>Economique</a:t>
                      </a:r>
                    </a:p>
                  </a:txBody>
                  <a:tcPr anchor="ctr"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État de santé macro-économique (taux de croissance, confiance de consommateurs, inflation...) qui crée des tendances de fond en matière de niveau de consommation.</a:t>
                      </a:r>
                    </a:p>
                  </a:txBody>
                  <a:tcPr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45769"/>
                  </a:ext>
                </a:extLst>
              </a:tr>
              <a:tr h="722037">
                <a:tc>
                  <a:txBody>
                    <a:bodyPr/>
                    <a:lstStyle/>
                    <a:p>
                      <a:pPr algn="ctr"/>
                      <a:r>
                        <a:rPr lang="fr-FR" sz="1600" b="1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  <a:solidFill>
                      <a:srgbClr val="2B3E5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/>
                        <a:t>Social</a:t>
                      </a:r>
                    </a:p>
                  </a:txBody>
                  <a:tcPr anchor="ctr"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Évolution de la population et de ses caractéristiques (démographie, nouveaux comportements...) générant, entre autres, de nouveaux comportements d'achats</a:t>
                      </a:r>
                    </a:p>
                  </a:txBody>
                  <a:tcPr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19375"/>
                  </a:ext>
                </a:extLst>
              </a:tr>
              <a:tr h="722037">
                <a:tc>
                  <a:txBody>
                    <a:bodyPr/>
                    <a:lstStyle/>
                    <a:p>
                      <a:pPr algn="ctr"/>
                      <a:r>
                        <a:rPr lang="fr-FR" sz="1600" b="1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  <a:solidFill>
                      <a:srgbClr val="2B3E5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/>
                        <a:t>Technologie</a:t>
                      </a:r>
                    </a:p>
                  </a:txBody>
                  <a:tcPr anchor="ctr"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Les avancées et innovations technologiques qui viennent fragiliser le leadership technique des acteurs en présence ou bien créer de nouvelles opportunités</a:t>
                      </a:r>
                    </a:p>
                  </a:txBody>
                  <a:tcPr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254548"/>
                  </a:ext>
                </a:extLst>
              </a:tr>
              <a:tr h="713738">
                <a:tc>
                  <a:txBody>
                    <a:bodyPr/>
                    <a:lstStyle/>
                    <a:p>
                      <a:pPr algn="ctr"/>
                      <a:r>
                        <a:rPr lang="fr-FR" sz="1600" b="1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  <a:solidFill>
                      <a:srgbClr val="2B3E5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/>
                        <a:t>Environnement</a:t>
                      </a:r>
                    </a:p>
                  </a:txBody>
                  <a:tcPr anchor="ctr"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0" i="0" u="none" strike="noStrike" noProof="0">
                          <a:latin typeface="Calibri"/>
                        </a:rPr>
                        <a:t>les réglementations et contraintes écologiques, les nouvelles normes édictées par les positions prises en matière de développement durable</a:t>
                      </a:r>
                      <a:endParaRPr lang="fr-FR" sz="1600"/>
                    </a:p>
                  </a:txBody>
                  <a:tcPr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419788"/>
                  </a:ext>
                </a:extLst>
              </a:tr>
              <a:tr h="780133">
                <a:tc>
                  <a:txBody>
                    <a:bodyPr/>
                    <a:lstStyle/>
                    <a:p>
                      <a:pPr algn="ctr"/>
                      <a:r>
                        <a:rPr lang="fr-FR" sz="1600" b="1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 anchor="ctr"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  <a:solidFill>
                      <a:srgbClr val="2B3E5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/>
                        <a:t>Légal</a:t>
                      </a:r>
                    </a:p>
                  </a:txBody>
                  <a:tcPr anchor="ctr"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0" i="0" u="none" strike="noStrike" noProof="0">
                          <a:latin typeface="Calibri"/>
                        </a:rPr>
                        <a:t>évolution du cadre réglementaire et législatif (droit du travail, droit du commerce...). Avec des impacts de tout ordre pouvant créer des charges supplémentaires, des lourdeurs administratives, des accès restreints à certains marchés, etc.</a:t>
                      </a:r>
                      <a:endParaRPr lang="fr-FR" sz="1600"/>
                    </a:p>
                  </a:txBody>
                  <a:tcPr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836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9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small"/>
              <a:t>Analyse PESTEL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231381"/>
              </p:ext>
            </p:extLst>
          </p:nvPr>
        </p:nvGraphicFramePr>
        <p:xfrm>
          <a:off x="838200" y="1375352"/>
          <a:ext cx="10351062" cy="490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5177">
                  <a:extLst>
                    <a:ext uri="{9D8B030D-6E8A-4147-A177-3AD203B41FA5}">
                      <a16:colId xmlns:a16="http://schemas.microsoft.com/office/drawing/2014/main" val="2487698140"/>
                    </a:ext>
                  </a:extLst>
                </a:gridCol>
                <a:gridCol w="1725177">
                  <a:extLst>
                    <a:ext uri="{9D8B030D-6E8A-4147-A177-3AD203B41FA5}">
                      <a16:colId xmlns:a16="http://schemas.microsoft.com/office/drawing/2014/main" val="886870167"/>
                    </a:ext>
                  </a:extLst>
                </a:gridCol>
                <a:gridCol w="1725177">
                  <a:extLst>
                    <a:ext uri="{9D8B030D-6E8A-4147-A177-3AD203B41FA5}">
                      <a16:colId xmlns:a16="http://schemas.microsoft.com/office/drawing/2014/main" val="2037700326"/>
                    </a:ext>
                  </a:extLst>
                </a:gridCol>
                <a:gridCol w="1725177">
                  <a:extLst>
                    <a:ext uri="{9D8B030D-6E8A-4147-A177-3AD203B41FA5}">
                      <a16:colId xmlns:a16="http://schemas.microsoft.com/office/drawing/2014/main" val="1522611633"/>
                    </a:ext>
                  </a:extLst>
                </a:gridCol>
                <a:gridCol w="1725177">
                  <a:extLst>
                    <a:ext uri="{9D8B030D-6E8A-4147-A177-3AD203B41FA5}">
                      <a16:colId xmlns:a16="http://schemas.microsoft.com/office/drawing/2014/main" val="3795216954"/>
                    </a:ext>
                  </a:extLst>
                </a:gridCol>
                <a:gridCol w="1725177">
                  <a:extLst>
                    <a:ext uri="{9D8B030D-6E8A-4147-A177-3AD203B41FA5}">
                      <a16:colId xmlns:a16="http://schemas.microsoft.com/office/drawing/2014/main" val="1924121223"/>
                    </a:ext>
                  </a:extLst>
                </a:gridCol>
              </a:tblGrid>
              <a:tr h="293906">
                <a:tc>
                  <a:txBody>
                    <a:bodyPr/>
                    <a:lstStyle/>
                    <a:p>
                      <a:pPr algn="ctr"/>
                      <a:r>
                        <a:rPr lang="fr-CH" sz="1400" b="1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E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 b="1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E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 b="1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E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 b="1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E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 b="1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E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 b="1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393381"/>
                  </a:ext>
                </a:extLst>
              </a:tr>
              <a:tr h="286370">
                <a:tc>
                  <a:txBody>
                    <a:bodyPr/>
                    <a:lstStyle/>
                    <a:p>
                      <a:pPr algn="ctr"/>
                      <a:r>
                        <a:rPr lang="fr-CH" sz="1400" b="1">
                          <a:solidFill>
                            <a:srgbClr val="2B3E54"/>
                          </a:solidFill>
                        </a:rPr>
                        <a:t>Politique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 b="1">
                          <a:solidFill>
                            <a:srgbClr val="2B3E54"/>
                          </a:solidFill>
                        </a:rPr>
                        <a:t>Economique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 b="1">
                          <a:solidFill>
                            <a:srgbClr val="2B3E54"/>
                          </a:solidFill>
                        </a:rPr>
                        <a:t>Social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 b="1">
                          <a:solidFill>
                            <a:srgbClr val="2B3E54"/>
                          </a:solidFill>
                        </a:rPr>
                        <a:t>Technologie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 b="1">
                          <a:solidFill>
                            <a:srgbClr val="2B3E54"/>
                          </a:solidFill>
                        </a:rPr>
                        <a:t>Environnement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 b="1">
                          <a:solidFill>
                            <a:srgbClr val="2B3E54"/>
                          </a:solidFill>
                        </a:rPr>
                        <a:t>Légal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993828"/>
                  </a:ext>
                </a:extLst>
              </a:tr>
              <a:tr h="372282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Stabilité gouvernementale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Corruption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Fiscalité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Liberté de la presse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Réglementation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Forces syndicales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Règles concurrence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Participation des électeurs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Manifestations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Relations bilatérales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Importations/ exportations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Contrôle du commerce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Lobbying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Niveau de subventions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Budgets publics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Facteurs économiques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CH" sz="1200">
                        <a:solidFill>
                          <a:srgbClr val="2B3E5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Taux de croissance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Taux d'intérêt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Taux d'inflation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Taux de change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Crédit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Revenu disponible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Niveau dépense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Déficits budgétaires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Evolution PIB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Chômage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Marché boursier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Fluctuations des prix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Facteurs sociaux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Taille population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Taux natalité/ mortalité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Mariages/ divorces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Immigration/ émigration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Espérance de vie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Répartition richesse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Classes sociales 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Revenu/ habitant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Modes de vie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Santé 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Revenu disponible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Attitude/ travail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Habitudes d'achat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Education 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Minorités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Epargne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Technologies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Incitations technologiques 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Automatisation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Activité de R&amp;D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Changement technologique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Accès aux nouvelles technologies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Innovation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Conscience technologique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Infrastructure internet 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Infrastructure communication 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Cycle de vie de la technologie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Météo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Climat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Politiques environnementales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Changement climatique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Pressions ONG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Catastrophes naturelles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Pollution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Recyclage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Produits verts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Energies renouvelables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Discrimination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Droit du travail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Protection consommateurs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Droit d'auteur &amp; brevets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Loi santé &amp; sécurité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Lois sur l'éducation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>
                          <a:solidFill>
                            <a:srgbClr val="2B3E54"/>
                          </a:solidFill>
                        </a:rPr>
                        <a:t>Protection des données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8010848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Alexie Duarte da Silva</a:t>
            </a:r>
          </a:p>
        </p:txBody>
      </p:sp>
    </p:spTree>
    <p:extLst>
      <p:ext uri="{BB962C8B-B14F-4D97-AF65-F5344CB8AC3E}">
        <p14:creationId xmlns:p14="http://schemas.microsoft.com/office/powerpoint/2010/main" val="25079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small">
                <a:latin typeface="Arial"/>
                <a:cs typeface="Arial"/>
              </a:rPr>
              <a:t>Tendances, incertitudes et hypothèses</a:t>
            </a:r>
            <a:endParaRPr lang="fr-CH" cap="small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649812"/>
              </p:ext>
            </p:extLst>
          </p:nvPr>
        </p:nvGraphicFramePr>
        <p:xfrm>
          <a:off x="838200" y="1825625"/>
          <a:ext cx="10515600" cy="1559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876981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868701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3770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b="1" cap="small" baseline="0">
                          <a:solidFill>
                            <a:schemeClr val="bg1"/>
                          </a:solidFill>
                        </a:rPr>
                        <a:t>Tendances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E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cap="small" baseline="0">
                          <a:solidFill>
                            <a:schemeClr val="bg1"/>
                          </a:solidFill>
                        </a:rPr>
                        <a:t>Incertitudes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E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cap="small" baseline="0">
                          <a:solidFill>
                            <a:schemeClr val="bg1"/>
                          </a:solidFill>
                        </a:rPr>
                        <a:t>Hypothèses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39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baseline="0">
                          <a:solidFill>
                            <a:srgbClr val="2B3E54"/>
                          </a:solidFill>
                        </a:rPr>
                        <a:t>Orientation, direction de l'évolution de quelque chose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baseline="0">
                          <a:solidFill>
                            <a:srgbClr val="2B3E54"/>
                          </a:solidFill>
                        </a:rPr>
                        <a:t>Qui suit une évolution "indiscutable"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>
                          <a:solidFill>
                            <a:srgbClr val="2B3E54"/>
                          </a:solidFill>
                        </a:rPr>
                        <a:t>Facteurs incertains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>
                          <a:solidFill>
                            <a:srgbClr val="2B3E54"/>
                          </a:solidFill>
                        </a:rPr>
                        <a:t>Idées 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>
                          <a:solidFill>
                            <a:srgbClr val="2B3E54"/>
                          </a:solidFill>
                        </a:rPr>
                        <a:t>Signaux faibles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>
                          <a:solidFill>
                            <a:srgbClr val="2B3E54"/>
                          </a:solidFill>
                        </a:rPr>
                        <a:t>Hypothèses pour le futur formulées grâce aux tendances et aux incertitudes</a:t>
                      </a:r>
                    </a:p>
                  </a:txBody>
                  <a:tcPr>
                    <a:lnL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3E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010848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Alexie Duarte da Silva</a:t>
            </a:r>
          </a:p>
        </p:txBody>
      </p:sp>
    </p:spTree>
    <p:extLst>
      <p:ext uri="{BB962C8B-B14F-4D97-AF65-F5344CB8AC3E}">
        <p14:creationId xmlns:p14="http://schemas.microsoft.com/office/powerpoint/2010/main" val="173156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87B7FED-D72C-46D2-948B-5E951B53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E2BCB8-67F8-4A78-B158-EAA01E20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BCC5C-905F-4C22-B0CD-8C2341DF2A5B}"/>
              </a:ext>
            </a:extLst>
          </p:cNvPr>
          <p:cNvSpPr/>
          <p:nvPr/>
        </p:nvSpPr>
        <p:spPr>
          <a:xfrm>
            <a:off x="3175" y="3175"/>
            <a:ext cx="12191999" cy="6857999"/>
          </a:xfrm>
          <a:prstGeom prst="rect">
            <a:avLst/>
          </a:prstGeom>
          <a:solidFill>
            <a:srgbClr val="2B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18h00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57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small"/>
              <a:t>La haute école de gestion de Genève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>
                <a:latin typeface="Arial"/>
                <a:cs typeface="Arial"/>
              </a:rPr>
              <a:t>Le système HEG</a:t>
            </a:r>
          </a:p>
          <a:p>
            <a:r>
              <a:rPr lang="fr-CH">
                <a:latin typeface="Arial"/>
                <a:cs typeface="Arial"/>
              </a:rPr>
              <a:t>Analyse PESTEL</a:t>
            </a:r>
          </a:p>
          <a:p>
            <a:r>
              <a:rPr lang="fr-CH">
                <a:latin typeface="Arial"/>
                <a:cs typeface="Arial"/>
              </a:rPr>
              <a:t>Tendances, incertitudes et hypothèses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Alexie Duarte da Silva</a:t>
            </a:r>
          </a:p>
        </p:txBody>
      </p:sp>
    </p:spTree>
    <p:extLst>
      <p:ext uri="{BB962C8B-B14F-4D97-AF65-F5344CB8AC3E}">
        <p14:creationId xmlns:p14="http://schemas.microsoft.com/office/powerpoint/2010/main" val="7014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87B7FED-D72C-46D2-948B-5E951B53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16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E2BCB8-67F8-4A78-B158-EAA01E20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BCC5C-905F-4C22-B0CD-8C2341DF2A5B}"/>
              </a:ext>
            </a:extLst>
          </p:cNvPr>
          <p:cNvSpPr/>
          <p:nvPr/>
        </p:nvSpPr>
        <p:spPr>
          <a:xfrm>
            <a:off x="3175" y="3175"/>
            <a:ext cx="12191999" cy="6857999"/>
          </a:xfrm>
          <a:prstGeom prst="rect">
            <a:avLst/>
          </a:prstGeom>
          <a:solidFill>
            <a:srgbClr val="2B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19h00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256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small">
                <a:latin typeface="Arial"/>
                <a:cs typeface="Arial"/>
              </a:rPr>
              <a:t>Imaginer notre futur</a:t>
            </a:r>
            <a:endParaRPr lang="fr-CH" cap="small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>
                <a:latin typeface="Arial"/>
                <a:cs typeface="Arial"/>
              </a:rPr>
              <a:t>Méthode des scénarios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Alexie Duarte da Silva</a:t>
            </a:r>
          </a:p>
        </p:txBody>
      </p:sp>
    </p:spTree>
    <p:extLst>
      <p:ext uri="{BB962C8B-B14F-4D97-AF65-F5344CB8AC3E}">
        <p14:creationId xmlns:p14="http://schemas.microsoft.com/office/powerpoint/2010/main" val="1649225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A437BC-DFD1-45BB-B628-F5EBCA23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small">
                <a:latin typeface="Arial"/>
                <a:cs typeface="Arial"/>
              </a:rPr>
              <a:t>Archétypes de </a:t>
            </a:r>
            <a:r>
              <a:rPr lang="fr-FR" cap="small" err="1">
                <a:latin typeface="Arial"/>
                <a:cs typeface="Arial"/>
              </a:rPr>
              <a:t>Dator</a:t>
            </a:r>
            <a:r>
              <a:rPr lang="fr-FR" cap="small">
                <a:latin typeface="Arial"/>
                <a:cs typeface="Arial"/>
              </a:rPr>
              <a:t> </a:t>
            </a:r>
            <a:endParaRPr lang="fr-FR" cap="small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6129C4DC-3B7D-46ED-A0D3-5DA68CCD1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04343"/>
              </p:ext>
            </p:extLst>
          </p:nvPr>
        </p:nvGraphicFramePr>
        <p:xfrm>
          <a:off x="838200" y="1825625"/>
          <a:ext cx="10515597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384">
                  <a:extLst>
                    <a:ext uri="{9D8B030D-6E8A-4147-A177-3AD203B41FA5}">
                      <a16:colId xmlns:a16="http://schemas.microsoft.com/office/drawing/2014/main" val="3949055185"/>
                    </a:ext>
                  </a:extLst>
                </a:gridCol>
                <a:gridCol w="8796213">
                  <a:extLst>
                    <a:ext uri="{9D8B030D-6E8A-4147-A177-3AD203B41FA5}">
                      <a16:colId xmlns:a16="http://schemas.microsoft.com/office/drawing/2014/main" val="766644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b="1" err="1">
                          <a:solidFill>
                            <a:schemeClr val="bg1"/>
                          </a:solidFill>
                        </a:rPr>
                        <a:t>Growth</a:t>
                      </a:r>
                    </a:p>
                  </a:txBody>
                  <a:tcPr anchor="ctr"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  <a:solidFill>
                      <a:srgbClr val="2B3E5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Il s'agit du futur </a:t>
                      </a:r>
                      <a:r>
                        <a:rPr lang="fr-FR" b="1" u="sng"/>
                        <a:t>le plus commun</a:t>
                      </a:r>
                      <a:r>
                        <a:rPr lang="fr-FR"/>
                        <a:t>. Il constitue la vision officielle du futur du gouvernement, du système d'éducation et des organisations. Ce scénario se base généralement sur la </a:t>
                      </a:r>
                      <a:r>
                        <a:rPr lang="fr-FR" b="1" u="sng"/>
                        <a:t>tendance selon laquelle l'économie évolue</a:t>
                      </a:r>
                      <a:r>
                        <a:rPr lang="fr-FR"/>
                        <a:t>. </a:t>
                      </a:r>
                    </a:p>
                  </a:txBody>
                  <a:tcPr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1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b="1">
                          <a:solidFill>
                            <a:schemeClr val="bg1"/>
                          </a:solidFill>
                        </a:rPr>
                        <a:t>Collapse</a:t>
                      </a:r>
                    </a:p>
                  </a:txBody>
                  <a:tcPr anchor="ctr"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  <a:solidFill>
                      <a:srgbClr val="2B3E5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Le scénario Collapse ne consiste pas à représenter un scénario apocalyptique mais plutôt à mettre en lumière une manière permettant de </a:t>
                      </a:r>
                      <a:r>
                        <a:rPr lang="fr-FR" b="1" u="sng"/>
                        <a:t>surmonter un potentiel effondrement sociétal</a:t>
                      </a:r>
                      <a:r>
                        <a:rPr lang="fr-FR"/>
                        <a:t>. </a:t>
                      </a:r>
                    </a:p>
                  </a:txBody>
                  <a:tcPr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53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b="1">
                          <a:solidFill>
                            <a:schemeClr val="bg1"/>
                          </a:solidFill>
                        </a:rPr>
                        <a:t>Discipline</a:t>
                      </a:r>
                    </a:p>
                  </a:txBody>
                  <a:tcPr anchor="ctr"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  <a:solidFill>
                      <a:srgbClr val="2B3E5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Le scénario considère que la </a:t>
                      </a:r>
                      <a:r>
                        <a:rPr lang="fr-FR" b="1" u="sng"/>
                        <a:t>croissance économique ou sociétale n'est pas durable ou n'est pas désirable</a:t>
                      </a:r>
                      <a:r>
                        <a:rPr lang="fr-FR"/>
                        <a:t>. Ceci sous-entend que les individus estiment que</a:t>
                      </a:r>
                      <a:r>
                        <a:rPr lang="fr-FR" u="none"/>
                        <a:t> </a:t>
                      </a:r>
                      <a:r>
                        <a:rPr lang="fr-FR" b="1" u="sng"/>
                        <a:t>certaines valeurs sont menacées par l'évolution de la société</a:t>
                      </a:r>
                      <a:r>
                        <a:rPr lang="fr-FR"/>
                        <a:t>. L'envie de </a:t>
                      </a:r>
                      <a:r>
                        <a:rPr lang="fr-FR" b="1" u="sng"/>
                        <a:t>préserver ou de retrouver ces valeurs</a:t>
                      </a:r>
                      <a:r>
                        <a:rPr lang="fr-FR"/>
                        <a:t>, endroits ou processus est-ce qui compose un scénario discipline. </a:t>
                      </a:r>
                      <a:endParaRPr lang="fr-FR" err="1"/>
                    </a:p>
                  </a:txBody>
                  <a:tcPr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27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b="1">
                          <a:solidFill>
                            <a:schemeClr val="bg1"/>
                          </a:solidFill>
                        </a:rPr>
                        <a:t>Transformation</a:t>
                      </a:r>
                    </a:p>
                  </a:txBody>
                  <a:tcPr anchor="ctr"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  <a:solidFill>
                      <a:srgbClr val="2B3E5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Le scénario transformation se concentre sur une société qui </a:t>
                      </a:r>
                      <a:r>
                        <a:rPr lang="fr-FR" b="1" u="sng"/>
                        <a:t>change totalement tout en étant en harmonie avec la technologie</a:t>
                      </a:r>
                      <a:r>
                        <a:rPr lang="fr-FR"/>
                        <a:t>. Cette s</a:t>
                      </a:r>
                      <a:r>
                        <a:rPr lang="fr-FR" b="1" u="sng"/>
                        <a:t>ociété devient celle rêvée où les événements sont anticipés et bienvenus</a:t>
                      </a:r>
                      <a:r>
                        <a:rPr lang="fr-FR"/>
                        <a:t>.</a:t>
                      </a:r>
                    </a:p>
                  </a:txBody>
                  <a:tcPr>
                    <a:lnL w="12700">
                      <a:solidFill>
                        <a:srgbClr val="2B3E54"/>
                      </a:solidFill>
                    </a:lnL>
                    <a:lnR w="12700">
                      <a:solidFill>
                        <a:srgbClr val="2B3E54"/>
                      </a:solidFill>
                    </a:lnR>
                    <a:lnT w="12700">
                      <a:solidFill>
                        <a:srgbClr val="2B3E54"/>
                      </a:solidFill>
                    </a:lnT>
                    <a:lnB w="12700">
                      <a:solidFill>
                        <a:srgbClr val="2B3E54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301476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F9DE60-D1B4-4580-B7D2-4ED4CC15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AC404-B460-4B12-BAAC-1744C7AC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>
                <a:latin typeface="Arial"/>
                <a:cs typeface="Arial"/>
              </a:rPr>
              <a:t>Alexie Duarte da Silva</a:t>
            </a:r>
          </a:p>
        </p:txBody>
      </p:sp>
    </p:spTree>
    <p:extLst>
      <p:ext uri="{BB962C8B-B14F-4D97-AF65-F5344CB8AC3E}">
        <p14:creationId xmlns:p14="http://schemas.microsoft.com/office/powerpoint/2010/main" val="2238437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A437BC-DFD1-45BB-B628-F5EBCA23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small">
                <a:latin typeface="Arial"/>
                <a:cs typeface="Arial"/>
              </a:rPr>
              <a:t>Archétypes de </a:t>
            </a:r>
            <a:r>
              <a:rPr lang="fr-FR" cap="small" err="1">
                <a:latin typeface="Arial"/>
                <a:cs typeface="Arial"/>
              </a:rPr>
              <a:t>Dator</a:t>
            </a:r>
            <a:r>
              <a:rPr lang="fr-FR" cap="small">
                <a:latin typeface="Arial"/>
                <a:cs typeface="Arial"/>
              </a:rPr>
              <a:t> </a:t>
            </a:r>
            <a:endParaRPr lang="fr-FR" cap="small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F9DE60-D1B4-4580-B7D2-4ED4CC15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AC404-B460-4B12-BAAC-1744C7AC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>
                <a:latin typeface="Arial"/>
                <a:cs typeface="Arial"/>
              </a:rPr>
              <a:t>Alexie Duarte da Silva</a:t>
            </a:r>
          </a:p>
        </p:txBody>
      </p:sp>
      <p:pic>
        <p:nvPicPr>
          <p:cNvPr id="7" name="Image 8" descr="Une image contenant oiseau aquatique&#10;&#10;Description générée automatiquement">
            <a:extLst>
              <a:ext uri="{FF2B5EF4-FFF2-40B4-BE49-F238E27FC236}">
                <a16:creationId xmlns:a16="http://schemas.microsoft.com/office/drawing/2014/main" id="{FEE9CECD-F7AB-45C5-A6B7-948AB9FFA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404" r="221" b="21749"/>
          <a:stretch/>
        </p:blipFill>
        <p:spPr>
          <a:xfrm>
            <a:off x="2433633" y="2526080"/>
            <a:ext cx="7321196" cy="2263680"/>
          </a:xfr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49F6299-D272-4655-B2FA-29C0FACA57E7}"/>
              </a:ext>
            </a:extLst>
          </p:cNvPr>
          <p:cNvCxnSpPr/>
          <p:nvPr/>
        </p:nvCxnSpPr>
        <p:spPr>
          <a:xfrm>
            <a:off x="2424723" y="5221653"/>
            <a:ext cx="7323015" cy="2931"/>
          </a:xfrm>
          <a:prstGeom prst="straightConnector1">
            <a:avLst/>
          </a:prstGeom>
          <a:ln w="28575">
            <a:solidFill>
              <a:srgbClr val="2B3E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2C3666B-C51D-48EB-94E9-2B49FA859B70}"/>
              </a:ext>
            </a:extLst>
          </p:cNvPr>
          <p:cNvCxnSpPr>
            <a:cxnSpLocks/>
          </p:cNvCxnSpPr>
          <p:nvPr/>
        </p:nvCxnSpPr>
        <p:spPr>
          <a:xfrm flipV="1">
            <a:off x="2440597" y="1843209"/>
            <a:ext cx="17340" cy="3387969"/>
          </a:xfrm>
          <a:prstGeom prst="straightConnector1">
            <a:avLst/>
          </a:prstGeom>
          <a:ln w="28575">
            <a:solidFill>
              <a:srgbClr val="2B3E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35839A9-68FF-4A82-9F7E-B06948A2E2BC}"/>
              </a:ext>
            </a:extLst>
          </p:cNvPr>
          <p:cNvSpPr txBox="1"/>
          <p:nvPr/>
        </p:nvSpPr>
        <p:spPr>
          <a:xfrm>
            <a:off x="5572125" y="5276850"/>
            <a:ext cx="1047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Temps</a:t>
            </a:r>
            <a:endParaRPr lang="fr-FR">
              <a:cs typeface="Calibri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9C0C86-0BEF-4840-9EAF-F41CE15546BF}"/>
              </a:ext>
            </a:extLst>
          </p:cNvPr>
          <p:cNvSpPr txBox="1"/>
          <p:nvPr/>
        </p:nvSpPr>
        <p:spPr>
          <a:xfrm>
            <a:off x="1343025" y="3286125"/>
            <a:ext cx="1047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Impact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807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ECAB-8523-479D-9501-B97DD49A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small" dirty="0" smtClean="0">
                <a:latin typeface="Arial"/>
                <a:cs typeface="Arial"/>
              </a:rPr>
              <a:t>R</a:t>
            </a:r>
            <a:r>
              <a:rPr lang="fr-FR" cap="small" dirty="0" smtClean="0">
                <a:latin typeface="Arial"/>
                <a:cs typeface="Arial"/>
              </a:rPr>
              <a:t>isques ou devins? </a:t>
            </a:r>
            <a:endParaRPr lang="fr-FR" cap="small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040728-1C77-4F5B-900B-864EE3E3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F38BE0-144B-4028-8115-25837508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935E09-6D94-4434-B77E-20D172C3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Alexie Duarte da Silva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838200" y="1690688"/>
            <a:ext cx="5597320" cy="2285964"/>
            <a:chOff x="245452" y="1690688"/>
            <a:chExt cx="5667375" cy="2314575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452" y="1690688"/>
              <a:ext cx="5353050" cy="733425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452" y="2424113"/>
              <a:ext cx="5667375" cy="1581150"/>
            </a:xfrm>
            <a:prstGeom prst="rect">
              <a:avLst/>
            </a:prstGeom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037" y="4289451"/>
            <a:ext cx="77152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7C67B-39EC-4C1E-A5DE-6F23CB7A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Le scénario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6F5C7-7D37-4A6B-87C3-DD5719213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Arial"/>
                <a:cs typeface="Arial"/>
              </a:rPr>
              <a:t>Composé d'une base (situation actuelle)</a:t>
            </a:r>
          </a:p>
          <a:p>
            <a:r>
              <a:rPr lang="fr-FR">
                <a:latin typeface="Arial"/>
                <a:cs typeface="Arial"/>
              </a:rPr>
              <a:t>Composé d'événements (basés sur les hypothèses)</a:t>
            </a:r>
          </a:p>
          <a:p>
            <a:r>
              <a:rPr lang="fr-FR">
                <a:latin typeface="Arial"/>
                <a:cs typeface="Arial"/>
              </a:rPr>
              <a:t>Composé d'une "fin" (description du système dans le futur)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6A3DEB-9A15-4790-ACF3-AFB30D5D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346F0-6CA3-45BE-A68F-A37E0AB7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>
                <a:latin typeface="Arial"/>
                <a:cs typeface="Arial"/>
              </a:rPr>
              <a:t>Alexie Duarte da Silva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36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A197F-19F2-44E9-BC8E-7CD3644E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Sur quoi se base le scénario?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C571D2-9616-4D2F-83A7-F7C494AE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Arial"/>
                <a:cs typeface="Arial"/>
              </a:rPr>
              <a:t>Les différents événements sont basés sur les recherches. (PESTEL ...)</a:t>
            </a:r>
          </a:p>
          <a:p>
            <a:r>
              <a:rPr lang="fr-FR">
                <a:latin typeface="Arial"/>
                <a:cs typeface="Arial"/>
              </a:rPr>
              <a:t>Les tendances identifiées </a:t>
            </a:r>
          </a:p>
          <a:p>
            <a:r>
              <a:rPr lang="fr-FR">
                <a:latin typeface="Arial"/>
                <a:cs typeface="Arial"/>
              </a:rPr>
              <a:t>Les incertitudes qui ont permis de formuler des hypothèses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582676-136C-4A7F-8629-3713BB2B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A842D3-9C48-435E-91EB-1D40B2E1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>
                <a:latin typeface="Arial"/>
                <a:cs typeface="Arial"/>
              </a:rPr>
              <a:t>Alexie Duarte da Silva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6096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AE8A9-5D29-43DC-8FEE-95B2635B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Sous quelle forme? 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5C7AB-138E-40E5-AF93-3841B06AC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Arial"/>
                <a:cs typeface="Arial"/>
              </a:rPr>
              <a:t>Style d'écriture libre</a:t>
            </a:r>
          </a:p>
          <a:p>
            <a:r>
              <a:rPr lang="fr-FR">
                <a:latin typeface="Arial"/>
                <a:cs typeface="Arial"/>
              </a:rPr>
              <a:t>Successions d'événements hypothétiques</a:t>
            </a:r>
          </a:p>
          <a:p>
            <a:r>
              <a:rPr lang="fr-FR">
                <a:latin typeface="Arial"/>
                <a:cs typeface="Arial"/>
              </a:rPr>
              <a:t>Description des événements qui vont transformer le système et son environnement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433C1E-DE9B-4FAB-AAFA-751614B4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4282CD-6D50-4BB6-A10B-8A500947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>
                <a:latin typeface="Arial"/>
                <a:cs typeface="Arial"/>
              </a:rPr>
              <a:t>Alexie Duarte da Silva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005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8EE27-ECC5-4AC1-BC70-E91FF231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Finalement...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0C7F56-D1BF-4EB1-BE30-838B97BDD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Arial"/>
                <a:cs typeface="Arial"/>
              </a:rPr>
              <a:t>Comment fonctionne notre système maintenant? </a:t>
            </a:r>
            <a:endParaRPr lang="fr-FR"/>
          </a:p>
          <a:p>
            <a:r>
              <a:rPr lang="fr-FR">
                <a:latin typeface="Arial"/>
                <a:cs typeface="Arial"/>
              </a:rPr>
              <a:t>Qui sont les acteurs de notre système? </a:t>
            </a:r>
          </a:p>
          <a:p>
            <a:r>
              <a:rPr lang="fr-FR">
                <a:latin typeface="Arial"/>
                <a:cs typeface="Arial"/>
              </a:rPr>
              <a:t>Quels sont les débats qui animent le système maintenant? 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04368E-6F4F-417D-8189-62CA7D27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317867-8A33-47D9-8899-3F4325FF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>
                <a:latin typeface="Arial"/>
                <a:cs typeface="Arial"/>
              </a:rPr>
              <a:t>Alexie Duarte da Silva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7544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87B7FED-D72C-46D2-948B-5E951B53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E2BCB8-67F8-4A78-B158-EAA01E20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BCC5C-905F-4C22-B0CD-8C2341DF2A5B}"/>
              </a:ext>
            </a:extLst>
          </p:cNvPr>
          <p:cNvSpPr/>
          <p:nvPr/>
        </p:nvSpPr>
        <p:spPr>
          <a:xfrm>
            <a:off x="3175" y="3175"/>
            <a:ext cx="12191999" cy="6857999"/>
          </a:xfrm>
          <a:prstGeom prst="rect">
            <a:avLst/>
          </a:prstGeom>
          <a:solidFill>
            <a:srgbClr val="2B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19h30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5174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E0181-3879-4577-B8E6-5492DCA7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HEG 2035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D8E7C0-D2C6-486D-9350-1B35BAD3E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Arial"/>
                <a:cs typeface="Arial"/>
              </a:rPr>
              <a:t>A quoi ressemblera la filière IG en 2035? 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3F7ED4-48B6-4169-9391-4231A131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96F669-2B53-4778-BF32-D9B94D1E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>
                <a:latin typeface="Arial"/>
                <a:cs typeface="Arial"/>
              </a:rPr>
              <a:t>Alexie Duarte da Silva</a:t>
            </a:r>
          </a:p>
        </p:txBody>
      </p:sp>
    </p:spTree>
    <p:extLst>
      <p:ext uri="{BB962C8B-B14F-4D97-AF65-F5344CB8AC3E}">
        <p14:creationId xmlns:p14="http://schemas.microsoft.com/office/powerpoint/2010/main" val="3641632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FE30B-3DD4-47DB-B14D-15FD26F6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Vos scénarios 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5F605-31FB-4932-A7F6-44CCA9A59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Arial"/>
                <a:cs typeface="Arial"/>
              </a:rPr>
              <a:t>Maximum. 1,5 pages A4 (env. 600 mots)</a:t>
            </a:r>
            <a:endParaRPr lang="fr-FR"/>
          </a:p>
          <a:p>
            <a:r>
              <a:rPr lang="fr-FR">
                <a:latin typeface="Arial"/>
                <a:cs typeface="Arial"/>
              </a:rPr>
              <a:t>Basé sur un type de l'archétype de </a:t>
            </a:r>
            <a:r>
              <a:rPr lang="fr-FR" err="1">
                <a:latin typeface="Arial"/>
                <a:cs typeface="Arial"/>
              </a:rPr>
              <a:t>Dator</a:t>
            </a:r>
            <a:r>
              <a:rPr lang="fr-FR">
                <a:latin typeface="Arial"/>
                <a:cs typeface="Arial"/>
              </a:rPr>
              <a:t> </a:t>
            </a:r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46DABA-9318-40E7-B0FF-A1FBA38C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26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B723FF-471E-4DA1-986C-BE667D87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>
                <a:latin typeface="Arial"/>
                <a:cs typeface="Arial"/>
              </a:rPr>
              <a:t>Alexie Duarte da Silva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567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small"/>
              <a:t>Chapitres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CH">
                <a:latin typeface="Arial"/>
                <a:cs typeface="Arial"/>
              </a:rPr>
              <a:t>Identifier des risques</a:t>
            </a:r>
          </a:p>
          <a:p>
            <a:pPr marL="514350" indent="-514350">
              <a:buFont typeface="+mj-lt"/>
              <a:buAutoNum type="arabicPeriod"/>
            </a:pPr>
            <a:r>
              <a:rPr lang="fr-CH">
                <a:latin typeface="Arial"/>
                <a:cs typeface="Arial"/>
              </a:rPr>
              <a:t>Comprendre le système et ses enjeux</a:t>
            </a:r>
          </a:p>
          <a:p>
            <a:pPr marL="514350" indent="-514350">
              <a:buFont typeface="+mj-lt"/>
              <a:buAutoNum type="arabicPeriod"/>
            </a:pPr>
            <a:r>
              <a:rPr lang="fr-CH">
                <a:latin typeface="Arial"/>
                <a:cs typeface="Arial"/>
              </a:rPr>
              <a:t>Analyse de l’existant et de son environnement</a:t>
            </a:r>
          </a:p>
          <a:p>
            <a:pPr marL="514350" indent="-514350">
              <a:buFont typeface="+mj-lt"/>
              <a:buAutoNum type="arabicPeriod"/>
            </a:pPr>
            <a:r>
              <a:rPr lang="fr-CH">
                <a:latin typeface="Arial"/>
                <a:cs typeface="Arial"/>
              </a:rPr>
              <a:t>Imaginer notre futur</a:t>
            </a:r>
          </a:p>
          <a:p>
            <a:pPr marL="971550" lvl="1" indent="-514350">
              <a:buFont typeface="+mj-lt"/>
              <a:buAutoNum type="arabicPeriod"/>
            </a:pPr>
            <a:endParaRPr lang="fr-CH"/>
          </a:p>
          <a:p>
            <a:pPr marL="971550" lvl="1" indent="-514350">
              <a:buFont typeface="+mj-lt"/>
              <a:buAutoNum type="arabicPeriod"/>
            </a:pPr>
            <a:endParaRPr lang="fr-CH"/>
          </a:p>
          <a:p>
            <a:pPr marL="514350" indent="-514350">
              <a:buFont typeface="+mj-lt"/>
              <a:buAutoNum type="arabicPeriod"/>
            </a:pP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Alexie Duarte da Silva</a:t>
            </a:r>
          </a:p>
        </p:txBody>
      </p:sp>
    </p:spTree>
    <p:extLst>
      <p:ext uri="{BB962C8B-B14F-4D97-AF65-F5344CB8AC3E}">
        <p14:creationId xmlns:p14="http://schemas.microsoft.com/office/powerpoint/2010/main" val="21661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small">
                <a:latin typeface="Arial"/>
                <a:cs typeface="Arial"/>
              </a:rPr>
              <a:t>Identifier des risques</a:t>
            </a:r>
            <a:endParaRPr lang="fr-CH" cap="small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>
                <a:latin typeface="Arial"/>
                <a:cs typeface="Arial"/>
              </a:rPr>
              <a:t>Comment lister les risques? </a:t>
            </a:r>
          </a:p>
          <a:p>
            <a:r>
              <a:rPr lang="fr-CH">
                <a:latin typeface="Arial"/>
                <a:cs typeface="Arial"/>
              </a:rPr>
              <a:t>Avoir une liste de risque exhaustive, est-ce possible? </a:t>
            </a:r>
          </a:p>
          <a:p>
            <a:endParaRPr lang="fr-CH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Alexie Duarte da Silva</a:t>
            </a:r>
          </a:p>
        </p:txBody>
      </p:sp>
    </p:spTree>
    <p:extLst>
      <p:ext uri="{BB962C8B-B14F-4D97-AF65-F5344CB8AC3E}">
        <p14:creationId xmlns:p14="http://schemas.microsoft.com/office/powerpoint/2010/main" val="13444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small"/>
              <a:t>Méthodes de créativité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/>
              <a:t>Brainstorming</a:t>
            </a:r>
          </a:p>
          <a:p>
            <a:r>
              <a:rPr lang="fr-CH" err="1"/>
              <a:t>Brainwriting</a:t>
            </a:r>
            <a:endParaRPr lang="fr-CH"/>
          </a:p>
          <a:p>
            <a:r>
              <a:rPr lang="fr-CH"/>
              <a:t>6-3-5</a:t>
            </a:r>
          </a:p>
          <a:p>
            <a:r>
              <a:rPr lang="fr-CH"/>
              <a:t>Morphologie de Zwicky </a:t>
            </a:r>
          </a:p>
          <a:p>
            <a:r>
              <a:rPr lang="fr-CH"/>
              <a:t>CNB: Collective </a:t>
            </a:r>
            <a:r>
              <a:rPr lang="fr-CH" err="1"/>
              <a:t>NoteBook</a:t>
            </a:r>
            <a:endParaRPr lang="fr-CH"/>
          </a:p>
          <a:p>
            <a:r>
              <a:rPr lang="fr-CH"/>
              <a:t>Roue libre</a:t>
            </a:r>
          </a:p>
          <a:p>
            <a:r>
              <a:rPr lang="fr-CH"/>
              <a:t>Anti-problème</a:t>
            </a:r>
          </a:p>
          <a:p>
            <a:r>
              <a:rPr lang="fr-CH"/>
              <a:t>…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Alexie Duarte da Silva</a:t>
            </a:r>
          </a:p>
        </p:txBody>
      </p:sp>
    </p:spTree>
    <p:extLst>
      <p:ext uri="{BB962C8B-B14F-4D97-AF65-F5344CB8AC3E}">
        <p14:creationId xmlns:p14="http://schemas.microsoft.com/office/powerpoint/2010/main" val="177690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271D2-1B30-4B8A-A2B5-9381E0CB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small"/>
              <a:t>Méthode des scénarios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C587AF-D449-400D-86B1-B4292647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>
                <a:latin typeface="Arial"/>
                <a:cs typeface="Arial"/>
              </a:rPr>
              <a:t>Démarche synthétique qui simule, de manière plausible et cohérente, une suite d'événements conduisant un système à une situation future</a:t>
            </a:r>
            <a:endParaRPr lang="fr-CH"/>
          </a:p>
          <a:p>
            <a:r>
              <a:rPr lang="fr-CH">
                <a:latin typeface="Arial"/>
                <a:cs typeface="Arial"/>
              </a:rPr>
              <a:t>L'objectif </a:t>
            </a:r>
            <a:r>
              <a:rPr lang="fr-CH" u="sng">
                <a:latin typeface="Arial"/>
                <a:cs typeface="Arial"/>
              </a:rPr>
              <a:t>n'est pas</a:t>
            </a:r>
            <a:r>
              <a:rPr lang="fr-CH">
                <a:latin typeface="Arial"/>
                <a:cs typeface="Arial"/>
              </a:rPr>
              <a:t> de deviner le futur ou de savoir quel scénario est le plus susceptible d'arriver </a:t>
            </a:r>
            <a:endParaRPr lang="fr-CH"/>
          </a:p>
          <a:p>
            <a:r>
              <a:rPr lang="fr-CH">
                <a:latin typeface="Arial"/>
                <a:cs typeface="Arial"/>
              </a:rPr>
              <a:t>Cette méthode permet de s'éloigner du scénario le plus profitable à un système</a:t>
            </a:r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1BE18D-314D-4895-8A57-250DD8C2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6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DE6309-53B9-4BCC-9329-EA354BA0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Alexie Duarte da Silva</a:t>
            </a:r>
          </a:p>
        </p:txBody>
      </p:sp>
    </p:spTree>
    <p:extLst>
      <p:ext uri="{BB962C8B-B14F-4D97-AF65-F5344CB8AC3E}">
        <p14:creationId xmlns:p14="http://schemas.microsoft.com/office/powerpoint/2010/main" val="16161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small">
                <a:latin typeface="Arial"/>
                <a:cs typeface="Arial"/>
              </a:rPr>
              <a:t>Comprendre le système et ses enjeux</a:t>
            </a:r>
            <a:endParaRPr lang="fr-CH" cap="small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fr-CH">
                <a:latin typeface="Arial"/>
                <a:cs typeface="Arial"/>
              </a:rPr>
              <a:t>Recherches</a:t>
            </a:r>
            <a:endParaRPr lang="fr-FR"/>
          </a:p>
          <a:p>
            <a:r>
              <a:rPr lang="fr-CH">
                <a:latin typeface="Arial"/>
                <a:cs typeface="Arial"/>
              </a:rPr>
              <a:t>Interviews </a:t>
            </a:r>
          </a:p>
          <a:p>
            <a:r>
              <a:rPr lang="fr-CH">
                <a:latin typeface="Arial"/>
                <a:cs typeface="Arial"/>
              </a:rPr>
              <a:t>Expériences</a:t>
            </a:r>
          </a:p>
          <a:p>
            <a:r>
              <a:rPr lang="fr-CH">
                <a:latin typeface="Arial"/>
                <a:cs typeface="Arial"/>
              </a:rPr>
              <a:t>...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Alexie Duarte da Silva</a:t>
            </a:r>
          </a:p>
        </p:txBody>
      </p:sp>
    </p:spTree>
    <p:extLst>
      <p:ext uri="{BB962C8B-B14F-4D97-AF65-F5344CB8AC3E}">
        <p14:creationId xmlns:p14="http://schemas.microsoft.com/office/powerpoint/2010/main" val="192941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5FFF8-319A-4D36-AE66-15E88B27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small"/>
              <a:t>Comprendre le système et ses enjeux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8AB9DE-424B-4B0C-8BD7-264172126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cap="small"/>
              <a:t>Recherches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BADCA9-0342-4B9A-8F4E-89BD062A6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CH"/>
              <a:t>État de l’art:</a:t>
            </a:r>
          </a:p>
          <a:p>
            <a:pPr lvl="1"/>
            <a:r>
              <a:rPr lang="fr-CH"/>
              <a:t>Connaissances actuelles sur le domaine</a:t>
            </a:r>
          </a:p>
          <a:p>
            <a:r>
              <a:rPr lang="fr-CH"/>
              <a:t>Environnement du système étudié (projet pro., recherche…)</a:t>
            </a:r>
          </a:p>
          <a:p>
            <a:pPr lvl="1"/>
            <a:r>
              <a:rPr lang="fr-CH"/>
              <a:t>Politique</a:t>
            </a:r>
          </a:p>
          <a:p>
            <a:pPr lvl="1"/>
            <a:r>
              <a:rPr lang="fr-CH"/>
              <a:t>Technique</a:t>
            </a:r>
          </a:p>
          <a:p>
            <a:pPr lvl="1"/>
            <a:r>
              <a:rPr lang="fr-CH"/>
              <a:t>-…</a:t>
            </a:r>
          </a:p>
          <a:p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264D04-30D0-439F-B1E3-A04FFF187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cap="small"/>
              <a:t>Interviews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F19C1B-0968-44DC-A462-7016B3625C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CH"/>
              <a:t>La forme dépend du contexte</a:t>
            </a:r>
          </a:p>
          <a:p>
            <a:pPr lvl="1"/>
            <a:r>
              <a:rPr lang="fr-CH"/>
              <a:t>Recherche</a:t>
            </a:r>
          </a:p>
          <a:p>
            <a:pPr lvl="1"/>
            <a:r>
              <a:rPr lang="fr-CH"/>
              <a:t>Projet professionnel </a:t>
            </a:r>
          </a:p>
          <a:p>
            <a:endParaRPr lang="fr-CH"/>
          </a:p>
          <a:p>
            <a:pPr lvl="1"/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0AA38B-2702-4553-AA3C-CFFF5E7A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8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933D7E-7A0A-40FD-A871-DEA8CCDE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Alexie Duarte da Silva</a:t>
            </a:r>
          </a:p>
        </p:txBody>
      </p:sp>
    </p:spTree>
    <p:extLst>
      <p:ext uri="{BB962C8B-B14F-4D97-AF65-F5344CB8AC3E}">
        <p14:creationId xmlns:p14="http://schemas.microsoft.com/office/powerpoint/2010/main" val="166572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small">
                <a:latin typeface="Arial"/>
                <a:cs typeface="Arial"/>
              </a:rPr>
              <a:t>Analyse de l'existant et de son environnement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>
                <a:latin typeface="Arial"/>
                <a:cs typeface="Arial"/>
              </a:rPr>
              <a:t>Systémique</a:t>
            </a:r>
          </a:p>
          <a:p>
            <a:r>
              <a:rPr lang="fr-CH">
                <a:latin typeface="Arial"/>
                <a:cs typeface="Arial"/>
              </a:rPr>
              <a:t>Analyse PESTEL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Alexie Duarte da Silva</a:t>
            </a:r>
          </a:p>
        </p:txBody>
      </p:sp>
    </p:spTree>
    <p:extLst>
      <p:ext uri="{BB962C8B-B14F-4D97-AF65-F5344CB8AC3E}">
        <p14:creationId xmlns:p14="http://schemas.microsoft.com/office/powerpoint/2010/main" val="3066666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C9ADC1C46504459AD37CD11694A61C" ma:contentTypeVersion="9" ma:contentTypeDescription="Crée un document." ma:contentTypeScope="" ma:versionID="e182a6dd38b5d4d7faf80cc919b4c37c">
  <xsd:schema xmlns:xsd="http://www.w3.org/2001/XMLSchema" xmlns:xs="http://www.w3.org/2001/XMLSchema" xmlns:p="http://schemas.microsoft.com/office/2006/metadata/properties" xmlns:ns2="f4f08907-5cd9-45f0-a96a-e1ada5ce89da" targetNamespace="http://schemas.microsoft.com/office/2006/metadata/properties" ma:root="true" ma:fieldsID="b69463028c01eba1fd0e4cf3147fc02e" ns2:_="">
    <xsd:import namespace="f4f08907-5cd9-45f0-a96a-e1ada5ce8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08907-5cd9-45f0-a96a-e1ada5ce89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2B0C7D-9AC6-4438-A8C8-6965A3710275}">
  <ds:schemaRefs>
    <ds:schemaRef ds:uri="http://purl.org/dc/terms/"/>
    <ds:schemaRef ds:uri="f4f08907-5cd9-45f0-a96a-e1ada5ce89da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89BBD9C-8A3B-4CC6-A1BA-035B53D5F658}">
  <ds:schemaRefs>
    <ds:schemaRef ds:uri="f4f08907-5cd9-45f0-a96a-e1ada5ce8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3CB46F2-8E74-4ED9-8328-ED42B9CC12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Microsoft Office PowerPoint</Application>
  <PresentationFormat>Grand écran</PresentationFormat>
  <Paragraphs>253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Thème Office</vt:lpstr>
      <vt:lpstr>Management</vt:lpstr>
      <vt:lpstr>Risques ou devins? </vt:lpstr>
      <vt:lpstr>Chapitres </vt:lpstr>
      <vt:lpstr>Identifier des risques</vt:lpstr>
      <vt:lpstr>Méthodes de créativité</vt:lpstr>
      <vt:lpstr>Méthode des scénarios</vt:lpstr>
      <vt:lpstr>Comprendre le système et ses enjeux</vt:lpstr>
      <vt:lpstr>Comprendre le système et ses enjeux</vt:lpstr>
      <vt:lpstr>Analyse de l'existant et de son environnement</vt:lpstr>
      <vt:lpstr>Systémique et flux d'informations</vt:lpstr>
      <vt:lpstr>Analyse PESTEL</vt:lpstr>
      <vt:lpstr>Analyse PESTEL</vt:lpstr>
      <vt:lpstr>Tendances, incertitudes et hypothèses</vt:lpstr>
      <vt:lpstr>Présentation PowerPoint</vt:lpstr>
      <vt:lpstr>La haute école de gestion de Genève</vt:lpstr>
      <vt:lpstr>Présentation PowerPoint</vt:lpstr>
      <vt:lpstr>Imaginer notre futur</vt:lpstr>
      <vt:lpstr>Archétypes de Dator </vt:lpstr>
      <vt:lpstr>Archétypes de Dator </vt:lpstr>
      <vt:lpstr>Le scénario</vt:lpstr>
      <vt:lpstr>Sur quoi se base le scénario? </vt:lpstr>
      <vt:lpstr>Sous quelle forme? </vt:lpstr>
      <vt:lpstr>Finalement...</vt:lpstr>
      <vt:lpstr>Présentation PowerPoint</vt:lpstr>
      <vt:lpstr>HEG 2035</vt:lpstr>
      <vt:lpstr>Vos scénarios </vt:lpstr>
    </vt:vector>
  </TitlesOfParts>
  <Company>Haute école de gestion de Genève // HES-SO Genève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Fähndrich Jenny (HES)</dc:creator>
  <cp:lastModifiedBy>Duarte Da Silva Alexie</cp:lastModifiedBy>
  <cp:revision>4</cp:revision>
  <dcterms:created xsi:type="dcterms:W3CDTF">2021-09-13T08:54:04Z</dcterms:created>
  <dcterms:modified xsi:type="dcterms:W3CDTF">2022-03-18T15:56:45Z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0x010100AEC9ADC1C46504459AD37CD11694A61C</vt:lpwstr>
  </property>
</Properties>
</file>