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96A92-010A-49D3-A99D-A1153D28DB26}" v="214" dt="2021-09-24T23:28:40.516"/>
    <p1510:client id="{3C779ECC-8F4C-4AA1-9030-E9897992D768}" v="10" dt="2021-09-23T13:15:40.555"/>
    <p1510:client id="{5DD3ED09-66AF-4F95-9D51-20C8670BE884}" v="11" dt="2021-10-01T21:09:18.508"/>
    <p1510:client id="{60612C7A-4212-42CE-8AEB-E0FECF236B5A}" v="430" dt="2021-10-01T21:04:49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rte Da Silva Alexie" userId="S::alexie.duarteda@hes-so.ch::8582ddca-345e-4355-b586-e9832145713c" providerId="AD" clId="Web-{3C779ECC-8F4C-4AA1-9030-E9897992D768}"/>
    <pc:docChg chg="modSld">
      <pc:chgData name="Duarte Da Silva Alexie" userId="S::alexie.duarteda@hes-so.ch::8582ddca-345e-4355-b586-e9832145713c" providerId="AD" clId="Web-{3C779ECC-8F4C-4AA1-9030-E9897992D768}" dt="2021-09-23T13:15:36.742" v="2" actId="20577"/>
      <pc:docMkLst>
        <pc:docMk/>
      </pc:docMkLst>
      <pc:sldChg chg="modSp">
        <pc:chgData name="Duarte Da Silva Alexie" userId="S::alexie.duarteda@hes-so.ch::8582ddca-345e-4355-b586-e9832145713c" providerId="AD" clId="Web-{3C779ECC-8F4C-4AA1-9030-E9897992D768}" dt="2021-09-23T13:15:36.742" v="2" actId="20577"/>
        <pc:sldMkLst>
          <pc:docMk/>
          <pc:sldMk cId="1097732033" sldId="257"/>
        </pc:sldMkLst>
        <pc:spChg chg="mod">
          <ac:chgData name="Duarte Da Silva Alexie" userId="S::alexie.duarteda@hes-so.ch::8582ddca-345e-4355-b586-e9832145713c" providerId="AD" clId="Web-{3C779ECC-8F4C-4AA1-9030-E9897992D768}" dt="2021-09-23T13:15:36.742" v="2" actId="20577"/>
          <ac:spMkLst>
            <pc:docMk/>
            <pc:sldMk cId="1097732033" sldId="257"/>
            <ac:spMk id="3" creationId="{4B9C1519-B96C-49F1-9801-A1BC41AF1114}"/>
          </ac:spMkLst>
        </pc:spChg>
      </pc:sldChg>
    </pc:docChg>
  </pc:docChgLst>
  <pc:docChgLst>
    <pc:chgData name="Dayer Chrystel" userId="S::chrystel.dayer@hes-so.ch::3f611eb6-91de-48d2-9f20-23723bdda8d1" providerId="AD" clId="Web-{1AE96A92-010A-49D3-A99D-A1153D28DB26}"/>
    <pc:docChg chg="addSld modSld">
      <pc:chgData name="Dayer Chrystel" userId="S::chrystel.dayer@hes-so.ch::3f611eb6-91de-48d2-9f20-23723bdda8d1" providerId="AD" clId="Web-{1AE96A92-010A-49D3-A99D-A1153D28DB26}" dt="2021-09-24T23:28:40.516" v="206" actId="20577"/>
      <pc:docMkLst>
        <pc:docMk/>
      </pc:docMkLst>
      <pc:sldChg chg="addSp modSp">
        <pc:chgData name="Dayer Chrystel" userId="S::chrystel.dayer@hes-so.ch::3f611eb6-91de-48d2-9f20-23723bdda8d1" providerId="AD" clId="Web-{1AE96A92-010A-49D3-A99D-A1153D28DB26}" dt="2021-09-24T23:21:10.538" v="1" actId="1076"/>
        <pc:sldMkLst>
          <pc:docMk/>
          <pc:sldMk cId="4197987174" sldId="256"/>
        </pc:sldMkLst>
        <pc:picChg chg="add mod">
          <ac:chgData name="Dayer Chrystel" userId="S::chrystel.dayer@hes-so.ch::3f611eb6-91de-48d2-9f20-23723bdda8d1" providerId="AD" clId="Web-{1AE96A92-010A-49D3-A99D-A1153D28DB26}" dt="2021-09-24T23:21:10.538" v="1" actId="1076"/>
          <ac:picMkLst>
            <pc:docMk/>
            <pc:sldMk cId="4197987174" sldId="256"/>
            <ac:picMk id="4" creationId="{F1CC5ED6-632E-4762-AAF7-74C8FF98ED34}"/>
          </ac:picMkLst>
        </pc:picChg>
      </pc:sldChg>
      <pc:sldChg chg="addSp modSp">
        <pc:chgData name="Dayer Chrystel" userId="S::chrystel.dayer@hes-so.ch::3f611eb6-91de-48d2-9f20-23723bdda8d1" providerId="AD" clId="Web-{1AE96A92-010A-49D3-A99D-A1153D28DB26}" dt="2021-09-24T23:21:17.101" v="3" actId="1076"/>
        <pc:sldMkLst>
          <pc:docMk/>
          <pc:sldMk cId="1097732033" sldId="257"/>
        </pc:sldMkLst>
        <pc:picChg chg="add mod">
          <ac:chgData name="Dayer Chrystel" userId="S::chrystel.dayer@hes-so.ch::3f611eb6-91de-48d2-9f20-23723bdda8d1" providerId="AD" clId="Web-{1AE96A92-010A-49D3-A99D-A1153D28DB26}" dt="2021-09-24T23:21:17.101" v="3" actId="1076"/>
          <ac:picMkLst>
            <pc:docMk/>
            <pc:sldMk cId="1097732033" sldId="257"/>
            <ac:picMk id="4" creationId="{0F9AD7E5-F02D-46F7-B2AD-F26C921AF39D}"/>
          </ac:picMkLst>
        </pc:picChg>
      </pc:sldChg>
      <pc:sldChg chg="addSp modSp">
        <pc:chgData name="Dayer Chrystel" userId="S::chrystel.dayer@hes-so.ch::3f611eb6-91de-48d2-9f20-23723bdda8d1" providerId="AD" clId="Web-{1AE96A92-010A-49D3-A99D-A1153D28DB26}" dt="2021-09-24T23:21:22.773" v="5" actId="1076"/>
        <pc:sldMkLst>
          <pc:docMk/>
          <pc:sldMk cId="3517064018" sldId="258"/>
        </pc:sldMkLst>
        <pc:picChg chg="add mod">
          <ac:chgData name="Dayer Chrystel" userId="S::chrystel.dayer@hes-so.ch::3f611eb6-91de-48d2-9f20-23723bdda8d1" providerId="AD" clId="Web-{1AE96A92-010A-49D3-A99D-A1153D28DB26}" dt="2021-09-24T23:21:22.773" v="5" actId="1076"/>
          <ac:picMkLst>
            <pc:docMk/>
            <pc:sldMk cId="3517064018" sldId="258"/>
            <ac:picMk id="4" creationId="{5C6E15F4-8D81-45A7-B635-6EC3217217FB}"/>
          </ac:picMkLst>
        </pc:picChg>
      </pc:sldChg>
      <pc:sldChg chg="addSp modSp">
        <pc:chgData name="Dayer Chrystel" userId="S::chrystel.dayer@hes-so.ch::3f611eb6-91de-48d2-9f20-23723bdda8d1" providerId="AD" clId="Web-{1AE96A92-010A-49D3-A99D-A1153D28DB26}" dt="2021-09-24T23:21:28.648" v="7" actId="1076"/>
        <pc:sldMkLst>
          <pc:docMk/>
          <pc:sldMk cId="2478722359" sldId="259"/>
        </pc:sldMkLst>
        <pc:picChg chg="add mod">
          <ac:chgData name="Dayer Chrystel" userId="S::chrystel.dayer@hes-so.ch::3f611eb6-91de-48d2-9f20-23723bdda8d1" providerId="AD" clId="Web-{1AE96A92-010A-49D3-A99D-A1153D28DB26}" dt="2021-09-24T23:21:28.648" v="7" actId="1076"/>
          <ac:picMkLst>
            <pc:docMk/>
            <pc:sldMk cId="2478722359" sldId="259"/>
            <ac:picMk id="4" creationId="{0CBD5325-39F1-4449-BD38-142877CAD56C}"/>
          </ac:picMkLst>
        </pc:picChg>
      </pc:sldChg>
      <pc:sldChg chg="modSp add replId">
        <pc:chgData name="Dayer Chrystel" userId="S::chrystel.dayer@hes-so.ch::3f611eb6-91de-48d2-9f20-23723bdda8d1" providerId="AD" clId="Web-{1AE96A92-010A-49D3-A99D-A1153D28DB26}" dt="2021-09-24T23:28:40.516" v="206" actId="20577"/>
        <pc:sldMkLst>
          <pc:docMk/>
          <pc:sldMk cId="1635979831" sldId="260"/>
        </pc:sldMkLst>
        <pc:spChg chg="mod">
          <ac:chgData name="Dayer Chrystel" userId="S::chrystel.dayer@hes-so.ch::3f611eb6-91de-48d2-9f20-23723bdda8d1" providerId="AD" clId="Web-{1AE96A92-010A-49D3-A99D-A1153D28DB26}" dt="2021-09-24T23:22:57.853" v="18" actId="20577"/>
          <ac:spMkLst>
            <pc:docMk/>
            <pc:sldMk cId="1635979831" sldId="260"/>
            <ac:spMk id="2" creationId="{CB698E95-63AC-4A9C-9A7F-3FAD006D0C94}"/>
          </ac:spMkLst>
        </pc:spChg>
        <pc:spChg chg="mod">
          <ac:chgData name="Dayer Chrystel" userId="S::chrystel.dayer@hes-so.ch::3f611eb6-91de-48d2-9f20-23723bdda8d1" providerId="AD" clId="Web-{1AE96A92-010A-49D3-A99D-A1153D28DB26}" dt="2021-09-24T23:28:40.516" v="206" actId="20577"/>
          <ac:spMkLst>
            <pc:docMk/>
            <pc:sldMk cId="1635979831" sldId="260"/>
            <ac:spMk id="3" creationId="{34D485DF-D2BD-4771-A74E-A6FEE549906E}"/>
          </ac:spMkLst>
        </pc:spChg>
      </pc:sldChg>
    </pc:docChg>
  </pc:docChgLst>
  <pc:docChgLst>
    <pc:chgData name="Dayer Chrystel" userId="S::chrystel.dayer@hes-so.ch::3f611eb6-91de-48d2-9f20-23723bdda8d1" providerId="AD" clId="Web-{5DD3ED09-66AF-4F95-9D51-20C8670BE884}"/>
    <pc:docChg chg="modSld">
      <pc:chgData name="Dayer Chrystel" userId="S::chrystel.dayer@hes-so.ch::3f611eb6-91de-48d2-9f20-23723bdda8d1" providerId="AD" clId="Web-{5DD3ED09-66AF-4F95-9D51-20C8670BE884}" dt="2021-10-01T21:09:18.508" v="11" actId="20577"/>
      <pc:docMkLst>
        <pc:docMk/>
      </pc:docMkLst>
      <pc:sldChg chg="addSp delSp modSp">
        <pc:chgData name="Dayer Chrystel" userId="S::chrystel.dayer@hes-so.ch::3f611eb6-91de-48d2-9f20-23723bdda8d1" providerId="AD" clId="Web-{5DD3ED09-66AF-4F95-9D51-20C8670BE884}" dt="2021-10-01T21:09:18.508" v="11" actId="20577"/>
        <pc:sldMkLst>
          <pc:docMk/>
          <pc:sldMk cId="1663731495" sldId="264"/>
        </pc:sldMkLst>
        <pc:spChg chg="add del mod">
          <ac:chgData name="Dayer Chrystel" userId="S::chrystel.dayer@hes-so.ch::3f611eb6-91de-48d2-9f20-23723bdda8d1" providerId="AD" clId="Web-{5DD3ED09-66AF-4F95-9D51-20C8670BE884}" dt="2021-10-01T21:09:18.508" v="11" actId="20577"/>
          <ac:spMkLst>
            <pc:docMk/>
            <pc:sldMk cId="1663731495" sldId="264"/>
            <ac:spMk id="3" creationId="{8D6F7F88-5BF0-49C6-AE83-62C98E571ABA}"/>
          </ac:spMkLst>
        </pc:spChg>
        <pc:picChg chg="add del mod ord">
          <ac:chgData name="Dayer Chrystel" userId="S::chrystel.dayer@hes-so.ch::3f611eb6-91de-48d2-9f20-23723bdda8d1" providerId="AD" clId="Web-{5DD3ED09-66AF-4F95-9D51-20C8670BE884}" dt="2021-10-01T21:08:20.335" v="1"/>
          <ac:picMkLst>
            <pc:docMk/>
            <pc:sldMk cId="1663731495" sldId="264"/>
            <ac:picMk id="4" creationId="{CB2F2867-E2F2-414D-AE26-D5734C79E589}"/>
          </ac:picMkLst>
        </pc:picChg>
      </pc:sldChg>
    </pc:docChg>
  </pc:docChgLst>
  <pc:docChgLst>
    <pc:chgData name="Dayer Chrystel" userId="S::chrystel.dayer@hes-so.ch::3f611eb6-91de-48d2-9f20-23723bdda8d1" providerId="AD" clId="Web-{60612C7A-4212-42CE-8AEB-E0FECF236B5A}"/>
    <pc:docChg chg="addSld modSld">
      <pc:chgData name="Dayer Chrystel" userId="S::chrystel.dayer@hes-so.ch::3f611eb6-91de-48d2-9f20-23723bdda8d1" providerId="AD" clId="Web-{60612C7A-4212-42CE-8AEB-E0FECF236B5A}" dt="2021-10-01T21:04:49.956" v="423" actId="20577"/>
      <pc:docMkLst>
        <pc:docMk/>
      </pc:docMkLst>
      <pc:sldChg chg="modSp new">
        <pc:chgData name="Dayer Chrystel" userId="S::chrystel.dayer@hes-so.ch::3f611eb6-91de-48d2-9f20-23723bdda8d1" providerId="AD" clId="Web-{60612C7A-4212-42CE-8AEB-E0FECF236B5A}" dt="2021-10-01T21:04:05.565" v="394" actId="20577"/>
        <pc:sldMkLst>
          <pc:docMk/>
          <pc:sldMk cId="3311474845" sldId="261"/>
        </pc:sldMkLst>
        <pc:spChg chg="mod">
          <ac:chgData name="Dayer Chrystel" userId="S::chrystel.dayer@hes-so.ch::3f611eb6-91de-48d2-9f20-23723bdda8d1" providerId="AD" clId="Web-{60612C7A-4212-42CE-8AEB-E0FECF236B5A}" dt="2021-10-01T20:50:46.017" v="3" actId="20577"/>
          <ac:spMkLst>
            <pc:docMk/>
            <pc:sldMk cId="3311474845" sldId="261"/>
            <ac:spMk id="2" creationId="{D411D209-A583-4675-8E7D-39C4DFA90504}"/>
          </ac:spMkLst>
        </pc:spChg>
        <pc:spChg chg="mod">
          <ac:chgData name="Dayer Chrystel" userId="S::chrystel.dayer@hes-so.ch::3f611eb6-91de-48d2-9f20-23723bdda8d1" providerId="AD" clId="Web-{60612C7A-4212-42CE-8AEB-E0FECF236B5A}" dt="2021-10-01T21:04:05.565" v="394" actId="20577"/>
          <ac:spMkLst>
            <pc:docMk/>
            <pc:sldMk cId="3311474845" sldId="261"/>
            <ac:spMk id="3" creationId="{0CC4902A-30BF-4569-9309-19481659AEA1}"/>
          </ac:spMkLst>
        </pc:spChg>
      </pc:sldChg>
      <pc:sldChg chg="modSp add replId">
        <pc:chgData name="Dayer Chrystel" userId="S::chrystel.dayer@hes-so.ch::3f611eb6-91de-48d2-9f20-23723bdda8d1" providerId="AD" clId="Web-{60612C7A-4212-42CE-8AEB-E0FECF236B5A}" dt="2021-10-01T21:03:59.455" v="393" actId="20577"/>
        <pc:sldMkLst>
          <pc:docMk/>
          <pc:sldMk cId="2300222989" sldId="262"/>
        </pc:sldMkLst>
        <pc:spChg chg="mod">
          <ac:chgData name="Dayer Chrystel" userId="S::chrystel.dayer@hes-so.ch::3f611eb6-91de-48d2-9f20-23723bdda8d1" providerId="AD" clId="Web-{60612C7A-4212-42CE-8AEB-E0FECF236B5A}" dt="2021-10-01T21:03:59.455" v="393" actId="20577"/>
          <ac:spMkLst>
            <pc:docMk/>
            <pc:sldMk cId="2300222989" sldId="262"/>
            <ac:spMk id="3" creationId="{0CC4902A-30BF-4569-9309-19481659AEA1}"/>
          </ac:spMkLst>
        </pc:spChg>
      </pc:sldChg>
      <pc:sldChg chg="modSp new">
        <pc:chgData name="Dayer Chrystel" userId="S::chrystel.dayer@hes-so.ch::3f611eb6-91de-48d2-9f20-23723bdda8d1" providerId="AD" clId="Web-{60612C7A-4212-42CE-8AEB-E0FECF236B5A}" dt="2021-10-01T21:04:42.300" v="418" actId="20577"/>
        <pc:sldMkLst>
          <pc:docMk/>
          <pc:sldMk cId="399464148" sldId="263"/>
        </pc:sldMkLst>
        <pc:spChg chg="mod">
          <ac:chgData name="Dayer Chrystel" userId="S::chrystel.dayer@hes-so.ch::3f611eb6-91de-48d2-9f20-23723bdda8d1" providerId="AD" clId="Web-{60612C7A-4212-42CE-8AEB-E0FECF236B5A}" dt="2021-10-01T21:01:50.265" v="342" actId="20577"/>
          <ac:spMkLst>
            <pc:docMk/>
            <pc:sldMk cId="399464148" sldId="263"/>
            <ac:spMk id="2" creationId="{6042F446-D828-4D86-8CD5-F97132EC2B22}"/>
          </ac:spMkLst>
        </pc:spChg>
        <pc:spChg chg="mod">
          <ac:chgData name="Dayer Chrystel" userId="S::chrystel.dayer@hes-so.ch::3f611eb6-91de-48d2-9f20-23723bdda8d1" providerId="AD" clId="Web-{60612C7A-4212-42CE-8AEB-E0FECF236B5A}" dt="2021-10-01T21:04:42.300" v="418" actId="20577"/>
          <ac:spMkLst>
            <pc:docMk/>
            <pc:sldMk cId="399464148" sldId="263"/>
            <ac:spMk id="3" creationId="{81B243F3-5C08-403A-A4E3-074F7A071352}"/>
          </ac:spMkLst>
        </pc:spChg>
      </pc:sldChg>
      <pc:sldChg chg="modSp new">
        <pc:chgData name="Dayer Chrystel" userId="S::chrystel.dayer@hes-so.ch::3f611eb6-91de-48d2-9f20-23723bdda8d1" providerId="AD" clId="Web-{60612C7A-4212-42CE-8AEB-E0FECF236B5A}" dt="2021-10-01T21:04:49.956" v="423" actId="20577"/>
        <pc:sldMkLst>
          <pc:docMk/>
          <pc:sldMk cId="1663731495" sldId="264"/>
        </pc:sldMkLst>
        <pc:spChg chg="mod">
          <ac:chgData name="Dayer Chrystel" userId="S::chrystel.dayer@hes-so.ch::3f611eb6-91de-48d2-9f20-23723bdda8d1" providerId="AD" clId="Web-{60612C7A-4212-42CE-8AEB-E0FECF236B5A}" dt="2021-10-01T21:04:49.956" v="423" actId="20577"/>
          <ac:spMkLst>
            <pc:docMk/>
            <pc:sldMk cId="1663731495" sldId="264"/>
            <ac:spMk id="2" creationId="{70BED1F1-0A54-43DE-928A-A5041D805B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93699-5214-4D91-9A99-463512D77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Challenge Outsourcing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618CF-B03C-4584-B232-DFB1BC1E4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Enquête au sein d’une entreprise</a:t>
            </a:r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CC5ED6-632E-4762-AAF7-74C8FF98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2" y="218747"/>
            <a:ext cx="2505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A8F6D-548D-4544-9C56-F1B782D2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C1519-B96C-49F1-9801-A1BC41AF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Trouver une entreprise qui fait de l’externalisation et comprendre: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Pourquoi elle externalise?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Où est-ce qu’elle externalise?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Comment elle gère/organise son externalisation?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Quels sont les défis qu’elle rencontre?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9AD7E5-F02D-46F7-B2AD-F26C921A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" y="359793"/>
            <a:ext cx="2505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3F506-2E27-47D5-BFCA-664F3EFA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Processus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9631D7-90EA-4C58-BC6F-4DB9BED4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Organiser son équipe (rôles et responsabilités, tâches, planning)</a:t>
            </a:r>
          </a:p>
          <a:p>
            <a:pPr marL="0" indent="0">
              <a:buNone/>
            </a:pPr>
            <a:r>
              <a:rPr lang="fr-CH" dirty="0"/>
              <a:t>Ex: 1 leader, 1 chef de projet, 1 responsable de la communication….</a:t>
            </a:r>
          </a:p>
          <a:p>
            <a:r>
              <a:rPr lang="fr-CH" dirty="0"/>
              <a:t>Trouver 1 entreprise et la contacter</a:t>
            </a:r>
          </a:p>
          <a:p>
            <a:r>
              <a:rPr lang="fr-CH" dirty="0"/>
              <a:t>Collecter des informations et documentations (recherches sur internet, stratégie de l’entreprise..)</a:t>
            </a:r>
          </a:p>
          <a:p>
            <a:r>
              <a:rPr lang="fr-CH" dirty="0"/>
              <a:t>1 visite de l’entreprise (sur site) et observer</a:t>
            </a:r>
          </a:p>
          <a:p>
            <a:r>
              <a:rPr lang="fr-CH" dirty="0"/>
              <a:t>Comprendre l’environnement, la culture et les besoins de l’entreprise</a:t>
            </a:r>
          </a:p>
          <a:p>
            <a:r>
              <a:rPr lang="fr-CH" dirty="0"/>
              <a:t>Mener des interviews des parties-prenantes: direction, employés, clients et partenaires</a:t>
            </a:r>
          </a:p>
          <a:p>
            <a:r>
              <a:rPr lang="fr-CH" dirty="0"/>
              <a:t>Analyser les données pour répondre aux questions</a:t>
            </a:r>
          </a:p>
          <a:p>
            <a:endParaRPr lang="fr-FR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6E15F4-8D81-45A7-B635-6EC32172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6" y="359793"/>
            <a:ext cx="2505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98E95-63AC-4A9C-9A7F-3FAD006D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485DF-D2BD-4771-A74E-A6FEE549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1 rapport écrit (maximum 10 pages)</a:t>
            </a:r>
          </a:p>
          <a:p>
            <a:r>
              <a:rPr lang="fr-CH" dirty="0"/>
              <a:t>1 présentation orale de 30 minutes (présentation </a:t>
            </a:r>
            <a:r>
              <a:rPr lang="fr-CH"/>
              <a:t>et questions)</a:t>
            </a:r>
            <a:endParaRPr lang="fr-CH" dirty="0"/>
          </a:p>
          <a:p>
            <a:r>
              <a:rPr lang="fr-FR" dirty="0"/>
              <a:t>Délai le 11.12.2021</a:t>
            </a:r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BD5325-39F1-4449-BD38-142877CA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" y="446058"/>
            <a:ext cx="2505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98E95-63AC-4A9C-9A7F-3FAD006D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cs typeface="Calibri Light"/>
              </a:rPr>
              <a:t>Critères d'évaluation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485DF-D2BD-4771-A74E-A6FEE549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Structure du rapport, orthographe, grammaire, présentation, volumétrie, explication méthodologique, annexes, conclusion.</a:t>
            </a:r>
          </a:p>
          <a:p>
            <a:r>
              <a:rPr lang="fr-CH" dirty="0"/>
              <a:t>Récolte des informations (sources, techniques), pertinence du sujet.</a:t>
            </a:r>
          </a:p>
          <a:p>
            <a:r>
              <a:rPr lang="fr-CH" dirty="0"/>
              <a:t>Analyse des données et mise en lien avec le cours.</a:t>
            </a:r>
          </a:p>
          <a:p>
            <a:r>
              <a:rPr lang="fr-CH" dirty="0"/>
              <a:t>Présentation orale.</a:t>
            </a:r>
          </a:p>
          <a:p>
            <a:r>
              <a:rPr lang="fr-CH" dirty="0"/>
              <a:t>Travail d'équipe (organisation, communication, management).</a:t>
            </a:r>
          </a:p>
          <a:p>
            <a:endParaRPr lang="fr-CH" dirty="0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BD5325-39F1-4449-BD38-142877CA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" y="446058"/>
            <a:ext cx="2505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D209-A583-4675-8E7D-39C4DFA9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Interviews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4902A-30BF-4569-9309-19481659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Pour préparer un interview:</a:t>
            </a:r>
            <a:endParaRPr lang="fr-FR"/>
          </a:p>
          <a:p>
            <a:pPr algn="just">
              <a:buChar char="Ø"/>
            </a:pPr>
            <a:r>
              <a:rPr lang="fr-FR" dirty="0"/>
              <a:t>Quel est le but de l'interview?</a:t>
            </a:r>
          </a:p>
          <a:p>
            <a:pPr algn="just">
              <a:buChar char="Ø"/>
            </a:pPr>
            <a:r>
              <a:rPr lang="fr-FR" dirty="0"/>
              <a:t>Qui est l'interviewé? Et pourquoi cela l'intéresserait?</a:t>
            </a:r>
          </a:p>
          <a:p>
            <a:pPr algn="just">
              <a:buChar char="Ø"/>
            </a:pPr>
            <a:r>
              <a:rPr lang="fr-FR" dirty="0"/>
              <a:t>Quelles questions lui poser?</a:t>
            </a:r>
          </a:p>
          <a:p>
            <a:pPr algn="just">
              <a:buChar char="Ø"/>
            </a:pPr>
            <a:r>
              <a:rPr lang="fr-FR" dirty="0"/>
              <a:t>Planifier l'interview en avance et envoyer une invitation écrite pour confirmer.</a:t>
            </a:r>
          </a:p>
          <a:p>
            <a:pPr algn="just">
              <a:buChar char="Ø"/>
            </a:pPr>
            <a:r>
              <a:rPr lang="fr-FR" dirty="0"/>
              <a:t>Préparer les questions en avance.</a:t>
            </a:r>
          </a:p>
          <a:p>
            <a:pPr marL="0" indent="0">
              <a:buNone/>
            </a:pPr>
            <a:endParaRPr lang="fr-FR" dirty="0"/>
          </a:p>
          <a:p>
            <a:pPr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4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D209-A583-4675-8E7D-39C4DFA9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Interviews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4902A-30BF-4569-9309-19481659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033" y="1341841"/>
            <a:ext cx="6281873" cy="5248622"/>
          </a:xfrm>
        </p:spPr>
        <p:txBody>
          <a:bodyPr/>
          <a:lstStyle/>
          <a:p>
            <a:pPr algn="just"/>
            <a:r>
              <a:rPr lang="fr-FR" dirty="0"/>
              <a:t>Pendant un interview:</a:t>
            </a:r>
            <a:endParaRPr lang="fr-FR"/>
          </a:p>
          <a:p>
            <a:pPr algn="just">
              <a:buChar char="Ø"/>
            </a:pPr>
            <a:r>
              <a:rPr lang="fr-FR" dirty="0"/>
              <a:t>Small talk (pour établir un rapport).</a:t>
            </a:r>
          </a:p>
          <a:p>
            <a:pPr algn="just">
              <a:buChar char="Ø"/>
            </a:pPr>
            <a:r>
              <a:rPr lang="fr-FR" dirty="0"/>
              <a:t>Résumé du projet (</a:t>
            </a:r>
            <a:r>
              <a:rPr lang="fr-FR" dirty="0" err="1"/>
              <a:t>elevator</a:t>
            </a:r>
            <a:r>
              <a:rPr lang="fr-FR" dirty="0"/>
              <a:t> speech).</a:t>
            </a:r>
          </a:p>
          <a:p>
            <a:pPr algn="just">
              <a:buChar char="Ø"/>
            </a:pPr>
            <a:r>
              <a:rPr lang="fr-FR" dirty="0"/>
              <a:t>Poser des questions ouvertes (auxquelles on ne peut pas répondre oui ou non).</a:t>
            </a:r>
          </a:p>
          <a:p>
            <a:pPr algn="just">
              <a:buChar char="Ø"/>
            </a:pPr>
            <a:r>
              <a:rPr lang="fr-FR" dirty="0"/>
              <a:t>Ecoute active et relance.</a:t>
            </a:r>
          </a:p>
          <a:p>
            <a:pPr algn="just">
              <a:buChar char="Ø"/>
            </a:pPr>
            <a:r>
              <a:rPr lang="fr-FR" dirty="0"/>
              <a:t>Respecter le temps prévu (environ 30 minutes).</a:t>
            </a:r>
          </a:p>
          <a:p>
            <a:pPr algn="just">
              <a:buChar char="Ø"/>
            </a:pPr>
            <a:r>
              <a:rPr lang="fr-FR" dirty="0"/>
              <a:t>Prendre des notes avec un papier-crayon (pas d'ordinateur). </a:t>
            </a:r>
          </a:p>
          <a:p>
            <a:pPr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22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2F446-D828-4D86-8CD5-F97132EC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Interview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243F3-5C08-403A-A4E3-074F7A07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a typeface="+mn-lt"/>
                <a:cs typeface="+mn-lt"/>
              </a:rPr>
              <a:t>Après l'interview:</a:t>
            </a:r>
          </a:p>
          <a:p>
            <a:pPr algn="just">
              <a:buFont typeface="Wingdings,Sans-Serif" panose="05000000000000000000" pitchFamily="2" charset="2"/>
              <a:buChar char="Ø"/>
            </a:pPr>
            <a:r>
              <a:rPr lang="fr-FR" dirty="0">
                <a:ea typeface="+mn-lt"/>
                <a:cs typeface="+mn-lt"/>
              </a:rPr>
              <a:t>Mettre ses notes au propre rapidement.</a:t>
            </a:r>
            <a:endParaRPr lang="en-US">
              <a:ea typeface="+mn-lt"/>
              <a:cs typeface="+mn-lt"/>
            </a:endParaRPr>
          </a:p>
          <a:p>
            <a:pPr algn="just">
              <a:buFont typeface="Wingdings,Sans-Serif" panose="05000000000000000000" pitchFamily="2" charset="2"/>
              <a:buChar char="Ø"/>
            </a:pPr>
            <a:r>
              <a:rPr lang="fr-FR" dirty="0">
                <a:ea typeface="+mn-lt"/>
                <a:cs typeface="+mn-lt"/>
              </a:rPr>
              <a:t>Envoyer un résumé à l'interviewé pour validation du contenu et profiter de l'occasion pour remercier de la participation.</a:t>
            </a:r>
          </a:p>
          <a:p>
            <a:pPr algn="just">
              <a:buFont typeface="Wingdings,Sans-Serif" panose="05000000000000000000" pitchFamily="2" charset="2"/>
              <a:buChar char="Ø"/>
            </a:pPr>
            <a:r>
              <a:rPr lang="fr-FR" dirty="0"/>
              <a:t>Demander des précisions si quelque chose n'est pas claire.</a:t>
            </a:r>
          </a:p>
        </p:txBody>
      </p:sp>
    </p:spTree>
    <p:extLst>
      <p:ext uri="{BB962C8B-B14F-4D97-AF65-F5344CB8AC3E}">
        <p14:creationId xmlns:p14="http://schemas.microsoft.com/office/powerpoint/2010/main" val="39946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ED1F1-0A54-43DE-928A-A5041D80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Ecoute active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F7F88-5BF0-49C6-AE83-62C98E57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>
                <a:ea typeface="+mn-lt"/>
                <a:cs typeface="+mn-lt"/>
              </a:rPr>
              <a:t>3 types</a:t>
            </a:r>
            <a:endParaRPr lang="fr-FR"/>
          </a:p>
          <a:p>
            <a:pPr algn="just">
              <a:buChar char="Ø"/>
            </a:pPr>
            <a:r>
              <a:rPr lang="fr-FR">
                <a:ea typeface="+mn-lt"/>
                <a:cs typeface="+mn-lt"/>
              </a:rPr>
              <a:t>L’écoute</a:t>
            </a:r>
            <a:r>
              <a:rPr lang="fr-FR" dirty="0">
                <a:ea typeface="+mn-lt"/>
                <a:cs typeface="+mn-lt"/>
              </a:rPr>
              <a:t> silencieuse (humm, hochement de tête)</a:t>
            </a:r>
            <a:endParaRPr lang="fr-FR" dirty="0"/>
          </a:p>
          <a:p>
            <a:pPr algn="just">
              <a:buChar char="Ø"/>
            </a:pPr>
            <a:r>
              <a:rPr lang="fr-FR">
                <a:ea typeface="+mn-lt"/>
                <a:cs typeface="+mn-lt"/>
              </a:rPr>
              <a:t>La</a:t>
            </a:r>
            <a:r>
              <a:rPr lang="fr-FR" dirty="0">
                <a:ea typeface="+mn-lt"/>
                <a:cs typeface="+mn-lt"/>
              </a:rPr>
              <a:t> relance (forme interrogative, répéter le dernier mot)</a:t>
            </a:r>
            <a:endParaRPr lang="fr-FR" dirty="0"/>
          </a:p>
          <a:p>
            <a:pPr algn="just">
              <a:buChar char="Ø"/>
            </a:pPr>
            <a:r>
              <a:rPr lang="fr-FR" dirty="0">
                <a:ea typeface="+mn-lt"/>
                <a:cs typeface="+mn-lt"/>
              </a:rPr>
              <a:t>Le résumé: synthèse de ce qui a été dit avec validation de l’interlocuteur</a:t>
            </a:r>
            <a:endParaRPr lang="fr-FR" dirty="0"/>
          </a:p>
          <a:p>
            <a:pPr marL="0" indent="0" algn="just">
              <a:buNone/>
            </a:pPr>
            <a:endParaRPr lang="fr-FR" dirty="0">
              <a:ea typeface="+mn-lt"/>
              <a:cs typeface="+mn-lt"/>
            </a:endParaRPr>
          </a:p>
          <a:p>
            <a:pPr algn="just">
              <a:buChar char="Ø"/>
            </a:pPr>
            <a:r>
              <a:rPr lang="fr-FR">
                <a:ea typeface="+mn-lt"/>
                <a:cs typeface="+mn-lt"/>
              </a:rPr>
              <a:t>Le</a:t>
            </a:r>
            <a:r>
              <a:rPr lang="fr-FR" dirty="0">
                <a:ea typeface="+mn-lt"/>
                <a:cs typeface="+mn-lt"/>
              </a:rPr>
              <a:t> tri sur l’autre / tri sur soi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>
                <a:ea typeface="+mn-lt"/>
                <a:cs typeface="+mn-lt"/>
              </a:rPr>
              <a:t>Astuce: Ne présenter votre point de vue que lorsque vous avez résumé avec succès celui de l’autre.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73149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D68ADCC4B9B4FBBC20B1D757CD7FA" ma:contentTypeVersion="0" ma:contentTypeDescription="Crée un document." ma:contentTypeScope="" ma:versionID="0fcac2e2cab8448f84a3f6ffb5ea83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225A8-2140-4F22-A363-810E59A113D1}"/>
</file>

<file path=customXml/itemProps2.xml><?xml version="1.0" encoding="utf-8"?>
<ds:datastoreItem xmlns:ds="http://schemas.openxmlformats.org/officeDocument/2006/customXml" ds:itemID="{8A4C9A66-6E58-4318-887C-C6E5660038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AD4627-6F94-456C-BAF3-65B1A5620E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</TotalTime>
  <Words>153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Atlas</vt:lpstr>
      <vt:lpstr>Challenge Outsourcing</vt:lpstr>
      <vt:lpstr>Objectifs</vt:lpstr>
      <vt:lpstr>Processus</vt:lpstr>
      <vt:lpstr>Résultats</vt:lpstr>
      <vt:lpstr>Critères d'évaluation</vt:lpstr>
      <vt:lpstr>Interviews</vt:lpstr>
      <vt:lpstr>Interviews</vt:lpstr>
      <vt:lpstr>Interview</vt:lpstr>
      <vt:lpstr>Ecoute active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Outsourcing</dc:title>
  <dc:creator>Dayer Chrystel</dc:creator>
  <cp:lastModifiedBy>Dayer Chrystel</cp:lastModifiedBy>
  <cp:revision>133</cp:revision>
  <dcterms:created xsi:type="dcterms:W3CDTF">2021-09-23T12:02:02Z</dcterms:created>
  <dcterms:modified xsi:type="dcterms:W3CDTF">2021-10-01T21:09:25Z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0x0101001DFD68ADCC4B9B4FBBC20B1D757CD7FA</vt:lpwstr>
  </property>
</Properties>
</file>