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58" r:id="rId5"/>
    <p:sldId id="267" r:id="rId6"/>
    <p:sldId id="260" r:id="rId7"/>
    <p:sldId id="261" r:id="rId8"/>
    <p:sldId id="262" r:id="rId9"/>
    <p:sldId id="266" r:id="rId10"/>
    <p:sldId id="263" r:id="rId11"/>
    <p:sldId id="264" r:id="rId12"/>
    <p:sldId id="26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B3D4"/>
    <a:srgbClr val="AF5A76"/>
    <a:srgbClr val="ECEDEB"/>
    <a:srgbClr val="414C87"/>
    <a:srgbClr val="2224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1C69E9-970C-4238-9843-82E8272AD062}" v="15" dt="2023-06-16T04:22:09.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86" autoAdjust="0"/>
  </p:normalViewPr>
  <p:slideViewPr>
    <p:cSldViewPr snapToGrid="0">
      <p:cViewPr varScale="1">
        <p:scale>
          <a:sx n="71" d="100"/>
          <a:sy n="71" d="100"/>
        </p:scale>
        <p:origin x="110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李　加一" userId="S::d2372010.ems@mso.u-toyama.ac.jp::57c7aacc-bf7d-4fb4-8504-717f93f5f2c1" providerId="AD" clId="Web-{9FD946A1-85E2-FC37-A812-87A1962D7DD0}"/>
    <pc:docChg chg="addSld modSld sldOrd">
      <pc:chgData name="李　加一" userId="S::d2372010.ems@mso.u-toyama.ac.jp::57c7aacc-bf7d-4fb4-8504-717f93f5f2c1" providerId="AD" clId="Web-{9FD946A1-85E2-FC37-A812-87A1962D7DD0}" dt="2023-06-19T04:58:16.461" v="234"/>
      <pc:docMkLst>
        <pc:docMk/>
      </pc:docMkLst>
      <pc:sldChg chg="addSp delSp modSp">
        <pc:chgData name="李　加一" userId="S::d2372010.ems@mso.u-toyama.ac.jp::57c7aacc-bf7d-4fb4-8504-717f93f5f2c1" providerId="AD" clId="Web-{9FD946A1-85E2-FC37-A812-87A1962D7DD0}" dt="2023-06-19T04:31:59.121" v="63"/>
        <pc:sldMkLst>
          <pc:docMk/>
          <pc:sldMk cId="3813037239" sldId="258"/>
        </pc:sldMkLst>
        <pc:spChg chg="del mod">
          <ac:chgData name="李　加一" userId="S::d2372010.ems@mso.u-toyama.ac.jp::57c7aacc-bf7d-4fb4-8504-717f93f5f2c1" providerId="AD" clId="Web-{9FD946A1-85E2-FC37-A812-87A1962D7DD0}" dt="2023-06-19T04:31:24.964" v="60"/>
          <ac:spMkLst>
            <pc:docMk/>
            <pc:sldMk cId="3813037239" sldId="258"/>
            <ac:spMk id="2" creationId="{043CD0EB-94E9-74B9-5429-9ED99A30F157}"/>
          </ac:spMkLst>
        </pc:spChg>
        <pc:spChg chg="del">
          <ac:chgData name="李　加一" userId="S::d2372010.ems@mso.u-toyama.ac.jp::57c7aacc-bf7d-4fb4-8504-717f93f5f2c1" providerId="AD" clId="Web-{9FD946A1-85E2-FC37-A812-87A1962D7DD0}" dt="2023-06-19T04:31:58.230" v="62"/>
          <ac:spMkLst>
            <pc:docMk/>
            <pc:sldMk cId="3813037239" sldId="258"/>
            <ac:spMk id="3" creationId="{194A076A-B4B9-5BFB-E1CC-ED05DA127714}"/>
          </ac:spMkLst>
        </pc:spChg>
        <pc:spChg chg="add">
          <ac:chgData name="李　加一" userId="S::d2372010.ems@mso.u-toyama.ac.jp::57c7aacc-bf7d-4fb4-8504-717f93f5f2c1" providerId="AD" clId="Web-{9FD946A1-85E2-FC37-A812-87A1962D7DD0}" dt="2023-06-19T04:31:14.370" v="56"/>
          <ac:spMkLst>
            <pc:docMk/>
            <pc:sldMk cId="3813037239" sldId="258"/>
            <ac:spMk id="6" creationId="{B421A9F6-23E6-EA88-4F15-D4FA7384406F}"/>
          </ac:spMkLst>
        </pc:spChg>
        <pc:spChg chg="add">
          <ac:chgData name="李　加一" userId="S::d2372010.ems@mso.u-toyama.ac.jp::57c7aacc-bf7d-4fb4-8504-717f93f5f2c1" providerId="AD" clId="Web-{9FD946A1-85E2-FC37-A812-87A1962D7DD0}" dt="2023-06-19T04:31:14.370" v="57"/>
          <ac:spMkLst>
            <pc:docMk/>
            <pc:sldMk cId="3813037239" sldId="258"/>
            <ac:spMk id="8" creationId="{B4A7F43D-C221-7A70-B39B-772E9B365FD4}"/>
          </ac:spMkLst>
        </pc:spChg>
        <pc:spChg chg="add">
          <ac:chgData name="李　加一" userId="S::d2372010.ems@mso.u-toyama.ac.jp::57c7aacc-bf7d-4fb4-8504-717f93f5f2c1" providerId="AD" clId="Web-{9FD946A1-85E2-FC37-A812-87A1962D7DD0}" dt="2023-06-19T04:31:14.386" v="58"/>
          <ac:spMkLst>
            <pc:docMk/>
            <pc:sldMk cId="3813037239" sldId="258"/>
            <ac:spMk id="10" creationId="{DFE629CA-709E-0C22-08D8-19B33BF1A0DA}"/>
          </ac:spMkLst>
        </pc:spChg>
        <pc:spChg chg="add">
          <ac:chgData name="李　加一" userId="S::d2372010.ems@mso.u-toyama.ac.jp::57c7aacc-bf7d-4fb4-8504-717f93f5f2c1" providerId="AD" clId="Web-{9FD946A1-85E2-FC37-A812-87A1962D7DD0}" dt="2023-06-19T04:31:14.386" v="59"/>
          <ac:spMkLst>
            <pc:docMk/>
            <pc:sldMk cId="3813037239" sldId="258"/>
            <ac:spMk id="12" creationId="{E7D75ED7-53D5-EF61-99C5-87A0C2D94CDA}"/>
          </ac:spMkLst>
        </pc:spChg>
        <pc:spChg chg="add del mod">
          <ac:chgData name="李　加一" userId="S::d2372010.ems@mso.u-toyama.ac.jp::57c7aacc-bf7d-4fb4-8504-717f93f5f2c1" providerId="AD" clId="Web-{9FD946A1-85E2-FC37-A812-87A1962D7DD0}" dt="2023-06-19T04:31:27.448" v="61"/>
          <ac:spMkLst>
            <pc:docMk/>
            <pc:sldMk cId="3813037239" sldId="258"/>
            <ac:spMk id="14" creationId="{56629569-B1B3-93DC-84D5-439506255A3C}"/>
          </ac:spMkLst>
        </pc:spChg>
        <pc:spChg chg="add">
          <ac:chgData name="李　加一" userId="S::d2372010.ems@mso.u-toyama.ac.jp::57c7aacc-bf7d-4fb4-8504-717f93f5f2c1" providerId="AD" clId="Web-{9FD946A1-85E2-FC37-A812-87A1962D7DD0}" dt="2023-06-19T04:31:59.121" v="63"/>
          <ac:spMkLst>
            <pc:docMk/>
            <pc:sldMk cId="3813037239" sldId="258"/>
            <ac:spMk id="15" creationId="{43FA4E38-B249-A729-5827-1F92B474B6AC}"/>
          </ac:spMkLst>
        </pc:spChg>
        <pc:spChg chg="add">
          <ac:chgData name="李　加一" userId="S::d2372010.ems@mso.u-toyama.ac.jp::57c7aacc-bf7d-4fb4-8504-717f93f5f2c1" providerId="AD" clId="Web-{9FD946A1-85E2-FC37-A812-87A1962D7DD0}" dt="2023-06-19T04:31:59.121" v="63"/>
          <ac:spMkLst>
            <pc:docMk/>
            <pc:sldMk cId="3813037239" sldId="258"/>
            <ac:spMk id="19" creationId="{D7DE546F-C292-95BE-3A78-DAA82FD82FA0}"/>
          </ac:spMkLst>
        </pc:spChg>
        <pc:picChg chg="add">
          <ac:chgData name="李　加一" userId="S::d2372010.ems@mso.u-toyama.ac.jp::57c7aacc-bf7d-4fb4-8504-717f93f5f2c1" providerId="AD" clId="Web-{9FD946A1-85E2-FC37-A812-87A1962D7DD0}" dt="2023-06-19T04:31:59.121" v="63"/>
          <ac:picMkLst>
            <pc:docMk/>
            <pc:sldMk cId="3813037239" sldId="258"/>
            <ac:picMk id="16" creationId="{5C405C49-3CA3-D503-397D-B8D40DC02232}"/>
          </ac:picMkLst>
        </pc:picChg>
        <pc:picChg chg="add">
          <ac:chgData name="李　加一" userId="S::d2372010.ems@mso.u-toyama.ac.jp::57c7aacc-bf7d-4fb4-8504-717f93f5f2c1" providerId="AD" clId="Web-{9FD946A1-85E2-FC37-A812-87A1962D7DD0}" dt="2023-06-19T04:31:59.121" v="63"/>
          <ac:picMkLst>
            <pc:docMk/>
            <pc:sldMk cId="3813037239" sldId="258"/>
            <ac:picMk id="17" creationId="{05CF2B1B-BE67-1BBE-1BAC-5D043D82EBA8}"/>
          </ac:picMkLst>
        </pc:picChg>
        <pc:cxnChg chg="add">
          <ac:chgData name="李　加一" userId="S::d2372010.ems@mso.u-toyama.ac.jp::57c7aacc-bf7d-4fb4-8504-717f93f5f2c1" providerId="AD" clId="Web-{9FD946A1-85E2-FC37-A812-87A1962D7DD0}" dt="2023-06-19T04:31:59.121" v="63"/>
          <ac:cxnSpMkLst>
            <pc:docMk/>
            <pc:sldMk cId="3813037239" sldId="258"/>
            <ac:cxnSpMk id="18" creationId="{CC065293-04CD-A9E1-4651-AB842C9A7A58}"/>
          </ac:cxnSpMkLst>
        </pc:cxnChg>
      </pc:sldChg>
      <pc:sldChg chg="addSp delSp modSp modNotes">
        <pc:chgData name="李　加一" userId="S::d2372010.ems@mso.u-toyama.ac.jp::57c7aacc-bf7d-4fb4-8504-717f93f5f2c1" providerId="AD" clId="Web-{9FD946A1-85E2-FC37-A812-87A1962D7DD0}" dt="2023-06-19T04:27:40.944" v="54" actId="1076"/>
        <pc:sldMkLst>
          <pc:docMk/>
          <pc:sldMk cId="2482301930" sldId="259"/>
        </pc:sldMkLst>
        <pc:spChg chg="add del mod">
          <ac:chgData name="李　加一" userId="S::d2372010.ems@mso.u-toyama.ac.jp::57c7aacc-bf7d-4fb4-8504-717f93f5f2c1" providerId="AD" clId="Web-{9FD946A1-85E2-FC37-A812-87A1962D7DD0}" dt="2023-06-19T04:26:22.053" v="28"/>
          <ac:spMkLst>
            <pc:docMk/>
            <pc:sldMk cId="2482301930" sldId="259"/>
            <ac:spMk id="2" creationId="{9C35B18E-51BA-0DBD-AF67-0CFA4FE8D897}"/>
          </ac:spMkLst>
        </pc:spChg>
        <pc:spChg chg="add del mod">
          <ac:chgData name="李　加一" userId="S::d2372010.ems@mso.u-toyama.ac.jp::57c7aacc-bf7d-4fb4-8504-717f93f5f2c1" providerId="AD" clId="Web-{9FD946A1-85E2-FC37-A812-87A1962D7DD0}" dt="2023-06-19T04:26:21.334" v="27"/>
          <ac:spMkLst>
            <pc:docMk/>
            <pc:sldMk cId="2482301930" sldId="259"/>
            <ac:spMk id="3" creationId="{957BE0B4-4DC6-F280-0DA7-F97F08CEEC9A}"/>
          </ac:spMkLst>
        </pc:spChg>
        <pc:spChg chg="mod">
          <ac:chgData name="李　加一" userId="S::d2372010.ems@mso.u-toyama.ac.jp::57c7aacc-bf7d-4fb4-8504-717f93f5f2c1" providerId="AD" clId="Web-{9FD946A1-85E2-FC37-A812-87A1962D7DD0}" dt="2023-06-19T03:21:17.316" v="6" actId="14100"/>
          <ac:spMkLst>
            <pc:docMk/>
            <pc:sldMk cId="2482301930" sldId="259"/>
            <ac:spMk id="8" creationId="{D11074AC-A4D3-DD85-4004-0EDFDF0AFFE2}"/>
          </ac:spMkLst>
        </pc:spChg>
        <pc:spChg chg="mod">
          <ac:chgData name="李　加一" userId="S::d2372010.ems@mso.u-toyama.ac.jp::57c7aacc-bf7d-4fb4-8504-717f93f5f2c1" providerId="AD" clId="Web-{9FD946A1-85E2-FC37-A812-87A1962D7DD0}" dt="2023-06-19T04:27:40.944" v="54" actId="1076"/>
          <ac:spMkLst>
            <pc:docMk/>
            <pc:sldMk cId="2482301930" sldId="259"/>
            <ac:spMk id="9" creationId="{4C522B0D-0351-5A22-B60B-D9380AC93455}"/>
          </ac:spMkLst>
        </pc:spChg>
        <pc:spChg chg="mod">
          <ac:chgData name="李　加一" userId="S::d2372010.ems@mso.u-toyama.ac.jp::57c7aacc-bf7d-4fb4-8504-717f93f5f2c1" providerId="AD" clId="Web-{9FD946A1-85E2-FC37-A812-87A1962D7DD0}" dt="2023-06-19T04:26:08.224" v="19" actId="1076"/>
          <ac:spMkLst>
            <pc:docMk/>
            <pc:sldMk cId="2482301930" sldId="259"/>
            <ac:spMk id="10" creationId="{5E8E9DED-5888-D871-9393-EF0F1218E47F}"/>
          </ac:spMkLst>
        </pc:spChg>
        <pc:spChg chg="mod">
          <ac:chgData name="李　加一" userId="S::d2372010.ems@mso.u-toyama.ac.jp::57c7aacc-bf7d-4fb4-8504-717f93f5f2c1" providerId="AD" clId="Web-{9FD946A1-85E2-FC37-A812-87A1962D7DD0}" dt="2023-06-19T04:26:08.224" v="20" actId="1076"/>
          <ac:spMkLst>
            <pc:docMk/>
            <pc:sldMk cId="2482301930" sldId="259"/>
            <ac:spMk id="11" creationId="{98E92016-B27C-B516-2D53-F01B7808A44C}"/>
          </ac:spMkLst>
        </pc:spChg>
        <pc:spChg chg="mod">
          <ac:chgData name="李　加一" userId="S::d2372010.ems@mso.u-toyama.ac.jp::57c7aacc-bf7d-4fb4-8504-717f93f5f2c1" providerId="AD" clId="Web-{9FD946A1-85E2-FC37-A812-87A1962D7DD0}" dt="2023-06-19T04:26:08.224" v="21" actId="1076"/>
          <ac:spMkLst>
            <pc:docMk/>
            <pc:sldMk cId="2482301930" sldId="259"/>
            <ac:spMk id="12" creationId="{3378F531-AD93-E7EF-DEF2-5D8D3B17F232}"/>
          </ac:spMkLst>
        </pc:spChg>
        <pc:spChg chg="add del mod">
          <ac:chgData name="李　加一" userId="S::d2372010.ems@mso.u-toyama.ac.jp::57c7aacc-bf7d-4fb4-8504-717f93f5f2c1" providerId="AD" clId="Web-{9FD946A1-85E2-FC37-A812-87A1962D7DD0}" dt="2023-06-19T04:26:36.412" v="38"/>
          <ac:spMkLst>
            <pc:docMk/>
            <pc:sldMk cId="2482301930" sldId="259"/>
            <ac:spMk id="14" creationId="{DFE50F28-BBA0-6373-662B-EBC334E817B3}"/>
          </ac:spMkLst>
        </pc:spChg>
        <pc:spChg chg="add mod">
          <ac:chgData name="李　加一" userId="S::d2372010.ems@mso.u-toyama.ac.jp::57c7aacc-bf7d-4fb4-8504-717f93f5f2c1" providerId="AD" clId="Web-{9FD946A1-85E2-FC37-A812-87A1962D7DD0}" dt="2023-06-19T04:27:23.694" v="50" actId="20577"/>
          <ac:spMkLst>
            <pc:docMk/>
            <pc:sldMk cId="2482301930" sldId="259"/>
            <ac:spMk id="15" creationId="{62159E22-F42F-8E22-9471-8FB0316935EE}"/>
          </ac:spMkLst>
        </pc:spChg>
        <pc:picChg chg="mod">
          <ac:chgData name="李　加一" userId="S::d2372010.ems@mso.u-toyama.ac.jp::57c7aacc-bf7d-4fb4-8504-717f93f5f2c1" providerId="AD" clId="Web-{9FD946A1-85E2-FC37-A812-87A1962D7DD0}" dt="2023-06-19T04:27:37.491" v="53" actId="1076"/>
          <ac:picMkLst>
            <pc:docMk/>
            <pc:sldMk cId="2482301930" sldId="259"/>
            <ac:picMk id="13" creationId="{65D65BA3-6C76-A98D-D6D4-42B27552833A}"/>
          </ac:picMkLst>
        </pc:picChg>
      </pc:sldChg>
      <pc:sldChg chg="addSp delSp modSp add replId">
        <pc:chgData name="李　加一" userId="S::d2372010.ems@mso.u-toyama.ac.jp::57c7aacc-bf7d-4fb4-8504-717f93f5f2c1" providerId="AD" clId="Web-{9FD946A1-85E2-FC37-A812-87A1962D7DD0}" dt="2023-06-19T04:32:57.013" v="71"/>
        <pc:sldMkLst>
          <pc:docMk/>
          <pc:sldMk cId="3102131764" sldId="260"/>
        </pc:sldMkLst>
        <pc:spChg chg="add">
          <ac:chgData name="李　加一" userId="S::d2372010.ems@mso.u-toyama.ac.jp::57c7aacc-bf7d-4fb4-8504-717f93f5f2c1" providerId="AD" clId="Web-{9FD946A1-85E2-FC37-A812-87A1962D7DD0}" dt="2023-06-19T04:32:57.013" v="71"/>
          <ac:spMkLst>
            <pc:docMk/>
            <pc:sldMk cId="3102131764" sldId="260"/>
            <ac:spMk id="3" creationId="{4B2A6969-F53C-8164-D3E8-335DC312F49D}"/>
          </ac:spMkLst>
        </pc:spChg>
        <pc:spChg chg="add">
          <ac:chgData name="李　加一" userId="S::d2372010.ems@mso.u-toyama.ac.jp::57c7aacc-bf7d-4fb4-8504-717f93f5f2c1" providerId="AD" clId="Web-{9FD946A1-85E2-FC37-A812-87A1962D7DD0}" dt="2023-06-19T04:32:57.013" v="71"/>
          <ac:spMkLst>
            <pc:docMk/>
            <pc:sldMk cId="3102131764" sldId="260"/>
            <ac:spMk id="5" creationId="{ED300536-4CBE-D620-DB59-7BB4E29B248F}"/>
          </ac:spMkLst>
        </pc:spChg>
        <pc:spChg chg="add">
          <ac:chgData name="李　加一" userId="S::d2372010.ems@mso.u-toyama.ac.jp::57c7aacc-bf7d-4fb4-8504-717f93f5f2c1" providerId="AD" clId="Web-{9FD946A1-85E2-FC37-A812-87A1962D7DD0}" dt="2023-06-19T04:32:57.013" v="71"/>
          <ac:spMkLst>
            <pc:docMk/>
            <pc:sldMk cId="3102131764" sldId="260"/>
            <ac:spMk id="7" creationId="{116EEF92-B639-E8FE-8D8C-4D5DDC68C7BC}"/>
          </ac:spMkLst>
        </pc:spChg>
        <pc:spChg chg="add">
          <ac:chgData name="李　加一" userId="S::d2372010.ems@mso.u-toyama.ac.jp::57c7aacc-bf7d-4fb4-8504-717f93f5f2c1" providerId="AD" clId="Web-{9FD946A1-85E2-FC37-A812-87A1962D7DD0}" dt="2023-06-19T04:32:57.013" v="71"/>
          <ac:spMkLst>
            <pc:docMk/>
            <pc:sldMk cId="3102131764" sldId="260"/>
            <ac:spMk id="9" creationId="{F540BDA4-91AC-BBB1-3F6C-64D7DE47DC8A}"/>
          </ac:spMkLst>
        </pc:spChg>
        <pc:spChg chg="add">
          <ac:chgData name="李　加一" userId="S::d2372010.ems@mso.u-toyama.ac.jp::57c7aacc-bf7d-4fb4-8504-717f93f5f2c1" providerId="AD" clId="Web-{9FD946A1-85E2-FC37-A812-87A1962D7DD0}" dt="2023-06-19T04:32:57.013" v="71"/>
          <ac:spMkLst>
            <pc:docMk/>
            <pc:sldMk cId="3102131764" sldId="260"/>
            <ac:spMk id="11" creationId="{BEF2336A-CCBE-449E-B400-9D4A2E186809}"/>
          </ac:spMkLst>
        </pc:spChg>
        <pc:spChg chg="add">
          <ac:chgData name="李　加一" userId="S::d2372010.ems@mso.u-toyama.ac.jp::57c7aacc-bf7d-4fb4-8504-717f93f5f2c1" providerId="AD" clId="Web-{9FD946A1-85E2-FC37-A812-87A1962D7DD0}" dt="2023-06-19T04:32:57.013" v="71"/>
          <ac:spMkLst>
            <pc:docMk/>
            <pc:sldMk cId="3102131764" sldId="260"/>
            <ac:spMk id="13" creationId="{1A2B8CC4-F692-D87E-BE65-8BFA3DA302CF}"/>
          </ac:spMkLst>
        </pc:spChg>
        <pc:spChg chg="add">
          <ac:chgData name="李　加一" userId="S::d2372010.ems@mso.u-toyama.ac.jp::57c7aacc-bf7d-4fb4-8504-717f93f5f2c1" providerId="AD" clId="Web-{9FD946A1-85E2-FC37-A812-87A1962D7DD0}" dt="2023-06-19T04:32:57.013" v="71"/>
          <ac:spMkLst>
            <pc:docMk/>
            <pc:sldMk cId="3102131764" sldId="260"/>
            <ac:spMk id="14" creationId="{0F1E0A9B-FCF5-C404-69C2-71564BD49EC7}"/>
          </ac:spMkLst>
        </pc:spChg>
        <pc:spChg chg="del mod">
          <ac:chgData name="李　加一" userId="S::d2372010.ems@mso.u-toyama.ac.jp::57c7aacc-bf7d-4fb4-8504-717f93f5f2c1" providerId="AD" clId="Web-{9FD946A1-85E2-FC37-A812-87A1962D7DD0}" dt="2023-06-19T04:32:26.559" v="70"/>
          <ac:spMkLst>
            <pc:docMk/>
            <pc:sldMk cId="3102131764" sldId="260"/>
            <ac:spMk id="15" creationId="{43FA4E38-B249-A729-5827-1F92B474B6AC}"/>
          </ac:spMkLst>
        </pc:spChg>
        <pc:spChg chg="del">
          <ac:chgData name="李　加一" userId="S::d2372010.ems@mso.u-toyama.ac.jp::57c7aacc-bf7d-4fb4-8504-717f93f5f2c1" providerId="AD" clId="Web-{9FD946A1-85E2-FC37-A812-87A1962D7DD0}" dt="2023-06-19T04:32:21.028" v="65"/>
          <ac:spMkLst>
            <pc:docMk/>
            <pc:sldMk cId="3102131764" sldId="260"/>
            <ac:spMk id="19" creationId="{D7DE546F-C292-95BE-3A78-DAA82FD82FA0}"/>
          </ac:spMkLst>
        </pc:spChg>
        <pc:spChg chg="add">
          <ac:chgData name="李　加一" userId="S::d2372010.ems@mso.u-toyama.ac.jp::57c7aacc-bf7d-4fb4-8504-717f93f5f2c1" providerId="AD" clId="Web-{9FD946A1-85E2-FC37-A812-87A1962D7DD0}" dt="2023-06-19T04:32:57.013" v="71"/>
          <ac:spMkLst>
            <pc:docMk/>
            <pc:sldMk cId="3102131764" sldId="260"/>
            <ac:spMk id="20" creationId="{3C2A031B-24AD-4217-9B25-B623FAE7623C}"/>
          </ac:spMkLst>
        </pc:spChg>
        <pc:spChg chg="add">
          <ac:chgData name="李　加一" userId="S::d2372010.ems@mso.u-toyama.ac.jp::57c7aacc-bf7d-4fb4-8504-717f93f5f2c1" providerId="AD" clId="Web-{9FD946A1-85E2-FC37-A812-87A1962D7DD0}" dt="2023-06-19T04:32:57.013" v="71"/>
          <ac:spMkLst>
            <pc:docMk/>
            <pc:sldMk cId="3102131764" sldId="260"/>
            <ac:spMk id="29" creationId="{33719D4A-80D1-0B1E-F6AD-E1C9D4AFB370}"/>
          </ac:spMkLst>
        </pc:spChg>
        <pc:spChg chg="add">
          <ac:chgData name="李　加一" userId="S::d2372010.ems@mso.u-toyama.ac.jp::57c7aacc-bf7d-4fb4-8504-717f93f5f2c1" providerId="AD" clId="Web-{9FD946A1-85E2-FC37-A812-87A1962D7DD0}" dt="2023-06-19T04:32:57.013" v="71"/>
          <ac:spMkLst>
            <pc:docMk/>
            <pc:sldMk cId="3102131764" sldId="260"/>
            <ac:spMk id="30" creationId="{ED1837AE-45AE-1A03-C32D-8943B43D2315}"/>
          </ac:spMkLst>
        </pc:spChg>
        <pc:picChg chg="add">
          <ac:chgData name="李　加一" userId="S::d2372010.ems@mso.u-toyama.ac.jp::57c7aacc-bf7d-4fb4-8504-717f93f5f2c1" providerId="AD" clId="Web-{9FD946A1-85E2-FC37-A812-87A1962D7DD0}" dt="2023-06-19T04:32:57.013" v="71"/>
          <ac:picMkLst>
            <pc:docMk/>
            <pc:sldMk cId="3102131764" sldId="260"/>
            <ac:picMk id="2" creationId="{2092300E-20A0-7BD8-2E41-3E824E45A2AF}"/>
          </ac:picMkLst>
        </pc:picChg>
        <pc:picChg chg="del">
          <ac:chgData name="李　加一" userId="S::d2372010.ems@mso.u-toyama.ac.jp::57c7aacc-bf7d-4fb4-8504-717f93f5f2c1" providerId="AD" clId="Web-{9FD946A1-85E2-FC37-A812-87A1962D7DD0}" dt="2023-06-19T04:32:21.028" v="68"/>
          <ac:picMkLst>
            <pc:docMk/>
            <pc:sldMk cId="3102131764" sldId="260"/>
            <ac:picMk id="16" creationId="{5C405C49-3CA3-D503-397D-B8D40DC02232}"/>
          </ac:picMkLst>
        </pc:picChg>
        <pc:picChg chg="del">
          <ac:chgData name="李　加一" userId="S::d2372010.ems@mso.u-toyama.ac.jp::57c7aacc-bf7d-4fb4-8504-717f93f5f2c1" providerId="AD" clId="Web-{9FD946A1-85E2-FC37-A812-87A1962D7DD0}" dt="2023-06-19T04:32:21.028" v="67"/>
          <ac:picMkLst>
            <pc:docMk/>
            <pc:sldMk cId="3102131764" sldId="260"/>
            <ac:picMk id="17" creationId="{05CF2B1B-BE67-1BBE-1BAC-5D043D82EBA8}"/>
          </ac:picMkLst>
        </pc:picChg>
        <pc:cxnChg chg="del mod">
          <ac:chgData name="李　加一" userId="S::d2372010.ems@mso.u-toyama.ac.jp::57c7aacc-bf7d-4fb4-8504-717f93f5f2c1" providerId="AD" clId="Web-{9FD946A1-85E2-FC37-A812-87A1962D7DD0}" dt="2023-06-19T04:32:21.028" v="66"/>
          <ac:cxnSpMkLst>
            <pc:docMk/>
            <pc:sldMk cId="3102131764" sldId="260"/>
            <ac:cxnSpMk id="18" creationId="{CC065293-04CD-A9E1-4651-AB842C9A7A58}"/>
          </ac:cxnSpMkLst>
        </pc:cxnChg>
        <pc:cxnChg chg="add">
          <ac:chgData name="李　加一" userId="S::d2372010.ems@mso.u-toyama.ac.jp::57c7aacc-bf7d-4fb4-8504-717f93f5f2c1" providerId="AD" clId="Web-{9FD946A1-85E2-FC37-A812-87A1962D7DD0}" dt="2023-06-19T04:32:57.013" v="71"/>
          <ac:cxnSpMkLst>
            <pc:docMk/>
            <pc:sldMk cId="3102131764" sldId="260"/>
            <ac:cxnSpMk id="21" creationId="{44D23F6F-28F3-1700-EDB0-27A96F5CED6A}"/>
          </ac:cxnSpMkLst>
        </pc:cxnChg>
        <pc:cxnChg chg="add">
          <ac:chgData name="李　加一" userId="S::d2372010.ems@mso.u-toyama.ac.jp::57c7aacc-bf7d-4fb4-8504-717f93f5f2c1" providerId="AD" clId="Web-{9FD946A1-85E2-FC37-A812-87A1962D7DD0}" dt="2023-06-19T04:32:57.013" v="71"/>
          <ac:cxnSpMkLst>
            <pc:docMk/>
            <pc:sldMk cId="3102131764" sldId="260"/>
            <ac:cxnSpMk id="22" creationId="{5A4DB30C-D92D-219C-F5AF-B0AC19D14CB9}"/>
          </ac:cxnSpMkLst>
        </pc:cxnChg>
        <pc:cxnChg chg="add">
          <ac:chgData name="李　加一" userId="S::d2372010.ems@mso.u-toyama.ac.jp::57c7aacc-bf7d-4fb4-8504-717f93f5f2c1" providerId="AD" clId="Web-{9FD946A1-85E2-FC37-A812-87A1962D7DD0}" dt="2023-06-19T04:32:57.013" v="71"/>
          <ac:cxnSpMkLst>
            <pc:docMk/>
            <pc:sldMk cId="3102131764" sldId="260"/>
            <ac:cxnSpMk id="23" creationId="{74145BC3-3704-A2E2-04A1-AEB7C28E75E4}"/>
          </ac:cxnSpMkLst>
        </pc:cxnChg>
        <pc:cxnChg chg="add">
          <ac:chgData name="李　加一" userId="S::d2372010.ems@mso.u-toyama.ac.jp::57c7aacc-bf7d-4fb4-8504-717f93f5f2c1" providerId="AD" clId="Web-{9FD946A1-85E2-FC37-A812-87A1962D7DD0}" dt="2023-06-19T04:32:57.013" v="71"/>
          <ac:cxnSpMkLst>
            <pc:docMk/>
            <pc:sldMk cId="3102131764" sldId="260"/>
            <ac:cxnSpMk id="24" creationId="{73B4BF73-FC5D-3083-A51F-B560E3A90116}"/>
          </ac:cxnSpMkLst>
        </pc:cxnChg>
        <pc:cxnChg chg="add">
          <ac:chgData name="李　加一" userId="S::d2372010.ems@mso.u-toyama.ac.jp::57c7aacc-bf7d-4fb4-8504-717f93f5f2c1" providerId="AD" clId="Web-{9FD946A1-85E2-FC37-A812-87A1962D7DD0}" dt="2023-06-19T04:32:57.013" v="71"/>
          <ac:cxnSpMkLst>
            <pc:docMk/>
            <pc:sldMk cId="3102131764" sldId="260"/>
            <ac:cxnSpMk id="25" creationId="{81AF59AB-2098-A59B-E3E1-0066C7F04595}"/>
          </ac:cxnSpMkLst>
        </pc:cxnChg>
        <pc:cxnChg chg="add">
          <ac:chgData name="李　加一" userId="S::d2372010.ems@mso.u-toyama.ac.jp::57c7aacc-bf7d-4fb4-8504-717f93f5f2c1" providerId="AD" clId="Web-{9FD946A1-85E2-FC37-A812-87A1962D7DD0}" dt="2023-06-19T04:32:57.013" v="71"/>
          <ac:cxnSpMkLst>
            <pc:docMk/>
            <pc:sldMk cId="3102131764" sldId="260"/>
            <ac:cxnSpMk id="26" creationId="{1E48E50F-83B8-D25D-3995-464558268863}"/>
          </ac:cxnSpMkLst>
        </pc:cxnChg>
        <pc:cxnChg chg="add">
          <ac:chgData name="李　加一" userId="S::d2372010.ems@mso.u-toyama.ac.jp::57c7aacc-bf7d-4fb4-8504-717f93f5f2c1" providerId="AD" clId="Web-{9FD946A1-85E2-FC37-A812-87A1962D7DD0}" dt="2023-06-19T04:32:57.013" v="71"/>
          <ac:cxnSpMkLst>
            <pc:docMk/>
            <pc:sldMk cId="3102131764" sldId="260"/>
            <ac:cxnSpMk id="27" creationId="{D18D6D40-C936-8132-3714-787283343CAC}"/>
          </ac:cxnSpMkLst>
        </pc:cxnChg>
        <pc:cxnChg chg="add">
          <ac:chgData name="李　加一" userId="S::d2372010.ems@mso.u-toyama.ac.jp::57c7aacc-bf7d-4fb4-8504-717f93f5f2c1" providerId="AD" clId="Web-{9FD946A1-85E2-FC37-A812-87A1962D7DD0}" dt="2023-06-19T04:32:57.013" v="71"/>
          <ac:cxnSpMkLst>
            <pc:docMk/>
            <pc:sldMk cId="3102131764" sldId="260"/>
            <ac:cxnSpMk id="28" creationId="{CF5E8434-ABAB-6BD1-487D-5EE791DDAB27}"/>
          </ac:cxnSpMkLst>
        </pc:cxnChg>
      </pc:sldChg>
      <pc:sldChg chg="addSp delSp modSp add ord replId">
        <pc:chgData name="李　加一" userId="S::d2372010.ems@mso.u-toyama.ac.jp::57c7aacc-bf7d-4fb4-8504-717f93f5f2c1" providerId="AD" clId="Web-{9FD946A1-85E2-FC37-A812-87A1962D7DD0}" dt="2023-06-19T04:34:06.217" v="79"/>
        <pc:sldMkLst>
          <pc:docMk/>
          <pc:sldMk cId="4104224022" sldId="261"/>
        </pc:sldMkLst>
        <pc:spChg chg="add">
          <ac:chgData name="李　加一" userId="S::d2372010.ems@mso.u-toyama.ac.jp::57c7aacc-bf7d-4fb4-8504-717f93f5f2c1" providerId="AD" clId="Web-{9FD946A1-85E2-FC37-A812-87A1962D7DD0}" dt="2023-06-19T04:34:06.217" v="79"/>
          <ac:spMkLst>
            <pc:docMk/>
            <pc:sldMk cId="4104224022" sldId="261"/>
            <ac:spMk id="2" creationId="{56A9CDEB-3ED8-B1C5-01D3-FA9DD79928E4}"/>
          </ac:spMkLst>
        </pc:spChg>
        <pc:spChg chg="del">
          <ac:chgData name="李　加一" userId="S::d2372010.ems@mso.u-toyama.ac.jp::57c7aacc-bf7d-4fb4-8504-717f93f5f2c1" providerId="AD" clId="Web-{9FD946A1-85E2-FC37-A812-87A1962D7DD0}" dt="2023-06-19T04:33:32.966" v="78"/>
          <ac:spMkLst>
            <pc:docMk/>
            <pc:sldMk cId="4104224022" sldId="261"/>
            <ac:spMk id="15" creationId="{43FA4E38-B249-A729-5827-1F92B474B6AC}"/>
          </ac:spMkLst>
        </pc:spChg>
        <pc:spChg chg="del">
          <ac:chgData name="李　加一" userId="S::d2372010.ems@mso.u-toyama.ac.jp::57c7aacc-bf7d-4fb4-8504-717f93f5f2c1" providerId="AD" clId="Web-{9FD946A1-85E2-FC37-A812-87A1962D7DD0}" dt="2023-06-19T04:33:32.966" v="74"/>
          <ac:spMkLst>
            <pc:docMk/>
            <pc:sldMk cId="4104224022" sldId="261"/>
            <ac:spMk id="19" creationId="{D7DE546F-C292-95BE-3A78-DAA82FD82FA0}"/>
          </ac:spMkLst>
        </pc:spChg>
        <pc:picChg chg="add">
          <ac:chgData name="李　加一" userId="S::d2372010.ems@mso.u-toyama.ac.jp::57c7aacc-bf7d-4fb4-8504-717f93f5f2c1" providerId="AD" clId="Web-{9FD946A1-85E2-FC37-A812-87A1962D7DD0}" dt="2023-06-19T04:34:06.217" v="79"/>
          <ac:picMkLst>
            <pc:docMk/>
            <pc:sldMk cId="4104224022" sldId="261"/>
            <ac:picMk id="3" creationId="{99287E21-A52A-472B-7BB9-B297B2043D5F}"/>
          </ac:picMkLst>
        </pc:picChg>
        <pc:picChg chg="del">
          <ac:chgData name="李　加一" userId="S::d2372010.ems@mso.u-toyama.ac.jp::57c7aacc-bf7d-4fb4-8504-717f93f5f2c1" providerId="AD" clId="Web-{9FD946A1-85E2-FC37-A812-87A1962D7DD0}" dt="2023-06-19T04:33:32.966" v="77"/>
          <ac:picMkLst>
            <pc:docMk/>
            <pc:sldMk cId="4104224022" sldId="261"/>
            <ac:picMk id="16" creationId="{5C405C49-3CA3-D503-397D-B8D40DC02232}"/>
          </ac:picMkLst>
        </pc:picChg>
        <pc:picChg chg="del">
          <ac:chgData name="李　加一" userId="S::d2372010.ems@mso.u-toyama.ac.jp::57c7aacc-bf7d-4fb4-8504-717f93f5f2c1" providerId="AD" clId="Web-{9FD946A1-85E2-FC37-A812-87A1962D7DD0}" dt="2023-06-19T04:33:32.966" v="76"/>
          <ac:picMkLst>
            <pc:docMk/>
            <pc:sldMk cId="4104224022" sldId="261"/>
            <ac:picMk id="17" creationId="{05CF2B1B-BE67-1BBE-1BAC-5D043D82EBA8}"/>
          </ac:picMkLst>
        </pc:picChg>
        <pc:cxnChg chg="del mod">
          <ac:chgData name="李　加一" userId="S::d2372010.ems@mso.u-toyama.ac.jp::57c7aacc-bf7d-4fb4-8504-717f93f5f2c1" providerId="AD" clId="Web-{9FD946A1-85E2-FC37-A812-87A1962D7DD0}" dt="2023-06-19T04:33:32.966" v="75"/>
          <ac:cxnSpMkLst>
            <pc:docMk/>
            <pc:sldMk cId="4104224022" sldId="261"/>
            <ac:cxnSpMk id="18" creationId="{CC065293-04CD-A9E1-4651-AB842C9A7A58}"/>
          </ac:cxnSpMkLst>
        </pc:cxnChg>
      </pc:sldChg>
      <pc:sldChg chg="addSp delSp modSp add replId">
        <pc:chgData name="李　加一" userId="S::d2372010.ems@mso.u-toyama.ac.jp::57c7aacc-bf7d-4fb4-8504-717f93f5f2c1" providerId="AD" clId="Web-{9FD946A1-85E2-FC37-A812-87A1962D7DD0}" dt="2023-06-19T04:58:11.024" v="233"/>
        <pc:sldMkLst>
          <pc:docMk/>
          <pc:sldMk cId="737084115" sldId="262"/>
        </pc:sldMkLst>
        <pc:spChg chg="del mod">
          <ac:chgData name="李　加一" userId="S::d2372010.ems@mso.u-toyama.ac.jp::57c7aacc-bf7d-4fb4-8504-717f93f5f2c1" providerId="AD" clId="Web-{9FD946A1-85E2-FC37-A812-87A1962D7DD0}" dt="2023-06-19T04:34:25.514" v="82"/>
          <ac:spMkLst>
            <pc:docMk/>
            <pc:sldMk cId="737084115" sldId="262"/>
            <ac:spMk id="2" creationId="{56A9CDEB-3ED8-B1C5-01D3-FA9DD79928E4}"/>
          </ac:spMkLst>
        </pc:spChg>
        <pc:spChg chg="del">
          <ac:chgData name="李　加一" userId="S::d2372010.ems@mso.u-toyama.ac.jp::57c7aacc-bf7d-4fb4-8504-717f93f5f2c1" providerId="AD" clId="Web-{9FD946A1-85E2-FC37-A812-87A1962D7DD0}" dt="2023-06-19T04:57:45.226" v="232"/>
          <ac:spMkLst>
            <pc:docMk/>
            <pc:sldMk cId="737084115" sldId="262"/>
            <ac:spMk id="4" creationId="{EA94B3AC-0A19-537C-2F88-1E8DC3133890}"/>
          </ac:spMkLst>
        </pc:spChg>
        <pc:spChg chg="add del mod">
          <ac:chgData name="李　加一" userId="S::d2372010.ems@mso.u-toyama.ac.jp::57c7aacc-bf7d-4fb4-8504-717f93f5f2c1" providerId="AD" clId="Web-{9FD946A1-85E2-FC37-A812-87A1962D7DD0}" dt="2023-06-19T04:50:10.047" v="148"/>
          <ac:spMkLst>
            <pc:docMk/>
            <pc:sldMk cId="737084115" sldId="262"/>
            <ac:spMk id="5" creationId="{20CB16BE-BF09-FC6A-9289-DDEC67E81240}"/>
          </ac:spMkLst>
        </pc:spChg>
        <pc:spChg chg="mod">
          <ac:chgData name="李　加一" userId="S::d2372010.ems@mso.u-toyama.ac.jp::57c7aacc-bf7d-4fb4-8504-717f93f5f2c1" providerId="AD" clId="Web-{9FD946A1-85E2-FC37-A812-87A1962D7DD0}" dt="2023-06-19T04:57:40.976" v="224" actId="1076"/>
          <ac:spMkLst>
            <pc:docMk/>
            <pc:sldMk cId="737084115" sldId="262"/>
            <ac:spMk id="6" creationId="{B421A9F6-23E6-EA88-4F15-D4FA7384406F}"/>
          </ac:spMkLst>
        </pc:spChg>
        <pc:spChg chg="add del mod">
          <ac:chgData name="李　加一" userId="S::d2372010.ems@mso.u-toyama.ac.jp::57c7aacc-bf7d-4fb4-8504-717f93f5f2c1" providerId="AD" clId="Web-{9FD946A1-85E2-FC37-A812-87A1962D7DD0}" dt="2023-06-19T04:51:43.939" v="200"/>
          <ac:spMkLst>
            <pc:docMk/>
            <pc:sldMk cId="737084115" sldId="262"/>
            <ac:spMk id="9" creationId="{D3F8241C-6BFF-3730-322B-3AC7C2BBED9A}"/>
          </ac:spMkLst>
        </pc:spChg>
        <pc:spChg chg="mod">
          <ac:chgData name="李　加一" userId="S::d2372010.ems@mso.u-toyama.ac.jp::57c7aacc-bf7d-4fb4-8504-717f93f5f2c1" providerId="AD" clId="Web-{9FD946A1-85E2-FC37-A812-87A1962D7DD0}" dt="2023-06-19T04:57:07.304" v="213" actId="20577"/>
          <ac:spMkLst>
            <pc:docMk/>
            <pc:sldMk cId="737084115" sldId="262"/>
            <ac:spMk id="10" creationId="{DFE629CA-709E-0C22-08D8-19B33BF1A0DA}"/>
          </ac:spMkLst>
        </pc:spChg>
        <pc:spChg chg="add del mod">
          <ac:chgData name="李　加一" userId="S::d2372010.ems@mso.u-toyama.ac.jp::57c7aacc-bf7d-4fb4-8504-717f93f5f2c1" providerId="AD" clId="Web-{9FD946A1-85E2-FC37-A812-87A1962D7DD0}" dt="2023-06-19T04:51:43.939" v="199"/>
          <ac:spMkLst>
            <pc:docMk/>
            <pc:sldMk cId="737084115" sldId="262"/>
            <ac:spMk id="11" creationId="{F5D1B10C-1F94-75B2-52EE-7C94C480B39D}"/>
          </ac:spMkLst>
        </pc:spChg>
        <pc:spChg chg="mod">
          <ac:chgData name="李　加一" userId="S::d2372010.ems@mso.u-toyama.ac.jp::57c7aacc-bf7d-4fb4-8504-717f93f5f2c1" providerId="AD" clId="Web-{9FD946A1-85E2-FC37-A812-87A1962D7DD0}" dt="2023-06-19T04:57:28.289" v="220" actId="14100"/>
          <ac:spMkLst>
            <pc:docMk/>
            <pc:sldMk cId="737084115" sldId="262"/>
            <ac:spMk id="12" creationId="{E7D75ED7-53D5-EF61-99C5-87A0C2D94CDA}"/>
          </ac:spMkLst>
        </pc:spChg>
        <pc:spChg chg="add del mod">
          <ac:chgData name="李　加一" userId="S::d2372010.ems@mso.u-toyama.ac.jp::57c7aacc-bf7d-4fb4-8504-717f93f5f2c1" providerId="AD" clId="Web-{9FD946A1-85E2-FC37-A812-87A1962D7DD0}" dt="2023-06-19T04:51:43.939" v="197"/>
          <ac:spMkLst>
            <pc:docMk/>
            <pc:sldMk cId="737084115" sldId="262"/>
            <ac:spMk id="14" creationId="{93D92C83-3F80-704B-1DBB-543CC2CF5D21}"/>
          </ac:spMkLst>
        </pc:spChg>
        <pc:spChg chg="add del mod">
          <ac:chgData name="李　加一" userId="S::d2372010.ems@mso.u-toyama.ac.jp::57c7aacc-bf7d-4fb4-8504-717f93f5f2c1" providerId="AD" clId="Web-{9FD946A1-85E2-FC37-A812-87A1962D7DD0}" dt="2023-06-19T04:51:43.939" v="194"/>
          <ac:spMkLst>
            <pc:docMk/>
            <pc:sldMk cId="737084115" sldId="262"/>
            <ac:spMk id="17" creationId="{CA0BADA2-D24E-1D63-1A18-630B24B928CB}"/>
          </ac:spMkLst>
        </pc:spChg>
        <pc:spChg chg="add del mod">
          <ac:chgData name="李　加一" userId="S::d2372010.ems@mso.u-toyama.ac.jp::57c7aacc-bf7d-4fb4-8504-717f93f5f2c1" providerId="AD" clId="Web-{9FD946A1-85E2-FC37-A812-87A1962D7DD0}" dt="2023-06-19T04:51:43.939" v="193"/>
          <ac:spMkLst>
            <pc:docMk/>
            <pc:sldMk cId="737084115" sldId="262"/>
            <ac:spMk id="18" creationId="{EB6CA8B6-DC06-D3C1-AD34-C46DE4BF795B}"/>
          </ac:spMkLst>
        </pc:spChg>
        <pc:spChg chg="add del mod">
          <ac:chgData name="李　加一" userId="S::d2372010.ems@mso.u-toyama.ac.jp::57c7aacc-bf7d-4fb4-8504-717f93f5f2c1" providerId="AD" clId="Web-{9FD946A1-85E2-FC37-A812-87A1962D7DD0}" dt="2023-06-19T04:51:43.939" v="190"/>
          <ac:spMkLst>
            <pc:docMk/>
            <pc:sldMk cId="737084115" sldId="262"/>
            <ac:spMk id="21" creationId="{38ED0A05-209B-F6F5-91F5-0FA09BE1A601}"/>
          </ac:spMkLst>
        </pc:spChg>
        <pc:spChg chg="add del mod">
          <ac:chgData name="李　加一" userId="S::d2372010.ems@mso.u-toyama.ac.jp::57c7aacc-bf7d-4fb4-8504-717f93f5f2c1" providerId="AD" clId="Web-{9FD946A1-85E2-FC37-A812-87A1962D7DD0}" dt="2023-06-19T04:51:43.939" v="189"/>
          <ac:spMkLst>
            <pc:docMk/>
            <pc:sldMk cId="737084115" sldId="262"/>
            <ac:spMk id="22" creationId="{77BCA6FC-18B1-20AE-8D40-BEFE0DFA871C}"/>
          </ac:spMkLst>
        </pc:spChg>
        <pc:spChg chg="add del mod">
          <ac:chgData name="李　加一" userId="S::d2372010.ems@mso.u-toyama.ac.jp::57c7aacc-bf7d-4fb4-8504-717f93f5f2c1" providerId="AD" clId="Web-{9FD946A1-85E2-FC37-A812-87A1962D7DD0}" dt="2023-06-19T04:51:43.939" v="186"/>
          <ac:spMkLst>
            <pc:docMk/>
            <pc:sldMk cId="737084115" sldId="262"/>
            <ac:spMk id="25" creationId="{E901FADC-37AC-A999-95EC-4EE1512C5CB1}"/>
          </ac:spMkLst>
        </pc:spChg>
        <pc:spChg chg="add del mod">
          <ac:chgData name="李　加一" userId="S::d2372010.ems@mso.u-toyama.ac.jp::57c7aacc-bf7d-4fb4-8504-717f93f5f2c1" providerId="AD" clId="Web-{9FD946A1-85E2-FC37-A812-87A1962D7DD0}" dt="2023-06-19T04:51:43.939" v="185"/>
          <ac:spMkLst>
            <pc:docMk/>
            <pc:sldMk cId="737084115" sldId="262"/>
            <ac:spMk id="26" creationId="{4A83E0CF-9365-7062-C067-D0F7CC29C650}"/>
          </ac:spMkLst>
        </pc:spChg>
        <pc:spChg chg="add del mod">
          <ac:chgData name="李　加一" userId="S::d2372010.ems@mso.u-toyama.ac.jp::57c7aacc-bf7d-4fb4-8504-717f93f5f2c1" providerId="AD" clId="Web-{9FD946A1-85E2-FC37-A812-87A1962D7DD0}" dt="2023-06-19T04:51:43.923" v="182"/>
          <ac:spMkLst>
            <pc:docMk/>
            <pc:sldMk cId="737084115" sldId="262"/>
            <ac:spMk id="29" creationId="{4181F5C7-D5EA-1C42-920D-88EEC058838A}"/>
          </ac:spMkLst>
        </pc:spChg>
        <pc:spChg chg="add">
          <ac:chgData name="李　加一" userId="S::d2372010.ems@mso.u-toyama.ac.jp::57c7aacc-bf7d-4fb4-8504-717f93f5f2c1" providerId="AD" clId="Web-{9FD946A1-85E2-FC37-A812-87A1962D7DD0}" dt="2023-06-19T04:58:11.024" v="233"/>
          <ac:spMkLst>
            <pc:docMk/>
            <pc:sldMk cId="737084115" sldId="262"/>
            <ac:spMk id="37" creationId="{203D1BCA-41AB-AC05-3CAF-00F551620011}"/>
          </ac:spMkLst>
        </pc:spChg>
        <pc:picChg chg="del">
          <ac:chgData name="李　加一" userId="S::d2372010.ems@mso.u-toyama.ac.jp::57c7aacc-bf7d-4fb4-8504-717f93f5f2c1" providerId="AD" clId="Web-{9FD946A1-85E2-FC37-A812-87A1962D7DD0}" dt="2023-06-19T04:34:27.483" v="83"/>
          <ac:picMkLst>
            <pc:docMk/>
            <pc:sldMk cId="737084115" sldId="262"/>
            <ac:picMk id="3" creationId="{99287E21-A52A-472B-7BB9-B297B2043D5F}"/>
          </ac:picMkLst>
        </pc:picChg>
        <pc:picChg chg="add del mod">
          <ac:chgData name="李　加一" userId="S::d2372010.ems@mso.u-toyama.ac.jp::57c7aacc-bf7d-4fb4-8504-717f93f5f2c1" providerId="AD" clId="Web-{9FD946A1-85E2-FC37-A812-87A1962D7DD0}" dt="2023-06-19T04:57:45.226" v="231"/>
          <ac:picMkLst>
            <pc:docMk/>
            <pc:sldMk cId="737084115" sldId="262"/>
            <ac:picMk id="7" creationId="{E9A938EE-16D1-D133-5999-A78744114A04}"/>
          </ac:picMkLst>
        </pc:picChg>
        <pc:picChg chg="add del mod">
          <ac:chgData name="李　加一" userId="S::d2372010.ems@mso.u-toyama.ac.jp::57c7aacc-bf7d-4fb4-8504-717f93f5f2c1" providerId="AD" clId="Web-{9FD946A1-85E2-FC37-A812-87A1962D7DD0}" dt="2023-06-19T04:57:45.226" v="230"/>
          <ac:picMkLst>
            <pc:docMk/>
            <pc:sldMk cId="737084115" sldId="262"/>
            <ac:picMk id="30" creationId="{30E50FFB-5058-AC24-C4CB-95964E33BC80}"/>
          </ac:picMkLst>
        </pc:picChg>
        <pc:picChg chg="add del mod">
          <ac:chgData name="李　加一" userId="S::d2372010.ems@mso.u-toyama.ac.jp::57c7aacc-bf7d-4fb4-8504-717f93f5f2c1" providerId="AD" clId="Web-{9FD946A1-85E2-FC37-A812-87A1962D7DD0}" dt="2023-06-19T04:57:45.226" v="229"/>
          <ac:picMkLst>
            <pc:docMk/>
            <pc:sldMk cId="737084115" sldId="262"/>
            <ac:picMk id="31" creationId="{6DA510C9-7515-9E4E-6701-8864746D1255}"/>
          </ac:picMkLst>
        </pc:picChg>
        <pc:picChg chg="add del mod">
          <ac:chgData name="李　加一" userId="S::d2372010.ems@mso.u-toyama.ac.jp::57c7aacc-bf7d-4fb4-8504-717f93f5f2c1" providerId="AD" clId="Web-{9FD946A1-85E2-FC37-A812-87A1962D7DD0}" dt="2023-06-19T04:57:45.226" v="226"/>
          <ac:picMkLst>
            <pc:docMk/>
            <pc:sldMk cId="737084115" sldId="262"/>
            <ac:picMk id="34" creationId="{4D07F260-D580-8969-324F-B824812BC876}"/>
          </ac:picMkLst>
        </pc:picChg>
        <pc:picChg chg="add">
          <ac:chgData name="李　加一" userId="S::d2372010.ems@mso.u-toyama.ac.jp::57c7aacc-bf7d-4fb4-8504-717f93f5f2c1" providerId="AD" clId="Web-{9FD946A1-85E2-FC37-A812-87A1962D7DD0}" dt="2023-06-19T04:58:11.024" v="233"/>
          <ac:picMkLst>
            <pc:docMk/>
            <pc:sldMk cId="737084115" sldId="262"/>
            <ac:picMk id="36" creationId="{3799AC7D-6D71-F33C-498C-C2649FF61454}"/>
          </ac:picMkLst>
        </pc:picChg>
        <pc:cxnChg chg="add del mod">
          <ac:chgData name="李　加一" userId="S::d2372010.ems@mso.u-toyama.ac.jp::57c7aacc-bf7d-4fb4-8504-717f93f5f2c1" providerId="AD" clId="Web-{9FD946A1-85E2-FC37-A812-87A1962D7DD0}" dt="2023-06-19T04:51:43.939" v="198"/>
          <ac:cxnSpMkLst>
            <pc:docMk/>
            <pc:sldMk cId="737084115" sldId="262"/>
            <ac:cxnSpMk id="13" creationId="{2C3038C3-9BCB-2245-9213-9C4C2D1C4E1B}"/>
          </ac:cxnSpMkLst>
        </pc:cxnChg>
        <pc:cxnChg chg="add del mod">
          <ac:chgData name="李　加一" userId="S::d2372010.ems@mso.u-toyama.ac.jp::57c7aacc-bf7d-4fb4-8504-717f93f5f2c1" providerId="AD" clId="Web-{9FD946A1-85E2-FC37-A812-87A1962D7DD0}" dt="2023-06-19T04:51:43.939" v="196"/>
          <ac:cxnSpMkLst>
            <pc:docMk/>
            <pc:sldMk cId="737084115" sldId="262"/>
            <ac:cxnSpMk id="15" creationId="{E520E16B-D477-0514-16E0-FD9C6AE85185}"/>
          </ac:cxnSpMkLst>
        </pc:cxnChg>
        <pc:cxnChg chg="add del mod">
          <ac:chgData name="李　加一" userId="S::d2372010.ems@mso.u-toyama.ac.jp::57c7aacc-bf7d-4fb4-8504-717f93f5f2c1" providerId="AD" clId="Web-{9FD946A1-85E2-FC37-A812-87A1962D7DD0}" dt="2023-06-19T04:51:43.939" v="195"/>
          <ac:cxnSpMkLst>
            <pc:docMk/>
            <pc:sldMk cId="737084115" sldId="262"/>
            <ac:cxnSpMk id="16" creationId="{87206BF7-B921-1205-8CE3-A48C238B14B9}"/>
          </ac:cxnSpMkLst>
        </pc:cxnChg>
        <pc:cxnChg chg="add del mod">
          <ac:chgData name="李　加一" userId="S::d2372010.ems@mso.u-toyama.ac.jp::57c7aacc-bf7d-4fb4-8504-717f93f5f2c1" providerId="AD" clId="Web-{9FD946A1-85E2-FC37-A812-87A1962D7DD0}" dt="2023-06-19T04:51:43.939" v="192"/>
          <ac:cxnSpMkLst>
            <pc:docMk/>
            <pc:sldMk cId="737084115" sldId="262"/>
            <ac:cxnSpMk id="19" creationId="{F14DB3BF-B581-880F-5934-03877BF2766B}"/>
          </ac:cxnSpMkLst>
        </pc:cxnChg>
        <pc:cxnChg chg="add del mod">
          <ac:chgData name="李　加一" userId="S::d2372010.ems@mso.u-toyama.ac.jp::57c7aacc-bf7d-4fb4-8504-717f93f5f2c1" providerId="AD" clId="Web-{9FD946A1-85E2-FC37-A812-87A1962D7DD0}" dt="2023-06-19T04:51:43.939" v="191"/>
          <ac:cxnSpMkLst>
            <pc:docMk/>
            <pc:sldMk cId="737084115" sldId="262"/>
            <ac:cxnSpMk id="20" creationId="{F552DC10-260B-0DB0-0C16-0B33B94F238B}"/>
          </ac:cxnSpMkLst>
        </pc:cxnChg>
        <pc:cxnChg chg="add del mod">
          <ac:chgData name="李　加一" userId="S::d2372010.ems@mso.u-toyama.ac.jp::57c7aacc-bf7d-4fb4-8504-717f93f5f2c1" providerId="AD" clId="Web-{9FD946A1-85E2-FC37-A812-87A1962D7DD0}" dt="2023-06-19T04:51:43.939" v="188"/>
          <ac:cxnSpMkLst>
            <pc:docMk/>
            <pc:sldMk cId="737084115" sldId="262"/>
            <ac:cxnSpMk id="23" creationId="{F3BB65BD-F811-7A8A-4421-C6A1ECE45A99}"/>
          </ac:cxnSpMkLst>
        </pc:cxnChg>
        <pc:cxnChg chg="add del mod">
          <ac:chgData name="李　加一" userId="S::d2372010.ems@mso.u-toyama.ac.jp::57c7aacc-bf7d-4fb4-8504-717f93f5f2c1" providerId="AD" clId="Web-{9FD946A1-85E2-FC37-A812-87A1962D7DD0}" dt="2023-06-19T04:51:43.939" v="187"/>
          <ac:cxnSpMkLst>
            <pc:docMk/>
            <pc:sldMk cId="737084115" sldId="262"/>
            <ac:cxnSpMk id="24" creationId="{44CDFE93-8BDF-DBCD-351B-EFC04B474CB4}"/>
          </ac:cxnSpMkLst>
        </pc:cxnChg>
        <pc:cxnChg chg="add del mod">
          <ac:chgData name="李　加一" userId="S::d2372010.ems@mso.u-toyama.ac.jp::57c7aacc-bf7d-4fb4-8504-717f93f5f2c1" providerId="AD" clId="Web-{9FD946A1-85E2-FC37-A812-87A1962D7DD0}" dt="2023-06-19T04:51:43.923" v="184"/>
          <ac:cxnSpMkLst>
            <pc:docMk/>
            <pc:sldMk cId="737084115" sldId="262"/>
            <ac:cxnSpMk id="27" creationId="{8D36769C-1773-3630-204F-6A91FD8444AF}"/>
          </ac:cxnSpMkLst>
        </pc:cxnChg>
        <pc:cxnChg chg="add del mod">
          <ac:chgData name="李　加一" userId="S::d2372010.ems@mso.u-toyama.ac.jp::57c7aacc-bf7d-4fb4-8504-717f93f5f2c1" providerId="AD" clId="Web-{9FD946A1-85E2-FC37-A812-87A1962D7DD0}" dt="2023-06-19T04:51:43.923" v="183"/>
          <ac:cxnSpMkLst>
            <pc:docMk/>
            <pc:sldMk cId="737084115" sldId="262"/>
            <ac:cxnSpMk id="28" creationId="{D2E7547A-B848-CCC3-9D27-0456EB1F039C}"/>
          </ac:cxnSpMkLst>
        </pc:cxnChg>
        <pc:cxnChg chg="add del mod">
          <ac:chgData name="李　加一" userId="S::d2372010.ems@mso.u-toyama.ac.jp::57c7aacc-bf7d-4fb4-8504-717f93f5f2c1" providerId="AD" clId="Web-{9FD946A1-85E2-FC37-A812-87A1962D7DD0}" dt="2023-06-19T04:57:45.226" v="228"/>
          <ac:cxnSpMkLst>
            <pc:docMk/>
            <pc:sldMk cId="737084115" sldId="262"/>
            <ac:cxnSpMk id="32" creationId="{CC91980A-A486-4CF8-2E83-078FB239295A}"/>
          </ac:cxnSpMkLst>
        </pc:cxnChg>
        <pc:cxnChg chg="add del mod">
          <ac:chgData name="李　加一" userId="S::d2372010.ems@mso.u-toyama.ac.jp::57c7aacc-bf7d-4fb4-8504-717f93f5f2c1" providerId="AD" clId="Web-{9FD946A1-85E2-FC37-A812-87A1962D7DD0}" dt="2023-06-19T04:57:45.226" v="227"/>
          <ac:cxnSpMkLst>
            <pc:docMk/>
            <pc:sldMk cId="737084115" sldId="262"/>
            <ac:cxnSpMk id="33" creationId="{E99834AB-11D6-0467-FAD6-4AF59C2DDAE7}"/>
          </ac:cxnSpMkLst>
        </pc:cxnChg>
        <pc:cxnChg chg="add del mod">
          <ac:chgData name="李　加一" userId="S::d2372010.ems@mso.u-toyama.ac.jp::57c7aacc-bf7d-4fb4-8504-717f93f5f2c1" providerId="AD" clId="Web-{9FD946A1-85E2-FC37-A812-87A1962D7DD0}" dt="2023-06-19T04:57:45.226" v="225"/>
          <ac:cxnSpMkLst>
            <pc:docMk/>
            <pc:sldMk cId="737084115" sldId="262"/>
            <ac:cxnSpMk id="35" creationId="{979FA7B8-263D-A082-E7A3-926E2923BAEC}"/>
          </ac:cxnSpMkLst>
        </pc:cxnChg>
      </pc:sldChg>
      <pc:sldChg chg="addSp delSp modSp add replId">
        <pc:chgData name="李　加一" userId="S::d2372010.ems@mso.u-toyama.ac.jp::57c7aacc-bf7d-4fb4-8504-717f93f5f2c1" providerId="AD" clId="Web-{9FD946A1-85E2-FC37-A812-87A1962D7DD0}" dt="2023-06-19T04:47:32.184" v="144" actId="1076"/>
        <pc:sldMkLst>
          <pc:docMk/>
          <pc:sldMk cId="3606215223" sldId="263"/>
        </pc:sldMkLst>
        <pc:spChg chg="del">
          <ac:chgData name="李　加一" userId="S::d2372010.ems@mso.u-toyama.ac.jp::57c7aacc-bf7d-4fb4-8504-717f93f5f2c1" providerId="AD" clId="Web-{9FD946A1-85E2-FC37-A812-87A1962D7DD0}" dt="2023-06-19T04:38:04.987" v="88"/>
          <ac:spMkLst>
            <pc:docMk/>
            <pc:sldMk cId="3606215223" sldId="263"/>
            <ac:spMk id="6" creationId="{B421A9F6-23E6-EA88-4F15-D4FA7384406F}"/>
          </ac:spMkLst>
        </pc:spChg>
        <pc:spChg chg="del">
          <ac:chgData name="李　加一" userId="S::d2372010.ems@mso.u-toyama.ac.jp::57c7aacc-bf7d-4fb4-8504-717f93f5f2c1" providerId="AD" clId="Web-{9FD946A1-85E2-FC37-A812-87A1962D7DD0}" dt="2023-06-19T04:38:04.987" v="87"/>
          <ac:spMkLst>
            <pc:docMk/>
            <pc:sldMk cId="3606215223" sldId="263"/>
            <ac:spMk id="8" creationId="{B4A7F43D-C221-7A70-B39B-772E9B365FD4}"/>
          </ac:spMkLst>
        </pc:spChg>
        <pc:spChg chg="del">
          <ac:chgData name="李　加一" userId="S::d2372010.ems@mso.u-toyama.ac.jp::57c7aacc-bf7d-4fb4-8504-717f93f5f2c1" providerId="AD" clId="Web-{9FD946A1-85E2-FC37-A812-87A1962D7DD0}" dt="2023-06-19T04:38:04.987" v="86"/>
          <ac:spMkLst>
            <pc:docMk/>
            <pc:sldMk cId="3606215223" sldId="263"/>
            <ac:spMk id="10" creationId="{DFE629CA-709E-0C22-08D8-19B33BF1A0DA}"/>
          </ac:spMkLst>
        </pc:spChg>
        <pc:spChg chg="del">
          <ac:chgData name="李　加一" userId="S::d2372010.ems@mso.u-toyama.ac.jp::57c7aacc-bf7d-4fb4-8504-717f93f5f2c1" providerId="AD" clId="Web-{9FD946A1-85E2-FC37-A812-87A1962D7DD0}" dt="2023-06-19T04:38:04.987" v="85"/>
          <ac:spMkLst>
            <pc:docMk/>
            <pc:sldMk cId="3606215223" sldId="263"/>
            <ac:spMk id="12" creationId="{E7D75ED7-53D5-EF61-99C5-87A0C2D94CDA}"/>
          </ac:spMkLst>
        </pc:spChg>
        <pc:picChg chg="add del mod">
          <ac:chgData name="李　加一" userId="S::d2372010.ems@mso.u-toyama.ac.jp::57c7aacc-bf7d-4fb4-8504-717f93f5f2c1" providerId="AD" clId="Web-{9FD946A1-85E2-FC37-A812-87A1962D7DD0}" dt="2023-06-19T04:38:21.706" v="93"/>
          <ac:picMkLst>
            <pc:docMk/>
            <pc:sldMk cId="3606215223" sldId="263"/>
            <ac:picMk id="2" creationId="{FD3E54C6-9901-4DB9-290E-E1060C1778BD}"/>
          </ac:picMkLst>
        </pc:picChg>
        <pc:picChg chg="add mod modCrop">
          <ac:chgData name="李　加一" userId="S::d2372010.ems@mso.u-toyama.ac.jp::57c7aacc-bf7d-4fb4-8504-717f93f5f2c1" providerId="AD" clId="Web-{9FD946A1-85E2-FC37-A812-87A1962D7DD0}" dt="2023-06-19T04:47:32.184" v="144" actId="1076"/>
          <ac:picMkLst>
            <pc:docMk/>
            <pc:sldMk cId="3606215223" sldId="263"/>
            <ac:picMk id="3" creationId="{60087EE0-8DBF-D443-CC4A-7D307BB62681}"/>
          </ac:picMkLst>
        </pc:picChg>
        <pc:picChg chg="add del mod">
          <ac:chgData name="李　加一" userId="S::d2372010.ems@mso.u-toyama.ac.jp::57c7aacc-bf7d-4fb4-8504-717f93f5f2c1" providerId="AD" clId="Web-{9FD946A1-85E2-FC37-A812-87A1962D7DD0}" dt="2023-06-19T04:40:33.724" v="112"/>
          <ac:picMkLst>
            <pc:docMk/>
            <pc:sldMk cId="3606215223" sldId="263"/>
            <ac:picMk id="5" creationId="{BCE492D0-A6A5-C3AF-EDB0-E27700BA6263}"/>
          </ac:picMkLst>
        </pc:picChg>
      </pc:sldChg>
      <pc:sldChg chg="addSp delSp modSp add replId">
        <pc:chgData name="李　加一" userId="S::d2372010.ems@mso.u-toyama.ac.jp::57c7aacc-bf7d-4fb4-8504-717f93f5f2c1" providerId="AD" clId="Web-{9FD946A1-85E2-FC37-A812-87A1962D7DD0}" dt="2023-06-19T04:46:32.683" v="139" actId="1076"/>
        <pc:sldMkLst>
          <pc:docMk/>
          <pc:sldMk cId="2047758421" sldId="264"/>
        </pc:sldMkLst>
        <pc:picChg chg="add del mod modCrop">
          <ac:chgData name="李　加一" userId="S::d2372010.ems@mso.u-toyama.ac.jp::57c7aacc-bf7d-4fb4-8504-717f93f5f2c1" providerId="AD" clId="Web-{9FD946A1-85E2-FC37-A812-87A1962D7DD0}" dt="2023-06-19T04:41:08.256" v="123"/>
          <ac:picMkLst>
            <pc:docMk/>
            <pc:sldMk cId="2047758421" sldId="264"/>
            <ac:picMk id="2" creationId="{58E89848-6A2F-292E-F4C0-2BB71F4BF8DB}"/>
          </ac:picMkLst>
        </pc:picChg>
        <pc:picChg chg="del">
          <ac:chgData name="李　加一" userId="S::d2372010.ems@mso.u-toyama.ac.jp::57c7aacc-bf7d-4fb4-8504-717f93f5f2c1" providerId="AD" clId="Web-{9FD946A1-85E2-FC37-A812-87A1962D7DD0}" dt="2023-06-19T04:40:41.302" v="116"/>
          <ac:picMkLst>
            <pc:docMk/>
            <pc:sldMk cId="2047758421" sldId="264"/>
            <ac:picMk id="3" creationId="{60087EE0-8DBF-D443-CC4A-7D307BB62681}"/>
          </ac:picMkLst>
        </pc:picChg>
        <pc:picChg chg="add mod modCrop">
          <ac:chgData name="李　加一" userId="S::d2372010.ems@mso.u-toyama.ac.jp::57c7aacc-bf7d-4fb4-8504-717f93f5f2c1" providerId="AD" clId="Web-{9FD946A1-85E2-FC37-A812-87A1962D7DD0}" dt="2023-06-19T04:46:32.683" v="139" actId="1076"/>
          <ac:picMkLst>
            <pc:docMk/>
            <pc:sldMk cId="2047758421" sldId="264"/>
            <ac:picMk id="6" creationId="{DA2AC5CE-C9AD-CB02-A2B3-B9569C94FA40}"/>
          </ac:picMkLst>
        </pc:picChg>
      </pc:sldChg>
      <pc:sldChg chg="add ord replId">
        <pc:chgData name="李　加一" userId="S::d2372010.ems@mso.u-toyama.ac.jp::57c7aacc-bf7d-4fb4-8504-717f93f5f2c1" providerId="AD" clId="Web-{9FD946A1-85E2-FC37-A812-87A1962D7DD0}" dt="2023-06-19T04:57:35.945" v="222"/>
        <pc:sldMkLst>
          <pc:docMk/>
          <pc:sldMk cId="4179689288" sldId="265"/>
        </pc:sldMkLst>
      </pc:sldChg>
      <pc:sldChg chg="add replId">
        <pc:chgData name="李　加一" userId="S::d2372010.ems@mso.u-toyama.ac.jp::57c7aacc-bf7d-4fb4-8504-717f93f5f2c1" providerId="AD" clId="Web-{9FD946A1-85E2-FC37-A812-87A1962D7DD0}" dt="2023-06-19T04:58:16.461" v="234"/>
        <pc:sldMkLst>
          <pc:docMk/>
          <pc:sldMk cId="1758251906" sldId="266"/>
        </pc:sldMkLst>
      </pc:sldChg>
    </pc:docChg>
  </pc:docChgLst>
  <pc:docChgLst>
    <pc:chgData name="李　加一" userId="57c7aacc-bf7d-4fb4-8504-717f93f5f2c1" providerId="ADAL" clId="{301C69E9-970C-4238-9843-82E8272AD062}"/>
    <pc:docChg chg="undo redo custSel addSld modSld modMainMaster">
      <pc:chgData name="李　加一" userId="57c7aacc-bf7d-4fb4-8504-717f93f5f2c1" providerId="ADAL" clId="{301C69E9-970C-4238-9843-82E8272AD062}" dt="2023-07-01T08:16:06.670" v="186" actId="14100"/>
      <pc:docMkLst>
        <pc:docMk/>
      </pc:docMkLst>
      <pc:sldChg chg="addSp modSp mod setBg setClrOvrMap">
        <pc:chgData name="李　加一" userId="57c7aacc-bf7d-4fb4-8504-717f93f5f2c1" providerId="ADAL" clId="{301C69E9-970C-4238-9843-82E8272AD062}" dt="2023-06-16T04:19:22.948" v="164" actId="20577"/>
        <pc:sldMkLst>
          <pc:docMk/>
          <pc:sldMk cId="601740992" sldId="256"/>
        </pc:sldMkLst>
        <pc:spChg chg="mod">
          <ac:chgData name="李　加一" userId="57c7aacc-bf7d-4fb4-8504-717f93f5f2c1" providerId="ADAL" clId="{301C69E9-970C-4238-9843-82E8272AD062}" dt="2023-06-16T04:15:43.517" v="102" actId="20577"/>
          <ac:spMkLst>
            <pc:docMk/>
            <pc:sldMk cId="601740992" sldId="256"/>
            <ac:spMk id="2" creationId="{699C42CA-C766-7D36-BD4E-BF99668D47CE}"/>
          </ac:spMkLst>
        </pc:spChg>
        <pc:spChg chg="mod">
          <ac:chgData name="李　加一" userId="57c7aacc-bf7d-4fb4-8504-717f93f5f2c1" providerId="ADAL" clId="{301C69E9-970C-4238-9843-82E8272AD062}" dt="2023-06-16T04:19:22.948" v="164" actId="20577"/>
          <ac:spMkLst>
            <pc:docMk/>
            <pc:sldMk cId="601740992" sldId="256"/>
            <ac:spMk id="3" creationId="{47A5E6B7-3326-E8F7-046C-EEF4391F3311}"/>
          </ac:spMkLst>
        </pc:spChg>
        <pc:spChg chg="add">
          <ac:chgData name="李　加一" userId="57c7aacc-bf7d-4fb4-8504-717f93f5f2c1" providerId="ADAL" clId="{301C69E9-970C-4238-9843-82E8272AD062}" dt="2023-06-16T04:14:11.264" v="52" actId="26606"/>
          <ac:spMkLst>
            <pc:docMk/>
            <pc:sldMk cId="601740992" sldId="256"/>
            <ac:spMk id="9" creationId="{0671A8AE-40A1-4631-A6B8-581AFF065482}"/>
          </ac:spMkLst>
        </pc:spChg>
        <pc:spChg chg="add">
          <ac:chgData name="李　加一" userId="57c7aacc-bf7d-4fb4-8504-717f93f5f2c1" providerId="ADAL" clId="{301C69E9-970C-4238-9843-82E8272AD062}" dt="2023-06-16T04:14:11.264" v="52" actId="26606"/>
          <ac:spMkLst>
            <pc:docMk/>
            <pc:sldMk cId="601740992" sldId="256"/>
            <ac:spMk id="11" creationId="{AB58EF07-17C2-48CF-ABB0-EEF1F17CB8F0}"/>
          </ac:spMkLst>
        </pc:spChg>
        <pc:spChg chg="add">
          <ac:chgData name="李　加一" userId="57c7aacc-bf7d-4fb4-8504-717f93f5f2c1" providerId="ADAL" clId="{301C69E9-970C-4238-9843-82E8272AD062}" dt="2023-06-16T04:14:11.264" v="52" actId="26606"/>
          <ac:spMkLst>
            <pc:docMk/>
            <pc:sldMk cId="601740992" sldId="256"/>
            <ac:spMk id="13" creationId="{AF2F604E-43BE-4DC3-B983-E071523364F8}"/>
          </ac:spMkLst>
        </pc:spChg>
        <pc:spChg chg="add">
          <ac:chgData name="李　加一" userId="57c7aacc-bf7d-4fb4-8504-717f93f5f2c1" providerId="ADAL" clId="{301C69E9-970C-4238-9843-82E8272AD062}" dt="2023-06-16T04:14:11.264" v="52" actId="26606"/>
          <ac:spMkLst>
            <pc:docMk/>
            <pc:sldMk cId="601740992" sldId="256"/>
            <ac:spMk id="15" creationId="{08C9B587-E65E-4B52-B37C-ABEBB6E87928}"/>
          </ac:spMkLst>
        </pc:spChg>
        <pc:picChg chg="add mod">
          <ac:chgData name="李　加一" userId="57c7aacc-bf7d-4fb4-8504-717f93f5f2c1" providerId="ADAL" clId="{301C69E9-970C-4238-9843-82E8272AD062}" dt="2023-06-16T04:14:41.985" v="94" actId="1076"/>
          <ac:picMkLst>
            <pc:docMk/>
            <pc:sldMk cId="601740992" sldId="256"/>
            <ac:picMk id="5" creationId="{AB29F628-26DC-D687-0FC2-2244CDC80653}"/>
          </ac:picMkLst>
        </pc:picChg>
      </pc:sldChg>
      <pc:sldChg chg="modSp mod">
        <pc:chgData name="李　加一" userId="57c7aacc-bf7d-4fb4-8504-717f93f5f2c1" providerId="ADAL" clId="{301C69E9-970C-4238-9843-82E8272AD062}" dt="2023-06-16T04:17:05.517" v="161" actId="1036"/>
        <pc:sldMkLst>
          <pc:docMk/>
          <pc:sldMk cId="1048745102" sldId="257"/>
        </pc:sldMkLst>
        <pc:spChg chg="mod">
          <ac:chgData name="李　加一" userId="57c7aacc-bf7d-4fb4-8504-717f93f5f2c1" providerId="ADAL" clId="{301C69E9-970C-4238-9843-82E8272AD062}" dt="2023-06-16T04:16:49.211" v="108" actId="14100"/>
          <ac:spMkLst>
            <pc:docMk/>
            <pc:sldMk cId="1048745102" sldId="257"/>
            <ac:spMk id="11" creationId="{7E7DC045-B5FB-A088-E62B-7B4CE044FB89}"/>
          </ac:spMkLst>
        </pc:spChg>
        <pc:spChg chg="mod">
          <ac:chgData name="李　加一" userId="57c7aacc-bf7d-4fb4-8504-717f93f5f2c1" providerId="ADAL" clId="{301C69E9-970C-4238-9843-82E8272AD062}" dt="2023-06-16T04:17:05.517" v="161" actId="1036"/>
          <ac:spMkLst>
            <pc:docMk/>
            <pc:sldMk cId="1048745102" sldId="257"/>
            <ac:spMk id="12" creationId="{A6A1866C-1026-9CB3-078D-5FDEBD0D7FBA}"/>
          </ac:spMkLst>
        </pc:spChg>
        <pc:spChg chg="mod">
          <ac:chgData name="李　加一" userId="57c7aacc-bf7d-4fb4-8504-717f93f5f2c1" providerId="ADAL" clId="{301C69E9-970C-4238-9843-82E8272AD062}" dt="2023-06-16T04:17:05.517" v="161" actId="1036"/>
          <ac:spMkLst>
            <pc:docMk/>
            <pc:sldMk cId="1048745102" sldId="257"/>
            <ac:spMk id="13" creationId="{93476DD8-09FF-5E9A-EAD7-70F3E7C72993}"/>
          </ac:spMkLst>
        </pc:spChg>
        <pc:spChg chg="mod">
          <ac:chgData name="李　加一" userId="57c7aacc-bf7d-4fb4-8504-717f93f5f2c1" providerId="ADAL" clId="{301C69E9-970C-4238-9843-82E8272AD062}" dt="2023-06-16T04:17:05.517" v="161" actId="1036"/>
          <ac:spMkLst>
            <pc:docMk/>
            <pc:sldMk cId="1048745102" sldId="257"/>
            <ac:spMk id="15" creationId="{8334D3FA-0CFE-AFA7-6CEC-DC7B6336D4C7}"/>
          </ac:spMkLst>
        </pc:spChg>
        <pc:graphicFrameChg chg="mod">
          <ac:chgData name="李　加一" userId="57c7aacc-bf7d-4fb4-8504-717f93f5f2c1" providerId="ADAL" clId="{301C69E9-970C-4238-9843-82E8272AD062}" dt="2023-06-16T04:17:05.517" v="161" actId="1036"/>
          <ac:graphicFrameMkLst>
            <pc:docMk/>
            <pc:sldMk cId="1048745102" sldId="257"/>
            <ac:graphicFrameMk id="9" creationId="{0B6F8819-953E-7751-EDEE-42197A1128AE}"/>
          </ac:graphicFrameMkLst>
        </pc:graphicFrameChg>
      </pc:sldChg>
      <pc:sldChg chg="modSp mod">
        <pc:chgData name="李　加一" userId="57c7aacc-bf7d-4fb4-8504-717f93f5f2c1" providerId="ADAL" clId="{301C69E9-970C-4238-9843-82E8272AD062}" dt="2023-06-16T04:10:11.551" v="1" actId="20577"/>
        <pc:sldMkLst>
          <pc:docMk/>
          <pc:sldMk cId="3813037239" sldId="258"/>
        </pc:sldMkLst>
        <pc:spChg chg="mod">
          <ac:chgData name="李　加一" userId="57c7aacc-bf7d-4fb4-8504-717f93f5f2c1" providerId="ADAL" clId="{301C69E9-970C-4238-9843-82E8272AD062}" dt="2023-06-16T04:10:11.551" v="1" actId="20577"/>
          <ac:spMkLst>
            <pc:docMk/>
            <pc:sldMk cId="3813037239" sldId="258"/>
            <ac:spMk id="2" creationId="{043CD0EB-94E9-74B9-5429-9ED99A30F157}"/>
          </ac:spMkLst>
        </pc:spChg>
      </pc:sldChg>
      <pc:sldChg chg="addSp delSp modSp new mod">
        <pc:chgData name="李　加一" userId="57c7aacc-bf7d-4fb4-8504-717f93f5f2c1" providerId="ADAL" clId="{301C69E9-970C-4238-9843-82E8272AD062}" dt="2023-06-16T04:22:09.195" v="171"/>
        <pc:sldMkLst>
          <pc:docMk/>
          <pc:sldMk cId="2482301930" sldId="259"/>
        </pc:sldMkLst>
        <pc:spChg chg="del">
          <ac:chgData name="李　加一" userId="57c7aacc-bf7d-4fb4-8504-717f93f5f2c1" providerId="ADAL" clId="{301C69E9-970C-4238-9843-82E8272AD062}" dt="2023-06-16T04:22:08.358" v="170" actId="478"/>
          <ac:spMkLst>
            <pc:docMk/>
            <pc:sldMk cId="2482301930" sldId="259"/>
            <ac:spMk id="2" creationId="{7EB64615-E716-7DA4-0562-9ED1AB1A7797}"/>
          </ac:spMkLst>
        </pc:spChg>
        <pc:spChg chg="del">
          <ac:chgData name="李　加一" userId="57c7aacc-bf7d-4fb4-8504-717f93f5f2c1" providerId="ADAL" clId="{301C69E9-970C-4238-9843-82E8272AD062}" dt="2023-06-16T04:22:08.358" v="170" actId="478"/>
          <ac:spMkLst>
            <pc:docMk/>
            <pc:sldMk cId="2482301930" sldId="259"/>
            <ac:spMk id="3" creationId="{309DBEF5-20FD-DF4C-43CE-70D46F9E78A4}"/>
          </ac:spMkLst>
        </pc:spChg>
        <pc:spChg chg="add mod">
          <ac:chgData name="李　加一" userId="57c7aacc-bf7d-4fb4-8504-717f93f5f2c1" providerId="ADAL" clId="{301C69E9-970C-4238-9843-82E8272AD062}" dt="2023-06-16T04:22:09.195" v="171"/>
          <ac:spMkLst>
            <pc:docMk/>
            <pc:sldMk cId="2482301930" sldId="259"/>
            <ac:spMk id="5" creationId="{9A584DAD-853F-C6E7-1326-45E84E22F8F6}"/>
          </ac:spMkLst>
        </pc:spChg>
        <pc:spChg chg="add mod">
          <ac:chgData name="李　加一" userId="57c7aacc-bf7d-4fb4-8504-717f93f5f2c1" providerId="ADAL" clId="{301C69E9-970C-4238-9843-82E8272AD062}" dt="2023-06-16T04:22:09.195" v="171"/>
          <ac:spMkLst>
            <pc:docMk/>
            <pc:sldMk cId="2482301930" sldId="259"/>
            <ac:spMk id="6" creationId="{2989ABE4-FF61-D8E0-412F-2F0FE21A76D5}"/>
          </ac:spMkLst>
        </pc:spChg>
        <pc:spChg chg="add mod">
          <ac:chgData name="李　加一" userId="57c7aacc-bf7d-4fb4-8504-717f93f5f2c1" providerId="ADAL" clId="{301C69E9-970C-4238-9843-82E8272AD062}" dt="2023-06-16T04:22:09.195" v="171"/>
          <ac:spMkLst>
            <pc:docMk/>
            <pc:sldMk cId="2482301930" sldId="259"/>
            <ac:spMk id="7" creationId="{3885BD11-47C8-F4B0-83EA-8EFA52175C75}"/>
          </ac:spMkLst>
        </pc:spChg>
        <pc:spChg chg="add mod">
          <ac:chgData name="李　加一" userId="57c7aacc-bf7d-4fb4-8504-717f93f5f2c1" providerId="ADAL" clId="{301C69E9-970C-4238-9843-82E8272AD062}" dt="2023-06-16T04:22:09.195" v="171"/>
          <ac:spMkLst>
            <pc:docMk/>
            <pc:sldMk cId="2482301930" sldId="259"/>
            <ac:spMk id="8" creationId="{D11074AC-A4D3-DD85-4004-0EDFDF0AFFE2}"/>
          </ac:spMkLst>
        </pc:spChg>
        <pc:spChg chg="add mod">
          <ac:chgData name="李　加一" userId="57c7aacc-bf7d-4fb4-8504-717f93f5f2c1" providerId="ADAL" clId="{301C69E9-970C-4238-9843-82E8272AD062}" dt="2023-06-16T04:22:09.195" v="171"/>
          <ac:spMkLst>
            <pc:docMk/>
            <pc:sldMk cId="2482301930" sldId="259"/>
            <ac:spMk id="9" creationId="{4C522B0D-0351-5A22-B60B-D9380AC93455}"/>
          </ac:spMkLst>
        </pc:spChg>
        <pc:spChg chg="add mod">
          <ac:chgData name="李　加一" userId="57c7aacc-bf7d-4fb4-8504-717f93f5f2c1" providerId="ADAL" clId="{301C69E9-970C-4238-9843-82E8272AD062}" dt="2023-06-16T04:22:09.195" v="171"/>
          <ac:spMkLst>
            <pc:docMk/>
            <pc:sldMk cId="2482301930" sldId="259"/>
            <ac:spMk id="10" creationId="{5E8E9DED-5888-D871-9393-EF0F1218E47F}"/>
          </ac:spMkLst>
        </pc:spChg>
        <pc:spChg chg="add mod">
          <ac:chgData name="李　加一" userId="57c7aacc-bf7d-4fb4-8504-717f93f5f2c1" providerId="ADAL" clId="{301C69E9-970C-4238-9843-82E8272AD062}" dt="2023-06-16T04:22:09.195" v="171"/>
          <ac:spMkLst>
            <pc:docMk/>
            <pc:sldMk cId="2482301930" sldId="259"/>
            <ac:spMk id="11" creationId="{98E92016-B27C-B516-2D53-F01B7808A44C}"/>
          </ac:spMkLst>
        </pc:spChg>
        <pc:spChg chg="add mod">
          <ac:chgData name="李　加一" userId="57c7aacc-bf7d-4fb4-8504-717f93f5f2c1" providerId="ADAL" clId="{301C69E9-970C-4238-9843-82E8272AD062}" dt="2023-06-16T04:22:09.195" v="171"/>
          <ac:spMkLst>
            <pc:docMk/>
            <pc:sldMk cId="2482301930" sldId="259"/>
            <ac:spMk id="12" creationId="{3378F531-AD93-E7EF-DEF2-5D8D3B17F232}"/>
          </ac:spMkLst>
        </pc:spChg>
        <pc:picChg chg="add mod">
          <ac:chgData name="李　加一" userId="57c7aacc-bf7d-4fb4-8504-717f93f5f2c1" providerId="ADAL" clId="{301C69E9-970C-4238-9843-82E8272AD062}" dt="2023-06-16T04:22:09.195" v="171"/>
          <ac:picMkLst>
            <pc:docMk/>
            <pc:sldMk cId="2482301930" sldId="259"/>
            <ac:picMk id="13" creationId="{65D65BA3-6C76-A98D-D6D4-42B27552833A}"/>
          </ac:picMkLst>
        </pc:picChg>
      </pc:sldChg>
      <pc:sldChg chg="addSp modSp mod">
        <pc:chgData name="李　加一" userId="57c7aacc-bf7d-4fb4-8504-717f93f5f2c1" providerId="ADAL" clId="{301C69E9-970C-4238-9843-82E8272AD062}" dt="2023-07-01T08:16:06.670" v="186" actId="14100"/>
        <pc:sldMkLst>
          <pc:docMk/>
          <pc:sldMk cId="4179689288" sldId="265"/>
        </pc:sldMkLst>
        <pc:spChg chg="add mod">
          <ac:chgData name="李　加一" userId="57c7aacc-bf7d-4fb4-8504-717f93f5f2c1" providerId="ADAL" clId="{301C69E9-970C-4238-9843-82E8272AD062}" dt="2023-07-01T08:16:06.670" v="186" actId="14100"/>
          <ac:spMkLst>
            <pc:docMk/>
            <pc:sldMk cId="4179689288" sldId="265"/>
            <ac:spMk id="2" creationId="{5B32661D-DEBE-4212-C722-96D712D9AE12}"/>
          </ac:spMkLst>
        </pc:spChg>
      </pc:sldChg>
      <pc:sldMasterChg chg="modSp mod">
        <pc:chgData name="李　加一" userId="57c7aacc-bf7d-4fb4-8504-717f93f5f2c1" providerId="ADAL" clId="{301C69E9-970C-4238-9843-82E8272AD062}" dt="2023-06-16T04:20:35.271" v="169" actId="1076"/>
        <pc:sldMasterMkLst>
          <pc:docMk/>
          <pc:sldMasterMk cId="744095554" sldId="2147483648"/>
        </pc:sldMasterMkLst>
        <pc:spChg chg="mod">
          <ac:chgData name="李　加一" userId="57c7aacc-bf7d-4fb4-8504-717f93f5f2c1" providerId="ADAL" clId="{301C69E9-970C-4238-9843-82E8272AD062}" dt="2023-06-16T04:20:35.271" v="169" actId="1076"/>
          <ac:spMkLst>
            <pc:docMk/>
            <pc:sldMasterMk cId="744095554" sldId="2147483648"/>
            <ac:spMk id="6" creationId="{AF8F938B-B757-46DA-4308-E1BAD915753B}"/>
          </ac:spMkLst>
        </pc:sp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06D88F-9E1B-4E8B-8C6F-FEAC93D2A179}"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n-US"/>
        </a:p>
      </dgm:t>
    </dgm:pt>
    <dgm:pt modelId="{5F7B92DD-61F8-4F39-9709-0442295826C3}">
      <dgm:prSet/>
      <dgm:spPr>
        <a:noFill/>
        <a:ln>
          <a:noFill/>
        </a:ln>
      </dgm:spPr>
      <dgm:t>
        <a:bodyPr/>
        <a:lstStyle/>
        <a:p>
          <a:r>
            <a:rPr lang="en-US" altLang="zh-CN" b="1" dirty="0">
              <a:solidFill>
                <a:schemeClr val="tx1"/>
              </a:solidFill>
              <a:latin typeface="Times New Roman" panose="02020603050405020304" pitchFamily="18" charset="0"/>
              <a:cs typeface="Times New Roman" panose="02020603050405020304" pitchFamily="18" charset="0"/>
            </a:rPr>
            <a:t>DNM</a:t>
          </a:r>
          <a:r>
            <a:rPr lang="en-US" altLang="zh-CN" dirty="0">
              <a:solidFill>
                <a:schemeClr val="tx1"/>
              </a:solidFill>
              <a:latin typeface="Times New Roman" panose="02020603050405020304" pitchFamily="18" charset="0"/>
              <a:cs typeface="Times New Roman" panose="02020603050405020304" pitchFamily="18" charset="0"/>
            </a:rPr>
            <a:t>: Dendritic Neuron Model</a:t>
          </a:r>
          <a:endParaRPr lang="en-US" dirty="0">
            <a:solidFill>
              <a:schemeClr val="tx1"/>
            </a:solidFill>
            <a:latin typeface="Times New Roman" panose="02020603050405020304" pitchFamily="18" charset="0"/>
            <a:cs typeface="Times New Roman" panose="02020603050405020304" pitchFamily="18" charset="0"/>
          </a:endParaRPr>
        </a:p>
      </dgm:t>
    </dgm:pt>
    <dgm:pt modelId="{45D9E974-EFFC-4540-A8AA-396707AFA856}" type="parTrans" cxnId="{7062A00E-70C8-4F4D-93D6-78EFBE217134}">
      <dgm:prSet/>
      <dgm:spPr/>
      <dgm:t>
        <a:bodyPr/>
        <a:lstStyle/>
        <a:p>
          <a:endParaRPr lang="en-US">
            <a:solidFill>
              <a:schemeClr val="tx1"/>
            </a:solidFill>
          </a:endParaRPr>
        </a:p>
      </dgm:t>
    </dgm:pt>
    <dgm:pt modelId="{798A3DE4-4393-4418-B612-3BBEFA39AE2A}" type="sibTrans" cxnId="{7062A00E-70C8-4F4D-93D6-78EFBE217134}">
      <dgm:prSet/>
      <dgm:spPr/>
      <dgm:t>
        <a:bodyPr/>
        <a:lstStyle/>
        <a:p>
          <a:endParaRPr lang="en-US">
            <a:solidFill>
              <a:schemeClr val="tx1"/>
            </a:solidFill>
          </a:endParaRPr>
        </a:p>
      </dgm:t>
    </dgm:pt>
    <dgm:pt modelId="{8A399FC8-4B3B-49B2-B0D9-D2179D334F88}">
      <dgm:prSet/>
      <dgm:spPr>
        <a:noFill/>
        <a:ln>
          <a:noFill/>
        </a:ln>
      </dgm:spPr>
      <dgm:t>
        <a:bodyPr/>
        <a:lstStyle/>
        <a:p>
          <a:r>
            <a:rPr lang="en-US" altLang="zh-CN" b="1"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RDNN</a:t>
          </a:r>
          <a:r>
            <a:rPr lang="en-US" altLang="zh-CN"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 DNM-based temporal prediction model</a:t>
          </a:r>
          <a:endParaRPr lang="en-US"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dgm:t>
    </dgm:pt>
    <dgm:pt modelId="{7544BA81-789F-4772-B247-3C2150D85491}" type="parTrans" cxnId="{D3CA41D3-A641-4AEF-9D5F-EB72B1BD876F}">
      <dgm:prSet/>
      <dgm:spPr/>
      <dgm:t>
        <a:bodyPr/>
        <a:lstStyle/>
        <a:p>
          <a:endParaRPr lang="en-US">
            <a:solidFill>
              <a:schemeClr val="tx1"/>
            </a:solidFill>
          </a:endParaRPr>
        </a:p>
      </dgm:t>
    </dgm:pt>
    <dgm:pt modelId="{2A767A99-1194-4EC5-8E44-C60A1F37A134}" type="sibTrans" cxnId="{D3CA41D3-A641-4AEF-9D5F-EB72B1BD876F}">
      <dgm:prSet/>
      <dgm:spPr/>
      <dgm:t>
        <a:bodyPr/>
        <a:lstStyle/>
        <a:p>
          <a:endParaRPr lang="en-US">
            <a:solidFill>
              <a:schemeClr val="tx1"/>
            </a:solidFill>
          </a:endParaRPr>
        </a:p>
      </dgm:t>
    </dgm:pt>
    <dgm:pt modelId="{C4B577F8-885A-4FC1-8191-5C1D087C6D28}">
      <dgm:prSet/>
      <dgm:spPr>
        <a:noFill/>
        <a:ln>
          <a:noFill/>
        </a:ln>
      </dgm:spPr>
      <dgm:t>
        <a:bodyPr/>
        <a:lstStyle/>
        <a:p>
          <a:r>
            <a:rPr lang="en-US" altLang="zh-CN" b="1"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ADNS</a:t>
          </a:r>
          <a:r>
            <a:rPr lang="en-US" altLang="zh-CN"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 DNM-based multilayer neural network</a:t>
          </a:r>
          <a:endParaRPr lang="en-US"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dgm:t>
    </dgm:pt>
    <dgm:pt modelId="{077814BF-B8B3-4341-8A4C-229A732D0D6B}" type="parTrans" cxnId="{BA47BF18-56C1-48D1-9A8A-2C75F0823C04}">
      <dgm:prSet/>
      <dgm:spPr/>
      <dgm:t>
        <a:bodyPr/>
        <a:lstStyle/>
        <a:p>
          <a:endParaRPr lang="en-US">
            <a:solidFill>
              <a:schemeClr val="tx1"/>
            </a:solidFill>
          </a:endParaRPr>
        </a:p>
      </dgm:t>
    </dgm:pt>
    <dgm:pt modelId="{410D7CA7-F3A4-49D4-85B5-1DA8A9B3E61F}" type="sibTrans" cxnId="{BA47BF18-56C1-48D1-9A8A-2C75F0823C04}">
      <dgm:prSet/>
      <dgm:spPr/>
      <dgm:t>
        <a:bodyPr/>
        <a:lstStyle/>
        <a:p>
          <a:endParaRPr lang="en-US">
            <a:solidFill>
              <a:schemeClr val="tx1"/>
            </a:solidFill>
          </a:endParaRPr>
        </a:p>
      </dgm:t>
    </dgm:pt>
    <dgm:pt modelId="{88A8D576-5F4F-4A1A-A1E3-A670E0F8275D}" type="pres">
      <dgm:prSet presAssocID="{E506D88F-9E1B-4E8B-8C6F-FEAC93D2A179}" presName="Name0" presStyleCnt="0">
        <dgm:presLayoutVars>
          <dgm:chMax val="7"/>
          <dgm:chPref val="7"/>
          <dgm:dir/>
        </dgm:presLayoutVars>
      </dgm:prSet>
      <dgm:spPr/>
    </dgm:pt>
    <dgm:pt modelId="{279CDEF1-5500-4FAC-ABBA-8A57F25AEEF7}" type="pres">
      <dgm:prSet presAssocID="{E506D88F-9E1B-4E8B-8C6F-FEAC93D2A179}" presName="Name1" presStyleCnt="0"/>
      <dgm:spPr/>
    </dgm:pt>
    <dgm:pt modelId="{BFA0555A-40A3-4E0B-B3EE-EEF769FF3B38}" type="pres">
      <dgm:prSet presAssocID="{E506D88F-9E1B-4E8B-8C6F-FEAC93D2A179}" presName="cycle" presStyleCnt="0"/>
      <dgm:spPr/>
    </dgm:pt>
    <dgm:pt modelId="{75B550F2-43B2-4ED9-ADA9-C7854617AAF4}" type="pres">
      <dgm:prSet presAssocID="{E506D88F-9E1B-4E8B-8C6F-FEAC93D2A179}" presName="srcNode" presStyleLbl="node1" presStyleIdx="0" presStyleCnt="3"/>
      <dgm:spPr/>
    </dgm:pt>
    <dgm:pt modelId="{753E754C-B5D1-4ACC-8D04-26F4ED3D7427}" type="pres">
      <dgm:prSet presAssocID="{E506D88F-9E1B-4E8B-8C6F-FEAC93D2A179}" presName="conn" presStyleLbl="parChTrans1D2" presStyleIdx="0" presStyleCnt="1"/>
      <dgm:spPr/>
    </dgm:pt>
    <dgm:pt modelId="{9A5106CA-FC8B-487E-8236-D6321A17D5DA}" type="pres">
      <dgm:prSet presAssocID="{E506D88F-9E1B-4E8B-8C6F-FEAC93D2A179}" presName="extraNode" presStyleLbl="node1" presStyleIdx="0" presStyleCnt="3"/>
      <dgm:spPr/>
    </dgm:pt>
    <dgm:pt modelId="{98CC3733-2C30-43A5-87DB-FD6066706679}" type="pres">
      <dgm:prSet presAssocID="{E506D88F-9E1B-4E8B-8C6F-FEAC93D2A179}" presName="dstNode" presStyleLbl="node1" presStyleIdx="0" presStyleCnt="3"/>
      <dgm:spPr/>
    </dgm:pt>
    <dgm:pt modelId="{6F9A4E4C-C030-4365-B96B-5645AC309E95}" type="pres">
      <dgm:prSet presAssocID="{5F7B92DD-61F8-4F39-9709-0442295826C3}" presName="text_1" presStyleLbl="node1" presStyleIdx="0" presStyleCnt="3">
        <dgm:presLayoutVars>
          <dgm:bulletEnabled val="1"/>
        </dgm:presLayoutVars>
      </dgm:prSet>
      <dgm:spPr/>
    </dgm:pt>
    <dgm:pt modelId="{FB12CEC0-9FD9-4037-AEB4-4D0F13B5090D}" type="pres">
      <dgm:prSet presAssocID="{5F7B92DD-61F8-4F39-9709-0442295826C3}" presName="accent_1" presStyleCnt="0"/>
      <dgm:spPr/>
    </dgm:pt>
    <dgm:pt modelId="{93FF853D-DFD1-4B35-9011-1DD3BDC8BE7C}" type="pres">
      <dgm:prSet presAssocID="{5F7B92DD-61F8-4F39-9709-0442295826C3}" presName="accentRepeatNode" presStyleLbl="solidFgAcc1" presStyleIdx="0" presStyleCnt="3"/>
      <dgm:spPr>
        <a:solidFill>
          <a:srgbClr val="9CB3D4"/>
        </a:solidFill>
        <a:ln>
          <a:noFill/>
        </a:ln>
      </dgm:spPr>
    </dgm:pt>
    <dgm:pt modelId="{4FD352C8-1472-4E1C-915B-51CEF2F5704D}" type="pres">
      <dgm:prSet presAssocID="{8A399FC8-4B3B-49B2-B0D9-D2179D334F88}" presName="text_2" presStyleLbl="node1" presStyleIdx="1" presStyleCnt="3">
        <dgm:presLayoutVars>
          <dgm:bulletEnabled val="1"/>
        </dgm:presLayoutVars>
      </dgm:prSet>
      <dgm:spPr/>
    </dgm:pt>
    <dgm:pt modelId="{1E83EFBF-A454-4153-A782-626D79B6BC1B}" type="pres">
      <dgm:prSet presAssocID="{8A399FC8-4B3B-49B2-B0D9-D2179D334F88}" presName="accent_2" presStyleCnt="0"/>
      <dgm:spPr/>
    </dgm:pt>
    <dgm:pt modelId="{1A37509B-9CEA-488A-8633-ABFAEB69B0F8}" type="pres">
      <dgm:prSet presAssocID="{8A399FC8-4B3B-49B2-B0D9-D2179D334F88}" presName="accentRepeatNode" presStyleLbl="solidFgAcc1" presStyleIdx="1" presStyleCnt="3"/>
      <dgm:spPr>
        <a:solidFill>
          <a:srgbClr val="9CB3D4"/>
        </a:solidFill>
        <a:ln>
          <a:noFill/>
        </a:ln>
      </dgm:spPr>
    </dgm:pt>
    <dgm:pt modelId="{5EB5B51C-961A-4237-B02C-D42BB04FB5A2}" type="pres">
      <dgm:prSet presAssocID="{C4B577F8-885A-4FC1-8191-5C1D087C6D28}" presName="text_3" presStyleLbl="node1" presStyleIdx="2" presStyleCnt="3">
        <dgm:presLayoutVars>
          <dgm:bulletEnabled val="1"/>
        </dgm:presLayoutVars>
      </dgm:prSet>
      <dgm:spPr/>
    </dgm:pt>
    <dgm:pt modelId="{ABEDC1F4-14A8-49D9-B4C9-3CDA7DF41FC0}" type="pres">
      <dgm:prSet presAssocID="{C4B577F8-885A-4FC1-8191-5C1D087C6D28}" presName="accent_3" presStyleCnt="0"/>
      <dgm:spPr/>
    </dgm:pt>
    <dgm:pt modelId="{B32511AB-34D2-42B3-AAD1-AAD44A45F6B4}" type="pres">
      <dgm:prSet presAssocID="{C4B577F8-885A-4FC1-8191-5C1D087C6D28}" presName="accentRepeatNode" presStyleLbl="solidFgAcc1" presStyleIdx="2" presStyleCnt="3"/>
      <dgm:spPr>
        <a:solidFill>
          <a:srgbClr val="9CB3D4"/>
        </a:solidFill>
        <a:ln>
          <a:noFill/>
        </a:ln>
      </dgm:spPr>
    </dgm:pt>
  </dgm:ptLst>
  <dgm:cxnLst>
    <dgm:cxn modelId="{7062A00E-70C8-4F4D-93D6-78EFBE217134}" srcId="{E506D88F-9E1B-4E8B-8C6F-FEAC93D2A179}" destId="{5F7B92DD-61F8-4F39-9709-0442295826C3}" srcOrd="0" destOrd="0" parTransId="{45D9E974-EFFC-4540-A8AA-396707AFA856}" sibTransId="{798A3DE4-4393-4418-B612-3BBEFA39AE2A}"/>
    <dgm:cxn modelId="{BA47BF18-56C1-48D1-9A8A-2C75F0823C04}" srcId="{E506D88F-9E1B-4E8B-8C6F-FEAC93D2A179}" destId="{C4B577F8-885A-4FC1-8191-5C1D087C6D28}" srcOrd="2" destOrd="0" parTransId="{077814BF-B8B3-4341-8A4C-229A732D0D6B}" sibTransId="{410D7CA7-F3A4-49D4-85B5-1DA8A9B3E61F}"/>
    <dgm:cxn modelId="{2D12AF5A-5DEB-4481-ADA9-679D366B854B}" type="presOf" srcId="{C4B577F8-885A-4FC1-8191-5C1D087C6D28}" destId="{5EB5B51C-961A-4237-B02C-D42BB04FB5A2}" srcOrd="0" destOrd="0" presId="urn:microsoft.com/office/officeart/2008/layout/VerticalCurvedList"/>
    <dgm:cxn modelId="{B19796B5-C19F-4178-A7B8-0C3F311C9C43}" type="presOf" srcId="{798A3DE4-4393-4418-B612-3BBEFA39AE2A}" destId="{753E754C-B5D1-4ACC-8D04-26F4ED3D7427}" srcOrd="0" destOrd="0" presId="urn:microsoft.com/office/officeart/2008/layout/VerticalCurvedList"/>
    <dgm:cxn modelId="{6C8CF5BB-ED38-43F7-A7B4-4E8009C3A821}" type="presOf" srcId="{8A399FC8-4B3B-49B2-B0D9-D2179D334F88}" destId="{4FD352C8-1472-4E1C-915B-51CEF2F5704D}" srcOrd="0" destOrd="0" presId="urn:microsoft.com/office/officeart/2008/layout/VerticalCurvedList"/>
    <dgm:cxn modelId="{189D23BC-4194-4B11-93AA-2BF1C9149F23}" type="presOf" srcId="{5F7B92DD-61F8-4F39-9709-0442295826C3}" destId="{6F9A4E4C-C030-4365-B96B-5645AC309E95}" srcOrd="0" destOrd="0" presId="urn:microsoft.com/office/officeart/2008/layout/VerticalCurvedList"/>
    <dgm:cxn modelId="{D3CA41D3-A641-4AEF-9D5F-EB72B1BD876F}" srcId="{E506D88F-9E1B-4E8B-8C6F-FEAC93D2A179}" destId="{8A399FC8-4B3B-49B2-B0D9-D2179D334F88}" srcOrd="1" destOrd="0" parTransId="{7544BA81-789F-4772-B247-3C2150D85491}" sibTransId="{2A767A99-1194-4EC5-8E44-C60A1F37A134}"/>
    <dgm:cxn modelId="{44D5A9F7-56C5-496E-A5CA-1621F4079105}" type="presOf" srcId="{E506D88F-9E1B-4E8B-8C6F-FEAC93D2A179}" destId="{88A8D576-5F4F-4A1A-A1E3-A670E0F8275D}" srcOrd="0" destOrd="0" presId="urn:microsoft.com/office/officeart/2008/layout/VerticalCurvedList"/>
    <dgm:cxn modelId="{41112DFC-339B-4426-B94C-249A31B206C1}" type="presParOf" srcId="{88A8D576-5F4F-4A1A-A1E3-A670E0F8275D}" destId="{279CDEF1-5500-4FAC-ABBA-8A57F25AEEF7}" srcOrd="0" destOrd="0" presId="urn:microsoft.com/office/officeart/2008/layout/VerticalCurvedList"/>
    <dgm:cxn modelId="{0368D37B-69F6-4E42-BA06-B3B7CCB0AA42}" type="presParOf" srcId="{279CDEF1-5500-4FAC-ABBA-8A57F25AEEF7}" destId="{BFA0555A-40A3-4E0B-B3EE-EEF769FF3B38}" srcOrd="0" destOrd="0" presId="urn:microsoft.com/office/officeart/2008/layout/VerticalCurvedList"/>
    <dgm:cxn modelId="{3AC681FF-EE57-45FC-AA0A-02C24878B6FE}" type="presParOf" srcId="{BFA0555A-40A3-4E0B-B3EE-EEF769FF3B38}" destId="{75B550F2-43B2-4ED9-ADA9-C7854617AAF4}" srcOrd="0" destOrd="0" presId="urn:microsoft.com/office/officeart/2008/layout/VerticalCurvedList"/>
    <dgm:cxn modelId="{D9E0BBDA-3302-4B8E-920B-915E08B240F1}" type="presParOf" srcId="{BFA0555A-40A3-4E0B-B3EE-EEF769FF3B38}" destId="{753E754C-B5D1-4ACC-8D04-26F4ED3D7427}" srcOrd="1" destOrd="0" presId="urn:microsoft.com/office/officeart/2008/layout/VerticalCurvedList"/>
    <dgm:cxn modelId="{C165905E-672B-48A9-8666-BB5310C6BF47}" type="presParOf" srcId="{BFA0555A-40A3-4E0B-B3EE-EEF769FF3B38}" destId="{9A5106CA-FC8B-487E-8236-D6321A17D5DA}" srcOrd="2" destOrd="0" presId="urn:microsoft.com/office/officeart/2008/layout/VerticalCurvedList"/>
    <dgm:cxn modelId="{667A9D56-88BA-4932-A474-D303687E99E4}" type="presParOf" srcId="{BFA0555A-40A3-4E0B-B3EE-EEF769FF3B38}" destId="{98CC3733-2C30-43A5-87DB-FD6066706679}" srcOrd="3" destOrd="0" presId="urn:microsoft.com/office/officeart/2008/layout/VerticalCurvedList"/>
    <dgm:cxn modelId="{8C58A97E-0956-4203-97EE-D159B066D004}" type="presParOf" srcId="{279CDEF1-5500-4FAC-ABBA-8A57F25AEEF7}" destId="{6F9A4E4C-C030-4365-B96B-5645AC309E95}" srcOrd="1" destOrd="0" presId="urn:microsoft.com/office/officeart/2008/layout/VerticalCurvedList"/>
    <dgm:cxn modelId="{0C09818C-517C-45C7-A2C5-A00D52900FDA}" type="presParOf" srcId="{279CDEF1-5500-4FAC-ABBA-8A57F25AEEF7}" destId="{FB12CEC0-9FD9-4037-AEB4-4D0F13B5090D}" srcOrd="2" destOrd="0" presId="urn:microsoft.com/office/officeart/2008/layout/VerticalCurvedList"/>
    <dgm:cxn modelId="{33BA89C6-A7D9-4BBB-8101-83FA98AA5E20}" type="presParOf" srcId="{FB12CEC0-9FD9-4037-AEB4-4D0F13B5090D}" destId="{93FF853D-DFD1-4B35-9011-1DD3BDC8BE7C}" srcOrd="0" destOrd="0" presId="urn:microsoft.com/office/officeart/2008/layout/VerticalCurvedList"/>
    <dgm:cxn modelId="{42324FA5-9E4D-4CA9-87B9-85CD4681A8BB}" type="presParOf" srcId="{279CDEF1-5500-4FAC-ABBA-8A57F25AEEF7}" destId="{4FD352C8-1472-4E1C-915B-51CEF2F5704D}" srcOrd="3" destOrd="0" presId="urn:microsoft.com/office/officeart/2008/layout/VerticalCurvedList"/>
    <dgm:cxn modelId="{F9C30C07-1C53-4A1E-9563-219D767C74FA}" type="presParOf" srcId="{279CDEF1-5500-4FAC-ABBA-8A57F25AEEF7}" destId="{1E83EFBF-A454-4153-A782-626D79B6BC1B}" srcOrd="4" destOrd="0" presId="urn:microsoft.com/office/officeart/2008/layout/VerticalCurvedList"/>
    <dgm:cxn modelId="{3ADE174E-2CF7-46FD-B1A3-2D2EFA5D3970}" type="presParOf" srcId="{1E83EFBF-A454-4153-A782-626D79B6BC1B}" destId="{1A37509B-9CEA-488A-8633-ABFAEB69B0F8}" srcOrd="0" destOrd="0" presId="urn:microsoft.com/office/officeart/2008/layout/VerticalCurvedList"/>
    <dgm:cxn modelId="{BAA755F8-4EEB-4569-B68D-B858E95087EE}" type="presParOf" srcId="{279CDEF1-5500-4FAC-ABBA-8A57F25AEEF7}" destId="{5EB5B51C-961A-4237-B02C-D42BB04FB5A2}" srcOrd="5" destOrd="0" presId="urn:microsoft.com/office/officeart/2008/layout/VerticalCurvedList"/>
    <dgm:cxn modelId="{60E44148-754A-4407-B3F5-1B67781E1CC2}" type="presParOf" srcId="{279CDEF1-5500-4FAC-ABBA-8A57F25AEEF7}" destId="{ABEDC1F4-14A8-49D9-B4C9-3CDA7DF41FC0}" srcOrd="6" destOrd="0" presId="urn:microsoft.com/office/officeart/2008/layout/VerticalCurvedList"/>
    <dgm:cxn modelId="{8545BF8C-83B1-4891-8EEC-9675012F9611}" type="presParOf" srcId="{ABEDC1F4-14A8-49D9-B4C9-3CDA7DF41FC0}" destId="{B32511AB-34D2-42B3-AAD1-AAD44A45F6B4}" srcOrd="0" destOrd="0" presId="urn:microsoft.com/office/officeart/2008/layout/VerticalCurve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E754C-B5D1-4ACC-8D04-26F4ED3D7427}">
      <dsp:nvSpPr>
        <dsp:cNvPr id="0" name=""/>
        <dsp:cNvSpPr/>
      </dsp:nvSpPr>
      <dsp:spPr>
        <a:xfrm>
          <a:off x="-5090834" y="-779888"/>
          <a:ext cx="6062620" cy="6062620"/>
        </a:xfrm>
        <a:prstGeom prst="blockArc">
          <a:avLst>
            <a:gd name="adj1" fmla="val 18900000"/>
            <a:gd name="adj2" fmla="val 2700000"/>
            <a:gd name="adj3" fmla="val 356"/>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9A4E4C-C030-4365-B96B-5645AC309E95}">
      <dsp:nvSpPr>
        <dsp:cNvPr id="0" name=""/>
        <dsp:cNvSpPr/>
      </dsp:nvSpPr>
      <dsp:spPr>
        <a:xfrm>
          <a:off x="625016" y="450284"/>
          <a:ext cx="8856436" cy="900568"/>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4826" tIns="78740" rIns="78740" bIns="78740" numCol="1" spcCol="1270" anchor="ctr" anchorCtr="0">
          <a:noAutofit/>
        </a:bodyPr>
        <a:lstStyle/>
        <a:p>
          <a:pPr marL="0" lvl="0" indent="0" algn="l" defTabSz="1377950">
            <a:lnSpc>
              <a:spcPct val="90000"/>
            </a:lnSpc>
            <a:spcBef>
              <a:spcPct val="0"/>
            </a:spcBef>
            <a:spcAft>
              <a:spcPct val="35000"/>
            </a:spcAft>
            <a:buNone/>
          </a:pPr>
          <a:r>
            <a:rPr lang="en-US" altLang="zh-CN" sz="3100" b="1" kern="1200" dirty="0">
              <a:solidFill>
                <a:schemeClr val="tx1"/>
              </a:solidFill>
              <a:latin typeface="Times New Roman" panose="02020603050405020304" pitchFamily="18" charset="0"/>
              <a:cs typeface="Times New Roman" panose="02020603050405020304" pitchFamily="18" charset="0"/>
            </a:rPr>
            <a:t>DNM</a:t>
          </a:r>
          <a:r>
            <a:rPr lang="en-US" altLang="zh-CN" sz="3100" kern="1200" dirty="0">
              <a:solidFill>
                <a:schemeClr val="tx1"/>
              </a:solidFill>
              <a:latin typeface="Times New Roman" panose="02020603050405020304" pitchFamily="18" charset="0"/>
              <a:cs typeface="Times New Roman" panose="02020603050405020304" pitchFamily="18" charset="0"/>
            </a:rPr>
            <a:t>: Dendritic Neuron Model</a:t>
          </a:r>
          <a:endParaRPr lang="en-US" sz="3100" kern="1200" dirty="0">
            <a:solidFill>
              <a:schemeClr val="tx1"/>
            </a:solidFill>
            <a:latin typeface="Times New Roman" panose="02020603050405020304" pitchFamily="18" charset="0"/>
            <a:cs typeface="Times New Roman" panose="02020603050405020304" pitchFamily="18" charset="0"/>
          </a:endParaRPr>
        </a:p>
      </dsp:txBody>
      <dsp:txXfrm>
        <a:off x="625016" y="450284"/>
        <a:ext cx="8856436" cy="900568"/>
      </dsp:txXfrm>
    </dsp:sp>
    <dsp:sp modelId="{93FF853D-DFD1-4B35-9011-1DD3BDC8BE7C}">
      <dsp:nvSpPr>
        <dsp:cNvPr id="0" name=""/>
        <dsp:cNvSpPr/>
      </dsp:nvSpPr>
      <dsp:spPr>
        <a:xfrm>
          <a:off x="62160" y="337713"/>
          <a:ext cx="1125710" cy="1125710"/>
        </a:xfrm>
        <a:prstGeom prst="ellipse">
          <a:avLst/>
        </a:prstGeom>
        <a:solidFill>
          <a:srgbClr val="9CB3D4"/>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FD352C8-1472-4E1C-915B-51CEF2F5704D}">
      <dsp:nvSpPr>
        <dsp:cNvPr id="0" name=""/>
        <dsp:cNvSpPr/>
      </dsp:nvSpPr>
      <dsp:spPr>
        <a:xfrm>
          <a:off x="952372" y="1801137"/>
          <a:ext cx="8529079" cy="900568"/>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4826" tIns="78740" rIns="78740" bIns="78740" numCol="1" spcCol="1270" anchor="ctr" anchorCtr="0">
          <a:noAutofit/>
        </a:bodyPr>
        <a:lstStyle/>
        <a:p>
          <a:pPr marL="0" lvl="0" indent="0" algn="l" defTabSz="1377950">
            <a:lnSpc>
              <a:spcPct val="90000"/>
            </a:lnSpc>
            <a:spcBef>
              <a:spcPct val="0"/>
            </a:spcBef>
            <a:spcAft>
              <a:spcPct val="35000"/>
            </a:spcAft>
            <a:buNone/>
          </a:pPr>
          <a:r>
            <a:rPr lang="en-US" altLang="zh-CN" sz="3100" b="1"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RDNN</a:t>
          </a:r>
          <a:r>
            <a:rPr lang="en-US" altLang="zh-CN" sz="3100"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 DNM-based temporal prediction model</a:t>
          </a:r>
          <a:endParaRPr lang="en-US" sz="3100"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dsp:txBody>
      <dsp:txXfrm>
        <a:off x="952372" y="1801137"/>
        <a:ext cx="8529079" cy="900568"/>
      </dsp:txXfrm>
    </dsp:sp>
    <dsp:sp modelId="{1A37509B-9CEA-488A-8633-ABFAEB69B0F8}">
      <dsp:nvSpPr>
        <dsp:cNvPr id="0" name=""/>
        <dsp:cNvSpPr/>
      </dsp:nvSpPr>
      <dsp:spPr>
        <a:xfrm>
          <a:off x="389517" y="1688566"/>
          <a:ext cx="1125710" cy="1125710"/>
        </a:xfrm>
        <a:prstGeom prst="ellipse">
          <a:avLst/>
        </a:prstGeom>
        <a:solidFill>
          <a:srgbClr val="9CB3D4"/>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EB5B51C-961A-4237-B02C-D42BB04FB5A2}">
      <dsp:nvSpPr>
        <dsp:cNvPr id="0" name=""/>
        <dsp:cNvSpPr/>
      </dsp:nvSpPr>
      <dsp:spPr>
        <a:xfrm>
          <a:off x="625016" y="3151990"/>
          <a:ext cx="8856436" cy="900568"/>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4826" tIns="78740" rIns="78740" bIns="78740" numCol="1" spcCol="1270" anchor="ctr" anchorCtr="0">
          <a:noAutofit/>
        </a:bodyPr>
        <a:lstStyle/>
        <a:p>
          <a:pPr marL="0" lvl="0" indent="0" algn="l" defTabSz="1377950">
            <a:lnSpc>
              <a:spcPct val="90000"/>
            </a:lnSpc>
            <a:spcBef>
              <a:spcPct val="0"/>
            </a:spcBef>
            <a:spcAft>
              <a:spcPct val="35000"/>
            </a:spcAft>
            <a:buNone/>
          </a:pPr>
          <a:r>
            <a:rPr lang="en-US" altLang="zh-CN" sz="3100" b="1"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ADNS</a:t>
          </a:r>
          <a:r>
            <a:rPr lang="en-US" altLang="zh-CN" sz="3100"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 DNM-based multilayer neural network</a:t>
          </a:r>
          <a:endParaRPr lang="en-US" sz="3100" kern="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dsp:txBody>
      <dsp:txXfrm>
        <a:off x="625016" y="3151990"/>
        <a:ext cx="8856436" cy="900568"/>
      </dsp:txXfrm>
    </dsp:sp>
    <dsp:sp modelId="{B32511AB-34D2-42B3-AAD1-AAD44A45F6B4}">
      <dsp:nvSpPr>
        <dsp:cNvPr id="0" name=""/>
        <dsp:cNvSpPr/>
      </dsp:nvSpPr>
      <dsp:spPr>
        <a:xfrm>
          <a:off x="62160" y="3039419"/>
          <a:ext cx="1125710" cy="1125710"/>
        </a:xfrm>
        <a:prstGeom prst="ellipse">
          <a:avLst/>
        </a:prstGeom>
        <a:solidFill>
          <a:srgbClr val="9CB3D4"/>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C70E5-7261-4685-8D06-1F91593DB4DD}" type="datetimeFigureOut">
              <a:rPr lang="zh-CN" altLang="en-US" smtClean="0"/>
              <a:t>2023/7/3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01794A-C762-4B9B-B6A1-F6A72A7E92A3}" type="slidenum">
              <a:rPr lang="zh-CN" altLang="en-US" smtClean="0"/>
              <a:t>‹#›</a:t>
            </a:fld>
            <a:endParaRPr lang="zh-CN" altLang="en-US"/>
          </a:p>
        </p:txBody>
      </p:sp>
    </p:spTree>
    <p:extLst>
      <p:ext uri="{BB962C8B-B14F-4D97-AF65-F5344CB8AC3E}">
        <p14:creationId xmlns:p14="http://schemas.microsoft.com/office/powerpoint/2010/main" val="2553164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01794A-C762-4B9B-B6A1-F6A72A7E92A3}" type="slidenum">
              <a:rPr lang="zh-CN" altLang="en-US" smtClean="0"/>
              <a:t>1</a:t>
            </a:fld>
            <a:endParaRPr lang="zh-CN" altLang="en-US"/>
          </a:p>
        </p:txBody>
      </p:sp>
    </p:spTree>
    <p:extLst>
      <p:ext uri="{BB962C8B-B14F-4D97-AF65-F5344CB8AC3E}">
        <p14:creationId xmlns:p14="http://schemas.microsoft.com/office/powerpoint/2010/main" val="3550593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01794A-C762-4B9B-B6A1-F6A72A7E92A3}" type="slidenum">
              <a:rPr lang="zh-CN" altLang="en-US" smtClean="0"/>
              <a:t>2</a:t>
            </a:fld>
            <a:endParaRPr lang="zh-CN" altLang="en-US"/>
          </a:p>
        </p:txBody>
      </p:sp>
    </p:spTree>
    <p:extLst>
      <p:ext uri="{BB962C8B-B14F-4D97-AF65-F5344CB8AC3E}">
        <p14:creationId xmlns:p14="http://schemas.microsoft.com/office/powerpoint/2010/main" val="1832103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a typeface="等线"/>
              </a:rPr>
              <a:t>Despite their widespread use, traditional neural models have certain limitations, such as their inability to handle noise and uncertainty in input data, as well as their limited adaptability to varying data distributions</a:t>
            </a:r>
            <a:endParaRPr lang="zh-CN" dirty="0">
              <a:ea typeface="等线"/>
            </a:endParaRPr>
          </a:p>
        </p:txBody>
      </p:sp>
      <p:sp>
        <p:nvSpPr>
          <p:cNvPr id="4" name="灯片编号占位符 3"/>
          <p:cNvSpPr>
            <a:spLocks noGrp="1"/>
          </p:cNvSpPr>
          <p:nvPr>
            <p:ph type="sldNum" sz="quarter" idx="5"/>
          </p:nvPr>
        </p:nvSpPr>
        <p:spPr/>
        <p:txBody>
          <a:bodyPr/>
          <a:lstStyle/>
          <a:p>
            <a:fld id="{5001794A-C762-4B9B-B6A1-F6A72A7E92A3}" type="slidenum">
              <a:rPr lang="zh-CN" altLang="en-US" smtClean="0"/>
              <a:t>3</a:t>
            </a:fld>
            <a:endParaRPr lang="zh-CN" altLang="en-US"/>
          </a:p>
        </p:txBody>
      </p:sp>
    </p:spTree>
    <p:extLst>
      <p:ext uri="{BB962C8B-B14F-4D97-AF65-F5344CB8AC3E}">
        <p14:creationId xmlns:p14="http://schemas.microsoft.com/office/powerpoint/2010/main" val="1241952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001794A-C762-4B9B-B6A1-F6A72A7E92A3}" type="slidenum">
              <a:rPr lang="zh-CN" altLang="en-US" smtClean="0"/>
              <a:t>6</a:t>
            </a:fld>
            <a:endParaRPr lang="zh-CN" altLang="en-US"/>
          </a:p>
        </p:txBody>
      </p:sp>
    </p:spTree>
    <p:extLst>
      <p:ext uri="{BB962C8B-B14F-4D97-AF65-F5344CB8AC3E}">
        <p14:creationId xmlns:p14="http://schemas.microsoft.com/office/powerpoint/2010/main" val="3158719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64297-7A73-390F-56E1-84CEC7023D5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8D58CDE-1A96-063D-7692-56ED8BD4D2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28799E1-2763-6208-32D0-27DE50D7FFB6}"/>
              </a:ext>
            </a:extLst>
          </p:cNvPr>
          <p:cNvSpPr>
            <a:spLocks noGrp="1"/>
          </p:cNvSpPr>
          <p:nvPr>
            <p:ph type="dt" sz="half" idx="10"/>
          </p:nvPr>
        </p:nvSpPr>
        <p:spPr/>
        <p:txBody>
          <a:bodyPr/>
          <a:lstStyle/>
          <a:p>
            <a:fld id="{A9436E16-FFFA-4997-B864-1F5F135C7686}" type="datetime1">
              <a:rPr lang="zh-CN" altLang="en-US" smtClean="0"/>
              <a:t>2023/7/3</a:t>
            </a:fld>
            <a:endParaRPr lang="zh-CN" altLang="en-US"/>
          </a:p>
        </p:txBody>
      </p:sp>
      <p:sp>
        <p:nvSpPr>
          <p:cNvPr id="5" name="页脚占位符 4">
            <a:extLst>
              <a:ext uri="{FF2B5EF4-FFF2-40B4-BE49-F238E27FC236}">
                <a16:creationId xmlns:a16="http://schemas.microsoft.com/office/drawing/2014/main" id="{60F7A489-5EEA-8FC1-C51B-ADF409DE76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6994D1-BC35-50F8-69AF-52E43FC8FA31}"/>
              </a:ext>
            </a:extLst>
          </p:cNvPr>
          <p:cNvSpPr>
            <a:spLocks noGrp="1"/>
          </p:cNvSpPr>
          <p:nvPr>
            <p:ph type="sldNum" sz="quarter" idx="12"/>
          </p:nvPr>
        </p:nvSpPr>
        <p:spPr/>
        <p:txBody>
          <a:bodyPr/>
          <a:lstStyle/>
          <a:p>
            <a:fld id="{4850F4DE-1C22-402A-862E-BA4FB7F7A4F6}" type="slidenum">
              <a:rPr lang="zh-CN" altLang="en-US" smtClean="0"/>
              <a:t>‹#›</a:t>
            </a:fld>
            <a:endParaRPr lang="zh-CN" altLang="en-US"/>
          </a:p>
        </p:txBody>
      </p:sp>
    </p:spTree>
    <p:extLst>
      <p:ext uri="{BB962C8B-B14F-4D97-AF65-F5344CB8AC3E}">
        <p14:creationId xmlns:p14="http://schemas.microsoft.com/office/powerpoint/2010/main" val="213226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DBEA0-910C-9C7C-80F7-1DE99EE5B1D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F3FA290-D473-8055-E8BF-ACC1146FE2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B74627-BB8B-543E-27B7-95CC9F4AD37D}"/>
              </a:ext>
            </a:extLst>
          </p:cNvPr>
          <p:cNvSpPr>
            <a:spLocks noGrp="1"/>
          </p:cNvSpPr>
          <p:nvPr>
            <p:ph type="dt" sz="half" idx="10"/>
          </p:nvPr>
        </p:nvSpPr>
        <p:spPr/>
        <p:txBody>
          <a:bodyPr/>
          <a:lstStyle/>
          <a:p>
            <a:fld id="{8EE2F145-6DDA-4CC5-A70A-C7FBA4729E8D}" type="datetime1">
              <a:rPr lang="zh-CN" altLang="en-US" smtClean="0"/>
              <a:t>2023/7/3</a:t>
            </a:fld>
            <a:endParaRPr lang="zh-CN" altLang="en-US"/>
          </a:p>
        </p:txBody>
      </p:sp>
      <p:sp>
        <p:nvSpPr>
          <p:cNvPr id="5" name="页脚占位符 4">
            <a:extLst>
              <a:ext uri="{FF2B5EF4-FFF2-40B4-BE49-F238E27FC236}">
                <a16:creationId xmlns:a16="http://schemas.microsoft.com/office/drawing/2014/main" id="{CF3EED3C-965A-6BD3-38DA-F9F74BF1CE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8659A8-1430-5F9D-91C6-3E97DC56AC26}"/>
              </a:ext>
            </a:extLst>
          </p:cNvPr>
          <p:cNvSpPr>
            <a:spLocks noGrp="1"/>
          </p:cNvSpPr>
          <p:nvPr>
            <p:ph type="sldNum" sz="quarter" idx="12"/>
          </p:nvPr>
        </p:nvSpPr>
        <p:spPr/>
        <p:txBody>
          <a:bodyPr/>
          <a:lstStyle/>
          <a:p>
            <a:fld id="{4850F4DE-1C22-402A-862E-BA4FB7F7A4F6}" type="slidenum">
              <a:rPr lang="zh-CN" altLang="en-US" smtClean="0"/>
              <a:t>‹#›</a:t>
            </a:fld>
            <a:endParaRPr lang="zh-CN" altLang="en-US"/>
          </a:p>
        </p:txBody>
      </p:sp>
    </p:spTree>
    <p:extLst>
      <p:ext uri="{BB962C8B-B14F-4D97-AF65-F5344CB8AC3E}">
        <p14:creationId xmlns:p14="http://schemas.microsoft.com/office/powerpoint/2010/main" val="3488867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4A8FAA2-81CE-7640-4B8D-0EDF2B528E9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5983639-7473-1DE4-AAB9-9B7657AD79E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F5BC72-4EB9-939D-4C11-7D1D4231BFFE}"/>
              </a:ext>
            </a:extLst>
          </p:cNvPr>
          <p:cNvSpPr>
            <a:spLocks noGrp="1"/>
          </p:cNvSpPr>
          <p:nvPr>
            <p:ph type="dt" sz="half" idx="10"/>
          </p:nvPr>
        </p:nvSpPr>
        <p:spPr/>
        <p:txBody>
          <a:bodyPr/>
          <a:lstStyle/>
          <a:p>
            <a:fld id="{BBD9AA4F-CF23-4D6B-9B6B-AE17063D244C}" type="datetime1">
              <a:rPr lang="zh-CN" altLang="en-US" smtClean="0"/>
              <a:t>2023/7/3</a:t>
            </a:fld>
            <a:endParaRPr lang="zh-CN" altLang="en-US"/>
          </a:p>
        </p:txBody>
      </p:sp>
      <p:sp>
        <p:nvSpPr>
          <p:cNvPr id="5" name="页脚占位符 4">
            <a:extLst>
              <a:ext uri="{FF2B5EF4-FFF2-40B4-BE49-F238E27FC236}">
                <a16:creationId xmlns:a16="http://schemas.microsoft.com/office/drawing/2014/main" id="{1A536259-9C6A-0F57-3565-14B0CC225C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BB91E5-8D4D-C287-22BB-602FE5035C54}"/>
              </a:ext>
            </a:extLst>
          </p:cNvPr>
          <p:cNvSpPr>
            <a:spLocks noGrp="1"/>
          </p:cNvSpPr>
          <p:nvPr>
            <p:ph type="sldNum" sz="quarter" idx="12"/>
          </p:nvPr>
        </p:nvSpPr>
        <p:spPr/>
        <p:txBody>
          <a:bodyPr/>
          <a:lstStyle/>
          <a:p>
            <a:fld id="{4850F4DE-1C22-402A-862E-BA4FB7F7A4F6}" type="slidenum">
              <a:rPr lang="zh-CN" altLang="en-US" smtClean="0"/>
              <a:t>‹#›</a:t>
            </a:fld>
            <a:endParaRPr lang="zh-CN" altLang="en-US"/>
          </a:p>
        </p:txBody>
      </p:sp>
    </p:spTree>
    <p:extLst>
      <p:ext uri="{BB962C8B-B14F-4D97-AF65-F5344CB8AC3E}">
        <p14:creationId xmlns:p14="http://schemas.microsoft.com/office/powerpoint/2010/main" val="383094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8CAD8-43E5-93FE-9C45-97AFE48264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043211-8849-A21E-BE99-37AFD1A78BF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D7A5F8-B7B1-933B-2151-0D5AD7973EF9}"/>
              </a:ext>
            </a:extLst>
          </p:cNvPr>
          <p:cNvSpPr>
            <a:spLocks noGrp="1"/>
          </p:cNvSpPr>
          <p:nvPr>
            <p:ph type="dt" sz="half" idx="10"/>
          </p:nvPr>
        </p:nvSpPr>
        <p:spPr/>
        <p:txBody>
          <a:bodyPr/>
          <a:lstStyle/>
          <a:p>
            <a:fld id="{3596A99C-9613-428A-AE1E-33FAE10C9670}" type="datetime1">
              <a:rPr lang="zh-CN" altLang="en-US" smtClean="0"/>
              <a:t>2023/7/3</a:t>
            </a:fld>
            <a:endParaRPr lang="zh-CN" altLang="en-US"/>
          </a:p>
        </p:txBody>
      </p:sp>
      <p:sp>
        <p:nvSpPr>
          <p:cNvPr id="5" name="页脚占位符 4">
            <a:extLst>
              <a:ext uri="{FF2B5EF4-FFF2-40B4-BE49-F238E27FC236}">
                <a16:creationId xmlns:a16="http://schemas.microsoft.com/office/drawing/2014/main" id="{60DEAEC5-961D-0D6E-81F7-A52C0571FE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0F6B52-7136-4176-AECB-05A3D235444A}"/>
              </a:ext>
            </a:extLst>
          </p:cNvPr>
          <p:cNvSpPr>
            <a:spLocks noGrp="1"/>
          </p:cNvSpPr>
          <p:nvPr>
            <p:ph type="sldNum" sz="quarter" idx="12"/>
          </p:nvPr>
        </p:nvSpPr>
        <p:spPr/>
        <p:txBody>
          <a:bodyPr/>
          <a:lstStyle/>
          <a:p>
            <a:fld id="{4850F4DE-1C22-402A-862E-BA4FB7F7A4F6}" type="slidenum">
              <a:rPr lang="zh-CN" altLang="en-US" smtClean="0"/>
              <a:t>‹#›</a:t>
            </a:fld>
            <a:endParaRPr lang="zh-CN" altLang="en-US"/>
          </a:p>
        </p:txBody>
      </p:sp>
    </p:spTree>
    <p:extLst>
      <p:ext uri="{BB962C8B-B14F-4D97-AF65-F5344CB8AC3E}">
        <p14:creationId xmlns:p14="http://schemas.microsoft.com/office/powerpoint/2010/main" val="511556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210CFB-34F9-38E4-206D-C030B4D2FBC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9AF1344-2718-BC17-0CB6-C17B85BF26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AA0E4CB-AFF4-8893-24B7-DE9DB3D02016}"/>
              </a:ext>
            </a:extLst>
          </p:cNvPr>
          <p:cNvSpPr>
            <a:spLocks noGrp="1"/>
          </p:cNvSpPr>
          <p:nvPr>
            <p:ph type="dt" sz="half" idx="10"/>
          </p:nvPr>
        </p:nvSpPr>
        <p:spPr/>
        <p:txBody>
          <a:bodyPr/>
          <a:lstStyle/>
          <a:p>
            <a:fld id="{690EDF70-A98B-4CB4-902F-407376D4F016}" type="datetime1">
              <a:rPr lang="zh-CN" altLang="en-US" smtClean="0"/>
              <a:t>2023/7/3</a:t>
            </a:fld>
            <a:endParaRPr lang="zh-CN" altLang="en-US"/>
          </a:p>
        </p:txBody>
      </p:sp>
      <p:sp>
        <p:nvSpPr>
          <p:cNvPr id="5" name="页脚占位符 4">
            <a:extLst>
              <a:ext uri="{FF2B5EF4-FFF2-40B4-BE49-F238E27FC236}">
                <a16:creationId xmlns:a16="http://schemas.microsoft.com/office/drawing/2014/main" id="{8B2182F5-A86A-C631-EF7B-25F89D9DFC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EE3335-C82E-8619-0F4D-B0F882B9F6EF}"/>
              </a:ext>
            </a:extLst>
          </p:cNvPr>
          <p:cNvSpPr>
            <a:spLocks noGrp="1"/>
          </p:cNvSpPr>
          <p:nvPr>
            <p:ph type="sldNum" sz="quarter" idx="12"/>
          </p:nvPr>
        </p:nvSpPr>
        <p:spPr/>
        <p:txBody>
          <a:bodyPr/>
          <a:lstStyle/>
          <a:p>
            <a:fld id="{4850F4DE-1C22-402A-862E-BA4FB7F7A4F6}" type="slidenum">
              <a:rPr lang="zh-CN" altLang="en-US" smtClean="0"/>
              <a:t>‹#›</a:t>
            </a:fld>
            <a:endParaRPr lang="zh-CN" altLang="en-US"/>
          </a:p>
        </p:txBody>
      </p:sp>
    </p:spTree>
    <p:extLst>
      <p:ext uri="{BB962C8B-B14F-4D97-AF65-F5344CB8AC3E}">
        <p14:creationId xmlns:p14="http://schemas.microsoft.com/office/powerpoint/2010/main" val="214011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24F135-A396-378D-C871-D82D69E5C6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B94D648-D778-547A-4B60-7C64062BCFF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2694F1-4046-8CDB-CE84-BC995AE5318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986D707-72EC-7CF2-6C7D-CAF98256E780}"/>
              </a:ext>
            </a:extLst>
          </p:cNvPr>
          <p:cNvSpPr>
            <a:spLocks noGrp="1"/>
          </p:cNvSpPr>
          <p:nvPr>
            <p:ph type="dt" sz="half" idx="10"/>
          </p:nvPr>
        </p:nvSpPr>
        <p:spPr/>
        <p:txBody>
          <a:bodyPr/>
          <a:lstStyle/>
          <a:p>
            <a:fld id="{55191218-FF0E-4233-8E14-94C9E35919D2}" type="datetime1">
              <a:rPr lang="zh-CN" altLang="en-US" smtClean="0"/>
              <a:t>2023/7/3</a:t>
            </a:fld>
            <a:endParaRPr lang="zh-CN" altLang="en-US"/>
          </a:p>
        </p:txBody>
      </p:sp>
      <p:sp>
        <p:nvSpPr>
          <p:cNvPr id="6" name="页脚占位符 5">
            <a:extLst>
              <a:ext uri="{FF2B5EF4-FFF2-40B4-BE49-F238E27FC236}">
                <a16:creationId xmlns:a16="http://schemas.microsoft.com/office/drawing/2014/main" id="{DBAC8899-8EF3-3627-E8A4-9BFD5B389B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BD1F47-BCD9-7272-9D5D-7391C89307AE}"/>
              </a:ext>
            </a:extLst>
          </p:cNvPr>
          <p:cNvSpPr>
            <a:spLocks noGrp="1"/>
          </p:cNvSpPr>
          <p:nvPr>
            <p:ph type="sldNum" sz="quarter" idx="12"/>
          </p:nvPr>
        </p:nvSpPr>
        <p:spPr/>
        <p:txBody>
          <a:bodyPr/>
          <a:lstStyle/>
          <a:p>
            <a:fld id="{4850F4DE-1C22-402A-862E-BA4FB7F7A4F6}" type="slidenum">
              <a:rPr lang="zh-CN" altLang="en-US" smtClean="0"/>
              <a:t>‹#›</a:t>
            </a:fld>
            <a:endParaRPr lang="zh-CN" altLang="en-US"/>
          </a:p>
        </p:txBody>
      </p:sp>
    </p:spTree>
    <p:extLst>
      <p:ext uri="{BB962C8B-B14F-4D97-AF65-F5344CB8AC3E}">
        <p14:creationId xmlns:p14="http://schemas.microsoft.com/office/powerpoint/2010/main" val="121919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B8EE0-4418-95B0-45F2-E0E5D40FE14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79737BC-9A6F-D3B0-1B32-96D61D4A3E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7D10294-608A-097D-148E-257D9C4651C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51291B1-DD52-0C1F-AF39-F127FD7FB4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04C4322-C7B9-7A2F-7E70-12AF53C28F0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ECBAEE9-9E69-27CA-1D30-810AB86EAA09}"/>
              </a:ext>
            </a:extLst>
          </p:cNvPr>
          <p:cNvSpPr>
            <a:spLocks noGrp="1"/>
          </p:cNvSpPr>
          <p:nvPr>
            <p:ph type="dt" sz="half" idx="10"/>
          </p:nvPr>
        </p:nvSpPr>
        <p:spPr/>
        <p:txBody>
          <a:bodyPr/>
          <a:lstStyle/>
          <a:p>
            <a:fld id="{2885F281-E296-4F1F-95BA-CCE7D34B8AAB}" type="datetime1">
              <a:rPr lang="zh-CN" altLang="en-US" smtClean="0"/>
              <a:t>2023/7/3</a:t>
            </a:fld>
            <a:endParaRPr lang="zh-CN" altLang="en-US"/>
          </a:p>
        </p:txBody>
      </p:sp>
      <p:sp>
        <p:nvSpPr>
          <p:cNvPr id="8" name="页脚占位符 7">
            <a:extLst>
              <a:ext uri="{FF2B5EF4-FFF2-40B4-BE49-F238E27FC236}">
                <a16:creationId xmlns:a16="http://schemas.microsoft.com/office/drawing/2014/main" id="{AE906817-78E5-15A6-D811-0F4592C1A54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082BEB1-9215-494A-BE8F-58879638391A}"/>
              </a:ext>
            </a:extLst>
          </p:cNvPr>
          <p:cNvSpPr>
            <a:spLocks noGrp="1"/>
          </p:cNvSpPr>
          <p:nvPr>
            <p:ph type="sldNum" sz="quarter" idx="12"/>
          </p:nvPr>
        </p:nvSpPr>
        <p:spPr/>
        <p:txBody>
          <a:bodyPr/>
          <a:lstStyle/>
          <a:p>
            <a:fld id="{4850F4DE-1C22-402A-862E-BA4FB7F7A4F6}" type="slidenum">
              <a:rPr lang="zh-CN" altLang="en-US" smtClean="0"/>
              <a:t>‹#›</a:t>
            </a:fld>
            <a:endParaRPr lang="zh-CN" altLang="en-US"/>
          </a:p>
        </p:txBody>
      </p:sp>
    </p:spTree>
    <p:extLst>
      <p:ext uri="{BB962C8B-B14F-4D97-AF65-F5344CB8AC3E}">
        <p14:creationId xmlns:p14="http://schemas.microsoft.com/office/powerpoint/2010/main" val="2563439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0FA5FA-FB26-41EF-BECF-2CEED118CA7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C0773AF-493F-85CF-535A-D779A23DF86C}"/>
              </a:ext>
            </a:extLst>
          </p:cNvPr>
          <p:cNvSpPr>
            <a:spLocks noGrp="1"/>
          </p:cNvSpPr>
          <p:nvPr>
            <p:ph type="dt" sz="half" idx="10"/>
          </p:nvPr>
        </p:nvSpPr>
        <p:spPr/>
        <p:txBody>
          <a:bodyPr/>
          <a:lstStyle/>
          <a:p>
            <a:fld id="{02E7C9D2-E1AA-4AAC-88D8-7A6C1A46DD14}" type="datetime1">
              <a:rPr lang="zh-CN" altLang="en-US" smtClean="0"/>
              <a:t>2023/7/3</a:t>
            </a:fld>
            <a:endParaRPr lang="zh-CN" altLang="en-US"/>
          </a:p>
        </p:txBody>
      </p:sp>
      <p:sp>
        <p:nvSpPr>
          <p:cNvPr id="4" name="页脚占位符 3">
            <a:extLst>
              <a:ext uri="{FF2B5EF4-FFF2-40B4-BE49-F238E27FC236}">
                <a16:creationId xmlns:a16="http://schemas.microsoft.com/office/drawing/2014/main" id="{BE90804F-9C86-1027-EEF1-7DD7D1A2E8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64A1E2B-9226-1721-4842-29CE61099F35}"/>
              </a:ext>
            </a:extLst>
          </p:cNvPr>
          <p:cNvSpPr>
            <a:spLocks noGrp="1"/>
          </p:cNvSpPr>
          <p:nvPr>
            <p:ph type="sldNum" sz="quarter" idx="12"/>
          </p:nvPr>
        </p:nvSpPr>
        <p:spPr/>
        <p:txBody>
          <a:bodyPr/>
          <a:lstStyle/>
          <a:p>
            <a:fld id="{4850F4DE-1C22-402A-862E-BA4FB7F7A4F6}" type="slidenum">
              <a:rPr lang="zh-CN" altLang="en-US" smtClean="0"/>
              <a:t>‹#›</a:t>
            </a:fld>
            <a:endParaRPr lang="zh-CN" altLang="en-US"/>
          </a:p>
        </p:txBody>
      </p:sp>
    </p:spTree>
    <p:extLst>
      <p:ext uri="{BB962C8B-B14F-4D97-AF65-F5344CB8AC3E}">
        <p14:creationId xmlns:p14="http://schemas.microsoft.com/office/powerpoint/2010/main" val="47502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E3B569C-84A8-CE14-D8C5-2969E1EF56BE}"/>
              </a:ext>
            </a:extLst>
          </p:cNvPr>
          <p:cNvSpPr>
            <a:spLocks noGrp="1"/>
          </p:cNvSpPr>
          <p:nvPr>
            <p:ph type="dt" sz="half" idx="10"/>
          </p:nvPr>
        </p:nvSpPr>
        <p:spPr/>
        <p:txBody>
          <a:bodyPr/>
          <a:lstStyle/>
          <a:p>
            <a:fld id="{FE5E14F7-65CB-4208-B9DC-2061A202C924}" type="datetime1">
              <a:rPr lang="zh-CN" altLang="en-US" smtClean="0"/>
              <a:t>2023/7/3</a:t>
            </a:fld>
            <a:endParaRPr lang="zh-CN" altLang="en-US"/>
          </a:p>
        </p:txBody>
      </p:sp>
      <p:sp>
        <p:nvSpPr>
          <p:cNvPr id="3" name="页脚占位符 2">
            <a:extLst>
              <a:ext uri="{FF2B5EF4-FFF2-40B4-BE49-F238E27FC236}">
                <a16:creationId xmlns:a16="http://schemas.microsoft.com/office/drawing/2014/main" id="{D59F83AE-3F7E-3784-ABA6-86367E227CF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EA720AE-6A7B-B09B-4CA7-AF50BB4A9AD4}"/>
              </a:ext>
            </a:extLst>
          </p:cNvPr>
          <p:cNvSpPr>
            <a:spLocks noGrp="1"/>
          </p:cNvSpPr>
          <p:nvPr>
            <p:ph type="sldNum" sz="quarter" idx="12"/>
          </p:nvPr>
        </p:nvSpPr>
        <p:spPr/>
        <p:txBody>
          <a:bodyPr/>
          <a:lstStyle/>
          <a:p>
            <a:fld id="{4850F4DE-1C22-402A-862E-BA4FB7F7A4F6}" type="slidenum">
              <a:rPr lang="zh-CN" altLang="en-US" smtClean="0"/>
              <a:t>‹#›</a:t>
            </a:fld>
            <a:endParaRPr lang="zh-CN" altLang="en-US"/>
          </a:p>
        </p:txBody>
      </p:sp>
    </p:spTree>
    <p:extLst>
      <p:ext uri="{BB962C8B-B14F-4D97-AF65-F5344CB8AC3E}">
        <p14:creationId xmlns:p14="http://schemas.microsoft.com/office/powerpoint/2010/main" val="3153290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6E96E-30B4-C0E7-6946-4D86CD167B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FD1D8DC-E1DB-AFF0-9289-4002436AB0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1207519-A89A-1659-0DE1-D3A892C3D7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869CD00-7A7E-C63E-8E33-9DA5B44CD8BB}"/>
              </a:ext>
            </a:extLst>
          </p:cNvPr>
          <p:cNvSpPr>
            <a:spLocks noGrp="1"/>
          </p:cNvSpPr>
          <p:nvPr>
            <p:ph type="dt" sz="half" idx="10"/>
          </p:nvPr>
        </p:nvSpPr>
        <p:spPr/>
        <p:txBody>
          <a:bodyPr/>
          <a:lstStyle/>
          <a:p>
            <a:fld id="{BF1A6C98-A48E-4176-8C9A-2066EC8BB530}" type="datetime1">
              <a:rPr lang="zh-CN" altLang="en-US" smtClean="0"/>
              <a:t>2023/7/3</a:t>
            </a:fld>
            <a:endParaRPr lang="zh-CN" altLang="en-US"/>
          </a:p>
        </p:txBody>
      </p:sp>
      <p:sp>
        <p:nvSpPr>
          <p:cNvPr id="6" name="页脚占位符 5">
            <a:extLst>
              <a:ext uri="{FF2B5EF4-FFF2-40B4-BE49-F238E27FC236}">
                <a16:creationId xmlns:a16="http://schemas.microsoft.com/office/drawing/2014/main" id="{1060A75F-2A68-F663-CBE8-B242FF6E94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DE05D1-5F38-6AFC-A601-A84CF3082075}"/>
              </a:ext>
            </a:extLst>
          </p:cNvPr>
          <p:cNvSpPr>
            <a:spLocks noGrp="1"/>
          </p:cNvSpPr>
          <p:nvPr>
            <p:ph type="sldNum" sz="quarter" idx="12"/>
          </p:nvPr>
        </p:nvSpPr>
        <p:spPr/>
        <p:txBody>
          <a:bodyPr/>
          <a:lstStyle/>
          <a:p>
            <a:fld id="{4850F4DE-1C22-402A-862E-BA4FB7F7A4F6}" type="slidenum">
              <a:rPr lang="zh-CN" altLang="en-US" smtClean="0"/>
              <a:t>‹#›</a:t>
            </a:fld>
            <a:endParaRPr lang="zh-CN" altLang="en-US"/>
          </a:p>
        </p:txBody>
      </p:sp>
    </p:spTree>
    <p:extLst>
      <p:ext uri="{BB962C8B-B14F-4D97-AF65-F5344CB8AC3E}">
        <p14:creationId xmlns:p14="http://schemas.microsoft.com/office/powerpoint/2010/main" val="1836362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08BDF-9D1E-8C1E-2D46-BAB06395A1B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A5E8F6E-E8F7-EFDF-0271-6862C1F0B8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BC6E702-CEA2-D0D9-768C-1C80999CB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ADC49D1-4516-9882-134F-A396E6A2F4F2}"/>
              </a:ext>
            </a:extLst>
          </p:cNvPr>
          <p:cNvSpPr>
            <a:spLocks noGrp="1"/>
          </p:cNvSpPr>
          <p:nvPr>
            <p:ph type="dt" sz="half" idx="10"/>
          </p:nvPr>
        </p:nvSpPr>
        <p:spPr/>
        <p:txBody>
          <a:bodyPr/>
          <a:lstStyle/>
          <a:p>
            <a:fld id="{E552969B-53BA-4479-A0B8-52E240E87CA7}" type="datetime1">
              <a:rPr lang="zh-CN" altLang="en-US" smtClean="0"/>
              <a:t>2023/7/3</a:t>
            </a:fld>
            <a:endParaRPr lang="zh-CN" altLang="en-US"/>
          </a:p>
        </p:txBody>
      </p:sp>
      <p:sp>
        <p:nvSpPr>
          <p:cNvPr id="6" name="页脚占位符 5">
            <a:extLst>
              <a:ext uri="{FF2B5EF4-FFF2-40B4-BE49-F238E27FC236}">
                <a16:creationId xmlns:a16="http://schemas.microsoft.com/office/drawing/2014/main" id="{D3556F7E-ADB9-7BFC-9837-66A8CF8A88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50268A-43EC-7E7A-3ED8-CF3A772A2CBB}"/>
              </a:ext>
            </a:extLst>
          </p:cNvPr>
          <p:cNvSpPr>
            <a:spLocks noGrp="1"/>
          </p:cNvSpPr>
          <p:nvPr>
            <p:ph type="sldNum" sz="quarter" idx="12"/>
          </p:nvPr>
        </p:nvSpPr>
        <p:spPr/>
        <p:txBody>
          <a:bodyPr/>
          <a:lstStyle/>
          <a:p>
            <a:fld id="{4850F4DE-1C22-402A-862E-BA4FB7F7A4F6}" type="slidenum">
              <a:rPr lang="zh-CN" altLang="en-US" smtClean="0"/>
              <a:t>‹#›</a:t>
            </a:fld>
            <a:endParaRPr lang="zh-CN" altLang="en-US"/>
          </a:p>
        </p:txBody>
      </p:sp>
    </p:spTree>
    <p:extLst>
      <p:ext uri="{BB962C8B-B14F-4D97-AF65-F5344CB8AC3E}">
        <p14:creationId xmlns:p14="http://schemas.microsoft.com/office/powerpoint/2010/main" val="201094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0807018-0950-5029-3EB6-7CCE92F2F5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027550F-8AD3-DAF9-4032-D8514A2546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5F1E0B-B6B2-B24A-E662-8AF41D043B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EAA9A-6497-4DFE-BA8A-D451B7C36011}" type="datetime1">
              <a:rPr lang="zh-CN" altLang="en-US" smtClean="0"/>
              <a:t>2023/7/3</a:t>
            </a:fld>
            <a:endParaRPr lang="zh-CN" altLang="en-US"/>
          </a:p>
        </p:txBody>
      </p:sp>
      <p:sp>
        <p:nvSpPr>
          <p:cNvPr id="5" name="页脚占位符 4">
            <a:extLst>
              <a:ext uri="{FF2B5EF4-FFF2-40B4-BE49-F238E27FC236}">
                <a16:creationId xmlns:a16="http://schemas.microsoft.com/office/drawing/2014/main" id="{930DE871-DF0F-7889-597A-BBEA8A61F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F8F938B-B757-46DA-4308-E1BAD915753B}"/>
              </a:ext>
            </a:extLst>
          </p:cNvPr>
          <p:cNvSpPr>
            <a:spLocks noGrp="1"/>
          </p:cNvSpPr>
          <p:nvPr>
            <p:ph type="sldNum" sz="quarter" idx="4"/>
          </p:nvPr>
        </p:nvSpPr>
        <p:spPr>
          <a:xfrm>
            <a:off x="9358745"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4850F4DE-1C22-402A-862E-BA4FB7F7A4F6}" type="slidenum">
              <a:rPr lang="zh-CN" altLang="en-US" smtClean="0"/>
              <a:pPr/>
              <a:t>‹#›</a:t>
            </a:fld>
            <a:endParaRPr lang="zh-CN" altLang="en-US" dirty="0"/>
          </a:p>
        </p:txBody>
      </p:sp>
    </p:spTree>
    <p:extLst>
      <p:ext uri="{BB962C8B-B14F-4D97-AF65-F5344CB8AC3E}">
        <p14:creationId xmlns:p14="http://schemas.microsoft.com/office/powerpoint/2010/main" val="744095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nerve cell">
            <a:extLst>
              <a:ext uri="{FF2B5EF4-FFF2-40B4-BE49-F238E27FC236}">
                <a16:creationId xmlns:a16="http://schemas.microsoft.com/office/drawing/2014/main" id="{AB29F628-26DC-D687-0FC2-2244CDC80653}"/>
              </a:ext>
            </a:extLst>
          </p:cNvPr>
          <p:cNvPicPr>
            <a:picLocks noChangeAspect="1"/>
          </p:cNvPicPr>
          <p:nvPr/>
        </p:nvPicPr>
        <p:blipFill rotWithShape="1">
          <a:blip r:embed="rId3"/>
          <a:srcRect l="5200"/>
          <a:stretch/>
        </p:blipFill>
        <p:spPr>
          <a:xfrm>
            <a:off x="3523485"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699C42CA-C766-7D36-BD4E-BF99668D47CE}"/>
              </a:ext>
            </a:extLst>
          </p:cNvPr>
          <p:cNvSpPr>
            <a:spLocks noGrp="1"/>
          </p:cNvSpPr>
          <p:nvPr>
            <p:ph type="ctrTitle"/>
          </p:nvPr>
        </p:nvSpPr>
        <p:spPr>
          <a:xfrm>
            <a:off x="477981" y="1122363"/>
            <a:ext cx="4023360" cy="3204134"/>
          </a:xfrm>
        </p:spPr>
        <p:txBody>
          <a:bodyPr anchor="b">
            <a:normAutofit/>
          </a:bodyPr>
          <a:lstStyle/>
          <a:p>
            <a:pPr algn="l"/>
            <a:r>
              <a:rPr lang="en-US" altLang="zh-CN" sz="4400" dirty="0">
                <a:latin typeface="Times New Roman" panose="02020603050405020304" pitchFamily="18" charset="0"/>
                <a:cs typeface="Times New Roman" panose="02020603050405020304" pitchFamily="18" charset="0"/>
              </a:rPr>
              <a:t>Constructing neural networks using Dendritic Neuron Model</a:t>
            </a:r>
            <a:endParaRPr lang="zh-CN" altLang="en-US" sz="44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47A5E6B7-3326-E8F7-046C-EEF4391F3311}"/>
              </a:ext>
            </a:extLst>
          </p:cNvPr>
          <p:cNvSpPr>
            <a:spLocks noGrp="1"/>
          </p:cNvSpPr>
          <p:nvPr>
            <p:ph type="subTitle" idx="1"/>
          </p:nvPr>
        </p:nvSpPr>
        <p:spPr>
          <a:xfrm>
            <a:off x="477981" y="4872922"/>
            <a:ext cx="3333300" cy="1629615"/>
          </a:xfrm>
        </p:spPr>
        <p:txBody>
          <a:bodyPr>
            <a:normAutofit/>
          </a:bodyPr>
          <a:lstStyle/>
          <a:p>
            <a:pPr algn="l"/>
            <a:r>
              <a:rPr lang="zh-CN" altLang="en-US" sz="1600" dirty="0">
                <a:latin typeface="MS Mincho" panose="02020609040205080304" pitchFamily="49" charset="-128"/>
                <a:ea typeface="MS Mincho" panose="02020609040205080304" pitchFamily="49" charset="-128"/>
              </a:rPr>
              <a:t>理工学教育部</a:t>
            </a:r>
            <a:r>
              <a:rPr lang="en-US" altLang="zh-CN" sz="1600" dirty="0">
                <a:latin typeface="MS Mincho" panose="02020609040205080304" pitchFamily="49" charset="-128"/>
                <a:ea typeface="MS Mincho" panose="02020609040205080304" pitchFamily="49" charset="-128"/>
              </a:rPr>
              <a:t> - </a:t>
            </a:r>
            <a:r>
              <a:rPr lang="ja-JP" altLang="en-US" sz="1600" dirty="0">
                <a:latin typeface="MS Mincho" panose="02020609040205080304" pitchFamily="49" charset="-128"/>
                <a:ea typeface="MS Mincho" panose="02020609040205080304" pitchFamily="49" charset="-128"/>
              </a:rPr>
              <a:t>数理・ヒューマンシステム科学専攻</a:t>
            </a:r>
            <a:endParaRPr lang="en-US" altLang="zh-CN" sz="1600" dirty="0">
              <a:latin typeface="MS Mincho" panose="02020609040205080304" pitchFamily="49" charset="-128"/>
              <a:ea typeface="MS Mincho" panose="02020609040205080304" pitchFamily="49" charset="-128"/>
            </a:endParaRPr>
          </a:p>
          <a:p>
            <a:pPr algn="l"/>
            <a:r>
              <a:rPr lang="ja-JP" altLang="en-US" sz="1600" dirty="0">
                <a:latin typeface="MS Mincho" panose="02020609040205080304" pitchFamily="49" charset="-128"/>
                <a:ea typeface="MS Mincho" panose="02020609040205080304" pitchFamily="49" charset="-128"/>
              </a:rPr>
              <a:t>名前</a:t>
            </a:r>
            <a:r>
              <a:rPr lang="zh-CN" altLang="en-US" sz="1600" dirty="0">
                <a:latin typeface="MS Mincho" panose="02020609040205080304" pitchFamily="49" charset="-128"/>
                <a:ea typeface="MS Mincho" panose="02020609040205080304" pitchFamily="49" charset="-128"/>
              </a:rPr>
              <a:t>：李   加一</a:t>
            </a:r>
            <a:endParaRPr lang="en-US" altLang="zh-CN" sz="1600" dirty="0">
              <a:latin typeface="MS Mincho" panose="02020609040205080304" pitchFamily="49" charset="-128"/>
              <a:ea typeface="MS Mincho" panose="02020609040205080304" pitchFamily="49" charset="-128"/>
            </a:endParaRPr>
          </a:p>
          <a:p>
            <a:pPr algn="l"/>
            <a:r>
              <a:rPr lang="zh-CN" altLang="en-US" sz="1600" dirty="0">
                <a:latin typeface="MS Mincho" panose="02020609040205080304" pitchFamily="49" charset="-128"/>
                <a:ea typeface="MS Mincho" panose="02020609040205080304" pitchFamily="49" charset="-128"/>
              </a:rPr>
              <a:t>学籍番号</a:t>
            </a:r>
            <a:r>
              <a:rPr lang="en-US" altLang="zh-CN" sz="1600" dirty="0">
                <a:latin typeface="MS Mincho" panose="02020609040205080304" pitchFamily="49" charset="-128"/>
                <a:ea typeface="MS Mincho" panose="02020609040205080304" pitchFamily="49" charset="-128"/>
              </a:rPr>
              <a:t>: 32372010</a:t>
            </a:r>
          </a:p>
          <a:p>
            <a:pPr algn="l"/>
            <a:r>
              <a:rPr lang="en-US" altLang="zh-CN" sz="1600" dirty="0">
                <a:latin typeface="MS Mincho" panose="02020609040205080304" pitchFamily="49" charset="-128"/>
                <a:ea typeface="MS Mincho" panose="02020609040205080304" pitchFamily="49" charset="-128"/>
              </a:rPr>
              <a:t>2023.6.29</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灯片编号占位符 3">
            <a:extLst>
              <a:ext uri="{FF2B5EF4-FFF2-40B4-BE49-F238E27FC236}">
                <a16:creationId xmlns:a16="http://schemas.microsoft.com/office/drawing/2014/main" id="{C08D774D-9A24-7043-31EC-61CAC0E3EAF6}"/>
              </a:ext>
            </a:extLst>
          </p:cNvPr>
          <p:cNvSpPr>
            <a:spLocks noGrp="1"/>
          </p:cNvSpPr>
          <p:nvPr>
            <p:ph type="sldNum" sz="quarter" idx="12"/>
          </p:nvPr>
        </p:nvSpPr>
        <p:spPr/>
        <p:txBody>
          <a:bodyPr/>
          <a:lstStyle/>
          <a:p>
            <a:fld id="{4850F4DE-1C22-402A-862E-BA4FB7F7A4F6}" type="slidenum">
              <a:rPr lang="zh-CN" altLang="en-US" smtClean="0"/>
              <a:t>1</a:t>
            </a:fld>
            <a:endParaRPr lang="zh-CN" altLang="en-US"/>
          </a:p>
        </p:txBody>
      </p:sp>
    </p:spTree>
    <p:extLst>
      <p:ext uri="{BB962C8B-B14F-4D97-AF65-F5344CB8AC3E}">
        <p14:creationId xmlns:p14="http://schemas.microsoft.com/office/powerpoint/2010/main" val="6017409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A94B3AC-0A19-537C-2F88-1E8DC3133890}"/>
              </a:ext>
            </a:extLst>
          </p:cNvPr>
          <p:cNvSpPr>
            <a:spLocks noGrp="1"/>
          </p:cNvSpPr>
          <p:nvPr>
            <p:ph type="sldNum" sz="quarter" idx="12"/>
          </p:nvPr>
        </p:nvSpPr>
        <p:spPr/>
        <p:txBody>
          <a:bodyPr/>
          <a:lstStyle/>
          <a:p>
            <a:fld id="{4850F4DE-1C22-402A-862E-BA4FB7F7A4F6}" type="slidenum">
              <a:rPr lang="zh-CN" altLang="en-US" smtClean="0"/>
              <a:t>10</a:t>
            </a:fld>
            <a:endParaRPr lang="zh-CN" altLang="en-US"/>
          </a:p>
        </p:txBody>
      </p:sp>
      <p:pic>
        <p:nvPicPr>
          <p:cNvPr id="3" name="图片 4" descr="表格&#10;&#10;已自动生成说明">
            <a:extLst>
              <a:ext uri="{FF2B5EF4-FFF2-40B4-BE49-F238E27FC236}">
                <a16:creationId xmlns:a16="http://schemas.microsoft.com/office/drawing/2014/main" id="{60087EE0-8DBF-D443-CC4A-7D307BB62681}"/>
              </a:ext>
            </a:extLst>
          </p:cNvPr>
          <p:cNvPicPr>
            <a:picLocks noChangeAspect="1"/>
          </p:cNvPicPr>
          <p:nvPr/>
        </p:nvPicPr>
        <p:blipFill rotWithShape="1">
          <a:blip r:embed="rId2"/>
          <a:srcRect r="-110" b="49528"/>
          <a:stretch/>
        </p:blipFill>
        <p:spPr>
          <a:xfrm>
            <a:off x="1055084" y="-1808"/>
            <a:ext cx="10370491" cy="6804382"/>
          </a:xfrm>
          <a:prstGeom prst="rect">
            <a:avLst/>
          </a:prstGeom>
        </p:spPr>
      </p:pic>
    </p:spTree>
    <p:extLst>
      <p:ext uri="{BB962C8B-B14F-4D97-AF65-F5344CB8AC3E}">
        <p14:creationId xmlns:p14="http://schemas.microsoft.com/office/powerpoint/2010/main" val="360621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A94B3AC-0A19-537C-2F88-1E8DC3133890}"/>
              </a:ext>
            </a:extLst>
          </p:cNvPr>
          <p:cNvSpPr>
            <a:spLocks noGrp="1"/>
          </p:cNvSpPr>
          <p:nvPr>
            <p:ph type="sldNum" sz="quarter" idx="12"/>
          </p:nvPr>
        </p:nvSpPr>
        <p:spPr/>
        <p:txBody>
          <a:bodyPr/>
          <a:lstStyle/>
          <a:p>
            <a:fld id="{4850F4DE-1C22-402A-862E-BA4FB7F7A4F6}" type="slidenum">
              <a:rPr lang="zh-CN" altLang="en-US" smtClean="0"/>
              <a:t>11</a:t>
            </a:fld>
            <a:endParaRPr lang="zh-CN" altLang="en-US"/>
          </a:p>
        </p:txBody>
      </p:sp>
      <p:pic>
        <p:nvPicPr>
          <p:cNvPr id="6" name="图片 4" descr="表格&#10;&#10;已自动生成说明">
            <a:extLst>
              <a:ext uri="{FF2B5EF4-FFF2-40B4-BE49-F238E27FC236}">
                <a16:creationId xmlns:a16="http://schemas.microsoft.com/office/drawing/2014/main" id="{DA2AC5CE-C9AD-CB02-A2B3-B9569C94FA40}"/>
              </a:ext>
            </a:extLst>
          </p:cNvPr>
          <p:cNvPicPr>
            <a:picLocks noChangeAspect="1"/>
          </p:cNvPicPr>
          <p:nvPr/>
        </p:nvPicPr>
        <p:blipFill rotWithShape="1">
          <a:blip r:embed="rId2"/>
          <a:srcRect l="219" t="50042" r="-329" b="85"/>
          <a:stretch/>
        </p:blipFill>
        <p:spPr>
          <a:xfrm>
            <a:off x="826484" y="-1809"/>
            <a:ext cx="10533787" cy="6857915"/>
          </a:xfrm>
          <a:prstGeom prst="rect">
            <a:avLst/>
          </a:prstGeom>
        </p:spPr>
      </p:pic>
    </p:spTree>
    <p:extLst>
      <p:ext uri="{BB962C8B-B14F-4D97-AF65-F5344CB8AC3E}">
        <p14:creationId xmlns:p14="http://schemas.microsoft.com/office/powerpoint/2010/main" val="2047758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A94B3AC-0A19-537C-2F88-1E8DC3133890}"/>
              </a:ext>
            </a:extLst>
          </p:cNvPr>
          <p:cNvSpPr>
            <a:spLocks noGrp="1"/>
          </p:cNvSpPr>
          <p:nvPr>
            <p:ph type="sldNum" sz="quarter" idx="12"/>
          </p:nvPr>
        </p:nvSpPr>
        <p:spPr/>
        <p:txBody>
          <a:bodyPr/>
          <a:lstStyle/>
          <a:p>
            <a:fld id="{4850F4DE-1C22-402A-862E-BA4FB7F7A4F6}" type="slidenum">
              <a:rPr lang="zh-CN" altLang="en-US" smtClean="0"/>
              <a:t>12</a:t>
            </a:fld>
            <a:endParaRPr lang="zh-CN" altLang="en-US"/>
          </a:p>
        </p:txBody>
      </p:sp>
      <p:sp>
        <p:nvSpPr>
          <p:cNvPr id="6" name="矩形 5">
            <a:extLst>
              <a:ext uri="{FF2B5EF4-FFF2-40B4-BE49-F238E27FC236}">
                <a16:creationId xmlns:a16="http://schemas.microsoft.com/office/drawing/2014/main" id="{B421A9F6-23E6-EA88-4F15-D4FA7384406F}"/>
              </a:ext>
            </a:extLst>
          </p:cNvPr>
          <p:cNvSpPr/>
          <p:nvPr/>
        </p:nvSpPr>
        <p:spPr>
          <a:xfrm>
            <a:off x="0" y="-1"/>
            <a:ext cx="12192000" cy="9824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cs typeface="+mn-ea"/>
              <a:sym typeface="+mn-lt"/>
            </a:endParaRPr>
          </a:p>
        </p:txBody>
      </p:sp>
      <p:sp>
        <p:nvSpPr>
          <p:cNvPr id="8" name="椭圆 7">
            <a:extLst>
              <a:ext uri="{FF2B5EF4-FFF2-40B4-BE49-F238E27FC236}">
                <a16:creationId xmlns:a16="http://schemas.microsoft.com/office/drawing/2014/main" id="{B4A7F43D-C221-7A70-B39B-772E9B365FD4}"/>
              </a:ext>
            </a:extLst>
          </p:cNvPr>
          <p:cNvSpPr/>
          <p:nvPr/>
        </p:nvSpPr>
        <p:spPr>
          <a:xfrm>
            <a:off x="270022" y="151025"/>
            <a:ext cx="751945" cy="75194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10" name="文本框 9">
            <a:extLst>
              <a:ext uri="{FF2B5EF4-FFF2-40B4-BE49-F238E27FC236}">
                <a16:creationId xmlns:a16="http://schemas.microsoft.com/office/drawing/2014/main" id="{DFE629CA-709E-0C22-08D8-19B33BF1A0DA}"/>
              </a:ext>
            </a:extLst>
          </p:cNvPr>
          <p:cNvSpPr txBox="1"/>
          <p:nvPr/>
        </p:nvSpPr>
        <p:spPr>
          <a:xfrm>
            <a:off x="406986" y="173054"/>
            <a:ext cx="478015" cy="707886"/>
          </a:xfrm>
          <a:prstGeom prst="rect">
            <a:avLst/>
          </a:prstGeom>
          <a:noFill/>
        </p:spPr>
        <p:txBody>
          <a:bodyPr wrap="none" lIns="91440" tIns="45720" rIns="91440" bIns="45720" rtlCol="0" anchor="t">
            <a:spAutoFit/>
          </a:bodyPr>
          <a:lstStyle/>
          <a:p>
            <a:pPr algn="ctr"/>
            <a:r>
              <a:rPr lang="en-US" altLang="zh-CN" sz="4000" b="1" dirty="0">
                <a:solidFill>
                  <a:schemeClr val="bg1"/>
                </a:solidFill>
                <a:ea typeface="等线"/>
                <a:cs typeface="+mn-ea"/>
                <a:sym typeface="+mn-lt"/>
              </a:rPr>
              <a:t>2</a:t>
            </a:r>
            <a:endParaRPr lang="en-US" altLang="zh-CN" sz="4000" b="1" dirty="0">
              <a:solidFill>
                <a:schemeClr val="bg1"/>
              </a:solidFill>
              <a:ea typeface="等线"/>
            </a:endParaRPr>
          </a:p>
        </p:txBody>
      </p:sp>
      <p:sp>
        <p:nvSpPr>
          <p:cNvPr id="12" name="文本框 11">
            <a:extLst>
              <a:ext uri="{FF2B5EF4-FFF2-40B4-BE49-F238E27FC236}">
                <a16:creationId xmlns:a16="http://schemas.microsoft.com/office/drawing/2014/main" id="{E7D75ED7-53D5-EF61-99C5-87A0C2D94CDA}"/>
              </a:ext>
            </a:extLst>
          </p:cNvPr>
          <p:cNvSpPr txBox="1"/>
          <p:nvPr/>
        </p:nvSpPr>
        <p:spPr>
          <a:xfrm>
            <a:off x="1086272" y="265387"/>
            <a:ext cx="8184237"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sz="2800" b="1" dirty="0">
                <a:latin typeface="Times New Roman"/>
                <a:ea typeface="SimSun"/>
                <a:cs typeface="Times New Roman"/>
              </a:rPr>
              <a:t>RDNN: DNM-based temporal prediction model</a:t>
            </a:r>
            <a:endParaRPr lang="zh-CN" dirty="0"/>
          </a:p>
        </p:txBody>
      </p:sp>
      <p:pic>
        <p:nvPicPr>
          <p:cNvPr id="7" name="图片 8" descr="图示, 示意图&#10;&#10;已自动生成说明">
            <a:extLst>
              <a:ext uri="{FF2B5EF4-FFF2-40B4-BE49-F238E27FC236}">
                <a16:creationId xmlns:a16="http://schemas.microsoft.com/office/drawing/2014/main" id="{E9A938EE-16D1-D133-5999-A78744114A04}"/>
              </a:ext>
            </a:extLst>
          </p:cNvPr>
          <p:cNvPicPr>
            <a:picLocks noChangeAspect="1"/>
          </p:cNvPicPr>
          <p:nvPr/>
        </p:nvPicPr>
        <p:blipFill>
          <a:blip r:embed="rId2"/>
          <a:stretch>
            <a:fillRect/>
          </a:stretch>
        </p:blipFill>
        <p:spPr>
          <a:xfrm>
            <a:off x="1088571" y="1022428"/>
            <a:ext cx="10167257" cy="4268856"/>
          </a:xfrm>
          <a:prstGeom prst="rect">
            <a:avLst/>
          </a:prstGeom>
        </p:spPr>
      </p:pic>
      <p:pic>
        <p:nvPicPr>
          <p:cNvPr id="30" name="图片 29">
            <a:extLst>
              <a:ext uri="{FF2B5EF4-FFF2-40B4-BE49-F238E27FC236}">
                <a16:creationId xmlns:a16="http://schemas.microsoft.com/office/drawing/2014/main" id="{30E50FFB-5058-AC24-C4CB-95964E33BC80}"/>
              </a:ext>
            </a:extLst>
          </p:cNvPr>
          <p:cNvPicPr>
            <a:picLocks noChangeAspect="1"/>
          </p:cNvPicPr>
          <p:nvPr/>
        </p:nvPicPr>
        <p:blipFill>
          <a:blip r:embed="rId3"/>
          <a:stretch>
            <a:fillRect/>
          </a:stretch>
        </p:blipFill>
        <p:spPr>
          <a:xfrm>
            <a:off x="5634668" y="5560700"/>
            <a:ext cx="2847171" cy="1251824"/>
          </a:xfrm>
          <a:prstGeom prst="rect">
            <a:avLst/>
          </a:prstGeom>
          <a:ln w="19050">
            <a:solidFill>
              <a:srgbClr val="333F50"/>
            </a:solidFill>
          </a:ln>
        </p:spPr>
      </p:pic>
      <p:pic>
        <p:nvPicPr>
          <p:cNvPr id="31" name="图片 30">
            <a:extLst>
              <a:ext uri="{FF2B5EF4-FFF2-40B4-BE49-F238E27FC236}">
                <a16:creationId xmlns:a16="http://schemas.microsoft.com/office/drawing/2014/main" id="{6DA510C9-7515-9E4E-6701-8864746D1255}"/>
              </a:ext>
            </a:extLst>
          </p:cNvPr>
          <p:cNvPicPr>
            <a:picLocks noChangeAspect="1"/>
          </p:cNvPicPr>
          <p:nvPr/>
        </p:nvPicPr>
        <p:blipFill>
          <a:blip r:embed="rId4"/>
          <a:stretch>
            <a:fillRect/>
          </a:stretch>
        </p:blipFill>
        <p:spPr>
          <a:xfrm>
            <a:off x="856913" y="5641300"/>
            <a:ext cx="3945106" cy="1185541"/>
          </a:xfrm>
          <a:prstGeom prst="rect">
            <a:avLst/>
          </a:prstGeom>
          <a:ln w="22225">
            <a:solidFill>
              <a:srgbClr val="333F50"/>
            </a:solidFill>
          </a:ln>
        </p:spPr>
      </p:pic>
      <p:cxnSp>
        <p:nvCxnSpPr>
          <p:cNvPr id="32" name="直接箭头连接符 31">
            <a:extLst>
              <a:ext uri="{FF2B5EF4-FFF2-40B4-BE49-F238E27FC236}">
                <a16:creationId xmlns:a16="http://schemas.microsoft.com/office/drawing/2014/main" id="{CC91980A-A486-4CF8-2E83-078FB239295A}"/>
              </a:ext>
            </a:extLst>
          </p:cNvPr>
          <p:cNvCxnSpPr>
            <a:cxnSpLocks/>
          </p:cNvCxnSpPr>
          <p:nvPr/>
        </p:nvCxnSpPr>
        <p:spPr>
          <a:xfrm flipH="1">
            <a:off x="2829466" y="5028166"/>
            <a:ext cx="449893" cy="613134"/>
          </a:xfrm>
          <a:prstGeom prst="straightConnector1">
            <a:avLst/>
          </a:prstGeom>
          <a:ln>
            <a:solidFill>
              <a:srgbClr val="333F50"/>
            </a:solidFill>
            <a:tailEnd type="triangle" w="lg" len="lg"/>
          </a:ln>
        </p:spPr>
        <p:style>
          <a:lnRef idx="3">
            <a:schemeClr val="dk1"/>
          </a:lnRef>
          <a:fillRef idx="0">
            <a:schemeClr val="dk1"/>
          </a:fillRef>
          <a:effectRef idx="2">
            <a:schemeClr val="dk1"/>
          </a:effectRef>
          <a:fontRef idx="minor">
            <a:schemeClr val="tx1"/>
          </a:fontRef>
        </p:style>
      </p:cxnSp>
      <p:cxnSp>
        <p:nvCxnSpPr>
          <p:cNvPr id="33" name="直接箭头连接符 32">
            <a:extLst>
              <a:ext uri="{FF2B5EF4-FFF2-40B4-BE49-F238E27FC236}">
                <a16:creationId xmlns:a16="http://schemas.microsoft.com/office/drawing/2014/main" id="{E99834AB-11D6-0467-FAD6-4AF59C2DDAE7}"/>
              </a:ext>
            </a:extLst>
          </p:cNvPr>
          <p:cNvCxnSpPr>
            <a:cxnSpLocks/>
          </p:cNvCxnSpPr>
          <p:nvPr/>
        </p:nvCxnSpPr>
        <p:spPr>
          <a:xfrm flipH="1">
            <a:off x="7064132" y="5073975"/>
            <a:ext cx="549293" cy="479204"/>
          </a:xfrm>
          <a:prstGeom prst="straightConnector1">
            <a:avLst/>
          </a:prstGeom>
          <a:ln>
            <a:solidFill>
              <a:srgbClr val="333F50"/>
            </a:solidFill>
            <a:tailEnd type="triangle" w="lg" len="lg"/>
          </a:ln>
        </p:spPr>
        <p:style>
          <a:lnRef idx="3">
            <a:schemeClr val="dk1"/>
          </a:lnRef>
          <a:fillRef idx="0">
            <a:schemeClr val="dk1"/>
          </a:fillRef>
          <a:effectRef idx="2">
            <a:schemeClr val="dk1"/>
          </a:effectRef>
          <a:fontRef idx="minor">
            <a:schemeClr val="tx1"/>
          </a:fontRef>
        </p:style>
      </p:cxnSp>
      <p:pic>
        <p:nvPicPr>
          <p:cNvPr id="34" name="图片 33">
            <a:extLst>
              <a:ext uri="{FF2B5EF4-FFF2-40B4-BE49-F238E27FC236}">
                <a16:creationId xmlns:a16="http://schemas.microsoft.com/office/drawing/2014/main" id="{4D07F260-D580-8969-324F-B824812BC876}"/>
              </a:ext>
            </a:extLst>
          </p:cNvPr>
          <p:cNvPicPr>
            <a:picLocks noChangeAspect="1"/>
          </p:cNvPicPr>
          <p:nvPr/>
        </p:nvPicPr>
        <p:blipFill>
          <a:blip r:embed="rId5"/>
          <a:stretch>
            <a:fillRect/>
          </a:stretch>
        </p:blipFill>
        <p:spPr>
          <a:xfrm>
            <a:off x="9168556" y="5430300"/>
            <a:ext cx="2675679" cy="1219297"/>
          </a:xfrm>
          <a:prstGeom prst="rect">
            <a:avLst/>
          </a:prstGeom>
          <a:ln w="19050">
            <a:solidFill>
              <a:srgbClr val="333F50"/>
            </a:solidFill>
          </a:ln>
        </p:spPr>
      </p:pic>
      <p:cxnSp>
        <p:nvCxnSpPr>
          <p:cNvPr id="35" name="直接箭头连接符 34">
            <a:extLst>
              <a:ext uri="{FF2B5EF4-FFF2-40B4-BE49-F238E27FC236}">
                <a16:creationId xmlns:a16="http://schemas.microsoft.com/office/drawing/2014/main" id="{979FA7B8-263D-A082-E7A3-926E2923BAEC}"/>
              </a:ext>
            </a:extLst>
          </p:cNvPr>
          <p:cNvCxnSpPr>
            <a:cxnSpLocks/>
          </p:cNvCxnSpPr>
          <p:nvPr/>
        </p:nvCxnSpPr>
        <p:spPr>
          <a:xfrm>
            <a:off x="9572854" y="4018061"/>
            <a:ext cx="844077" cy="1382717"/>
          </a:xfrm>
          <a:prstGeom prst="straightConnector1">
            <a:avLst/>
          </a:prstGeom>
          <a:ln>
            <a:solidFill>
              <a:srgbClr val="333F50"/>
            </a:solidFill>
            <a:tailEnd type="triangle" w="lg" len="lg"/>
          </a:ln>
        </p:spPr>
        <p:style>
          <a:lnRef idx="3">
            <a:schemeClr val="dk1"/>
          </a:lnRef>
          <a:fillRef idx="0">
            <a:schemeClr val="dk1"/>
          </a:fillRef>
          <a:effectRef idx="2">
            <a:schemeClr val="dk1"/>
          </a:effectRef>
          <a:fontRef idx="minor">
            <a:schemeClr val="tx1"/>
          </a:fontRef>
        </p:style>
      </p:cxnSp>
      <p:sp>
        <p:nvSpPr>
          <p:cNvPr id="2" name="箭头: 上弧形 1">
            <a:extLst>
              <a:ext uri="{FF2B5EF4-FFF2-40B4-BE49-F238E27FC236}">
                <a16:creationId xmlns:a16="http://schemas.microsoft.com/office/drawing/2014/main" id="{5B32661D-DEBE-4212-C722-96D712D9AE12}"/>
              </a:ext>
            </a:extLst>
          </p:cNvPr>
          <p:cNvSpPr/>
          <p:nvPr/>
        </p:nvSpPr>
        <p:spPr>
          <a:xfrm>
            <a:off x="406986" y="4423410"/>
            <a:ext cx="1010334" cy="445770"/>
          </a:xfrm>
          <a:prstGeom prst="curvedDownArrow">
            <a:avLst>
              <a:gd name="adj1" fmla="val 39906"/>
              <a:gd name="adj2" fmla="val 78249"/>
              <a:gd name="adj3" fmla="val 35256"/>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17968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内容占位符 2">
            <a:extLst>
              <a:ext uri="{FF2B5EF4-FFF2-40B4-BE49-F238E27FC236}">
                <a16:creationId xmlns:a16="http://schemas.microsoft.com/office/drawing/2014/main" id="{0B6F8819-953E-7751-EDEE-42197A1128AE}"/>
              </a:ext>
            </a:extLst>
          </p:cNvPr>
          <p:cNvGraphicFramePr>
            <a:graphicFrameLocks noGrp="1"/>
          </p:cNvGraphicFramePr>
          <p:nvPr>
            <p:ph idx="1"/>
            <p:extLst>
              <p:ext uri="{D42A27DB-BD31-4B8C-83A1-F6EECF244321}">
                <p14:modId xmlns:p14="http://schemas.microsoft.com/office/powerpoint/2010/main" val="3623350600"/>
              </p:ext>
            </p:extLst>
          </p:nvPr>
        </p:nvGraphicFramePr>
        <p:xfrm>
          <a:off x="1504859" y="1699143"/>
          <a:ext cx="9543570" cy="45028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矩形 10">
            <a:extLst>
              <a:ext uri="{FF2B5EF4-FFF2-40B4-BE49-F238E27FC236}">
                <a16:creationId xmlns:a16="http://schemas.microsoft.com/office/drawing/2014/main" id="{7E7DC045-B5FB-A088-E62B-7B4CE044FB89}"/>
              </a:ext>
            </a:extLst>
          </p:cNvPr>
          <p:cNvSpPr/>
          <p:nvPr/>
        </p:nvSpPr>
        <p:spPr>
          <a:xfrm>
            <a:off x="-1" y="0"/>
            <a:ext cx="12192001" cy="1429230"/>
          </a:xfrm>
          <a:prstGeom prst="rect">
            <a:avLst/>
          </a:prstGeom>
          <a:solidFill>
            <a:srgbClr val="22244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400" b="1" dirty="0">
                <a:solidFill>
                  <a:srgbClr val="ECEDEB"/>
                </a:solidFill>
              </a:rPr>
              <a:t>CONTENTS</a:t>
            </a:r>
            <a:endParaRPr lang="en-US" altLang="zh-CN" sz="4400" b="1" dirty="0">
              <a:solidFill>
                <a:srgbClr val="ECEDEB"/>
              </a:solidFill>
              <a:latin typeface="Times New Roman" panose="02020603050405020304" pitchFamily="18" charset="0"/>
              <a:cs typeface="Times New Roman" panose="02020603050405020304" pitchFamily="18" charset="0"/>
            </a:endParaRPr>
          </a:p>
        </p:txBody>
      </p:sp>
      <p:sp>
        <p:nvSpPr>
          <p:cNvPr id="12" name="椭圆 11">
            <a:extLst>
              <a:ext uri="{FF2B5EF4-FFF2-40B4-BE49-F238E27FC236}">
                <a16:creationId xmlns:a16="http://schemas.microsoft.com/office/drawing/2014/main" id="{A6A1866C-1026-9CB3-078D-5FDEBD0D7FBA}"/>
              </a:ext>
            </a:extLst>
          </p:cNvPr>
          <p:cNvSpPr/>
          <p:nvPr/>
        </p:nvSpPr>
        <p:spPr>
          <a:xfrm>
            <a:off x="1740278" y="2199513"/>
            <a:ext cx="763770" cy="763770"/>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rgbClr val="ECEDEB"/>
                </a:solidFill>
                <a:latin typeface="华文琥珀" panose="02010800040101010101" pitchFamily="2" charset="-122"/>
                <a:ea typeface="华文琥珀" panose="02010800040101010101" pitchFamily="2" charset="-122"/>
                <a:cs typeface="Times New Roman" panose="02020603050405020304" pitchFamily="18" charset="0"/>
              </a:rPr>
              <a:t>I</a:t>
            </a:r>
            <a:endParaRPr lang="zh-CN" altLang="en-US" sz="4400" dirty="0">
              <a:solidFill>
                <a:srgbClr val="ECEDEB"/>
              </a:solidFill>
              <a:latin typeface="华文琥珀" panose="02010800040101010101" pitchFamily="2" charset="-122"/>
              <a:ea typeface="华文琥珀" panose="02010800040101010101" pitchFamily="2" charset="-122"/>
              <a:cs typeface="Times New Roman" panose="02020603050405020304" pitchFamily="18" charset="0"/>
            </a:endParaRPr>
          </a:p>
        </p:txBody>
      </p:sp>
      <p:sp>
        <p:nvSpPr>
          <p:cNvPr id="13" name="椭圆 12">
            <a:extLst>
              <a:ext uri="{FF2B5EF4-FFF2-40B4-BE49-F238E27FC236}">
                <a16:creationId xmlns:a16="http://schemas.microsoft.com/office/drawing/2014/main" id="{93476DD8-09FF-5E9A-EAD7-70F3E7C72993}"/>
              </a:ext>
            </a:extLst>
          </p:cNvPr>
          <p:cNvSpPr/>
          <p:nvPr/>
        </p:nvSpPr>
        <p:spPr>
          <a:xfrm>
            <a:off x="1932118" y="3413186"/>
            <a:ext cx="1059445" cy="1074755"/>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rgbClr val="ECEDEB"/>
                </a:solidFill>
                <a:latin typeface="华文琥珀" panose="02010800040101010101" pitchFamily="2" charset="-122"/>
                <a:ea typeface="华文琥珀" panose="02010800040101010101" pitchFamily="2" charset="-122"/>
                <a:cs typeface="Times New Roman" panose="02020603050405020304" pitchFamily="18" charset="0"/>
              </a:rPr>
              <a:t>II</a:t>
            </a:r>
            <a:endParaRPr lang="zh-CN" altLang="en-US" sz="4400" dirty="0">
              <a:solidFill>
                <a:srgbClr val="ECEDEB"/>
              </a:solidFill>
              <a:latin typeface="华文琥珀" panose="02010800040101010101" pitchFamily="2" charset="-122"/>
              <a:ea typeface="华文琥珀" panose="02010800040101010101" pitchFamily="2" charset="-122"/>
              <a:cs typeface="Times New Roman" panose="02020603050405020304" pitchFamily="18" charset="0"/>
            </a:endParaRPr>
          </a:p>
        </p:txBody>
      </p:sp>
      <p:sp>
        <p:nvSpPr>
          <p:cNvPr id="15" name="椭圆 14">
            <a:extLst>
              <a:ext uri="{FF2B5EF4-FFF2-40B4-BE49-F238E27FC236}">
                <a16:creationId xmlns:a16="http://schemas.microsoft.com/office/drawing/2014/main" id="{8334D3FA-0CFE-AFA7-6CEC-DC7B6336D4C7}"/>
              </a:ext>
            </a:extLst>
          </p:cNvPr>
          <p:cNvSpPr/>
          <p:nvPr/>
        </p:nvSpPr>
        <p:spPr>
          <a:xfrm>
            <a:off x="1501810" y="4705633"/>
            <a:ext cx="1240707" cy="1240707"/>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rgbClr val="ECEDEB"/>
                </a:solidFill>
                <a:latin typeface="华文琥珀" panose="02010800040101010101" pitchFamily="2" charset="-122"/>
                <a:ea typeface="华文琥珀" panose="02010800040101010101" pitchFamily="2" charset="-122"/>
                <a:cs typeface="Times New Roman" panose="02020603050405020304" pitchFamily="18" charset="0"/>
              </a:rPr>
              <a:t>III</a:t>
            </a:r>
            <a:endParaRPr lang="zh-CN" altLang="en-US" sz="4400" dirty="0">
              <a:solidFill>
                <a:srgbClr val="ECEDEB"/>
              </a:solidFill>
              <a:latin typeface="华文琥珀" panose="02010800040101010101" pitchFamily="2" charset="-122"/>
              <a:ea typeface="华文琥珀" panose="02010800040101010101" pitchFamily="2"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284E83D6-CBC5-67D8-C60F-614E37DB51E9}"/>
              </a:ext>
            </a:extLst>
          </p:cNvPr>
          <p:cNvSpPr>
            <a:spLocks noGrp="1"/>
          </p:cNvSpPr>
          <p:nvPr>
            <p:ph type="sldNum" sz="quarter" idx="12"/>
          </p:nvPr>
        </p:nvSpPr>
        <p:spPr/>
        <p:txBody>
          <a:bodyPr/>
          <a:lstStyle/>
          <a:p>
            <a:fld id="{4850F4DE-1C22-402A-862E-BA4FB7F7A4F6}" type="slidenum">
              <a:rPr lang="zh-CN" altLang="en-US" smtClean="0"/>
              <a:t>2</a:t>
            </a:fld>
            <a:endParaRPr lang="zh-CN" altLang="en-US"/>
          </a:p>
        </p:txBody>
      </p:sp>
    </p:spTree>
    <p:extLst>
      <p:ext uri="{BB962C8B-B14F-4D97-AF65-F5344CB8AC3E}">
        <p14:creationId xmlns:p14="http://schemas.microsoft.com/office/powerpoint/2010/main" val="1048745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6301C22-16C3-6EDF-C474-0B57EADF27A3}"/>
              </a:ext>
            </a:extLst>
          </p:cNvPr>
          <p:cNvSpPr>
            <a:spLocks noGrp="1"/>
          </p:cNvSpPr>
          <p:nvPr>
            <p:ph type="sldNum" sz="quarter" idx="12"/>
          </p:nvPr>
        </p:nvSpPr>
        <p:spPr/>
        <p:txBody>
          <a:bodyPr/>
          <a:lstStyle/>
          <a:p>
            <a:fld id="{4850F4DE-1C22-402A-862E-BA4FB7F7A4F6}" type="slidenum">
              <a:rPr lang="zh-CN" altLang="en-US" smtClean="0"/>
              <a:t>3</a:t>
            </a:fld>
            <a:endParaRPr lang="zh-CN" altLang="en-US"/>
          </a:p>
        </p:txBody>
      </p:sp>
      <p:sp>
        <p:nvSpPr>
          <p:cNvPr id="5" name="矩形 4">
            <a:extLst>
              <a:ext uri="{FF2B5EF4-FFF2-40B4-BE49-F238E27FC236}">
                <a16:creationId xmlns:a16="http://schemas.microsoft.com/office/drawing/2014/main" id="{9A584DAD-853F-C6E7-1326-45E84E22F8F6}"/>
              </a:ext>
            </a:extLst>
          </p:cNvPr>
          <p:cNvSpPr/>
          <p:nvPr/>
        </p:nvSpPr>
        <p:spPr>
          <a:xfrm>
            <a:off x="0" y="-1"/>
            <a:ext cx="12192000" cy="9824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cs typeface="+mn-ea"/>
              <a:sym typeface="+mn-lt"/>
            </a:endParaRPr>
          </a:p>
        </p:txBody>
      </p:sp>
      <p:sp>
        <p:nvSpPr>
          <p:cNvPr id="6" name="椭圆 5">
            <a:extLst>
              <a:ext uri="{FF2B5EF4-FFF2-40B4-BE49-F238E27FC236}">
                <a16:creationId xmlns:a16="http://schemas.microsoft.com/office/drawing/2014/main" id="{2989ABE4-FF61-D8E0-412F-2F0FE21A76D5}"/>
              </a:ext>
            </a:extLst>
          </p:cNvPr>
          <p:cNvSpPr/>
          <p:nvPr/>
        </p:nvSpPr>
        <p:spPr>
          <a:xfrm>
            <a:off x="270022" y="151025"/>
            <a:ext cx="751945" cy="75194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7" name="文本框 6">
            <a:extLst>
              <a:ext uri="{FF2B5EF4-FFF2-40B4-BE49-F238E27FC236}">
                <a16:creationId xmlns:a16="http://schemas.microsoft.com/office/drawing/2014/main" id="{3885BD11-47C8-F4B0-83EA-8EFA52175C75}"/>
              </a:ext>
            </a:extLst>
          </p:cNvPr>
          <p:cNvSpPr txBox="1"/>
          <p:nvPr/>
        </p:nvSpPr>
        <p:spPr>
          <a:xfrm>
            <a:off x="406986" y="173054"/>
            <a:ext cx="478015" cy="707886"/>
          </a:xfrm>
          <a:prstGeom prst="rect">
            <a:avLst/>
          </a:prstGeom>
          <a:noFill/>
        </p:spPr>
        <p:txBody>
          <a:bodyPr wrap="none" rtlCol="0">
            <a:spAutoFit/>
          </a:bodyPr>
          <a:lstStyle/>
          <a:p>
            <a:pPr algn="ctr"/>
            <a:r>
              <a:rPr lang="en-US" altLang="zh-CN" sz="4000" b="1" dirty="0">
                <a:solidFill>
                  <a:schemeClr val="bg1"/>
                </a:solidFill>
                <a:cs typeface="+mn-ea"/>
                <a:sym typeface="+mn-lt"/>
              </a:rPr>
              <a:t>1</a:t>
            </a:r>
            <a:endParaRPr lang="zh-CN" altLang="en-US" sz="4000" b="1" dirty="0">
              <a:solidFill>
                <a:schemeClr val="bg1"/>
              </a:solidFill>
              <a:cs typeface="+mn-ea"/>
              <a:sym typeface="+mn-lt"/>
            </a:endParaRPr>
          </a:p>
        </p:txBody>
      </p:sp>
      <p:sp>
        <p:nvSpPr>
          <p:cNvPr id="8" name="文本框 7">
            <a:extLst>
              <a:ext uri="{FF2B5EF4-FFF2-40B4-BE49-F238E27FC236}">
                <a16:creationId xmlns:a16="http://schemas.microsoft.com/office/drawing/2014/main" id="{D11074AC-A4D3-DD85-4004-0EDFDF0AFFE2}"/>
              </a:ext>
            </a:extLst>
          </p:cNvPr>
          <p:cNvSpPr txBox="1"/>
          <p:nvPr/>
        </p:nvSpPr>
        <p:spPr>
          <a:xfrm>
            <a:off x="1086272" y="265387"/>
            <a:ext cx="7030352"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sz="2800" b="1" dirty="0">
                <a:latin typeface="Times New Roman"/>
                <a:ea typeface="SimSun"/>
                <a:cs typeface="Times New Roman"/>
              </a:rPr>
              <a:t>DNM: Dendritic Neuron Model</a:t>
            </a:r>
            <a:endParaRPr lang="zh-CN" dirty="0"/>
          </a:p>
        </p:txBody>
      </p:sp>
      <p:sp>
        <p:nvSpPr>
          <p:cNvPr id="9" name="矩形 8">
            <a:extLst>
              <a:ext uri="{FF2B5EF4-FFF2-40B4-BE49-F238E27FC236}">
                <a16:creationId xmlns:a16="http://schemas.microsoft.com/office/drawing/2014/main" id="{4C522B0D-0351-5A22-B60B-D9380AC93455}"/>
              </a:ext>
            </a:extLst>
          </p:cNvPr>
          <p:cNvSpPr/>
          <p:nvPr/>
        </p:nvSpPr>
        <p:spPr>
          <a:xfrm>
            <a:off x="829003" y="1620148"/>
            <a:ext cx="4991147" cy="1817142"/>
          </a:xfrm>
          <a:prstGeom prst="rect">
            <a:avLst/>
          </a:prstGeom>
        </p:spPr>
        <p:txBody>
          <a:bodyPr wrap="square" lIns="91440" tIns="45720" rIns="91440" bIns="45720" anchor="t">
            <a:noAutofit/>
          </a:bodyPr>
          <a:lstStyle/>
          <a:p>
            <a:r>
              <a:rPr lang="en-US" altLang="ja-JP" sz="2800" dirty="0">
                <a:latin typeface="Times New Roman"/>
                <a:ea typeface="游ゴシック"/>
                <a:cs typeface="Times New Roman"/>
              </a:rPr>
              <a:t>The basic unit for building deep learning models is the </a:t>
            </a:r>
            <a:r>
              <a:rPr lang="en-US" altLang="ja-JP" sz="2800" b="1" dirty="0">
                <a:latin typeface="Times New Roman"/>
                <a:ea typeface="游ゴシック"/>
                <a:cs typeface="Times New Roman"/>
              </a:rPr>
              <a:t>McCulloch-Pitts (MP) </a:t>
            </a:r>
            <a:r>
              <a:rPr lang="en-US" altLang="ja-JP" sz="2800" dirty="0">
                <a:latin typeface="Times New Roman"/>
                <a:ea typeface="游ゴシック"/>
                <a:cs typeface="Times New Roman"/>
              </a:rPr>
              <a:t>neuron. </a:t>
            </a:r>
          </a:p>
          <a:p>
            <a:endParaRPr lang="en-US" altLang="ja-JP" sz="2800" dirty="0">
              <a:latin typeface="Times New Roman" panose="02020603050405020304" pitchFamily="18" charset="0"/>
              <a:cs typeface="Times New Roman" panose="02020603050405020304" pitchFamily="18" charset="0"/>
            </a:endParaRPr>
          </a:p>
        </p:txBody>
      </p:sp>
      <p:sp>
        <p:nvSpPr>
          <p:cNvPr id="10" name="立方体 9">
            <a:extLst>
              <a:ext uri="{FF2B5EF4-FFF2-40B4-BE49-F238E27FC236}">
                <a16:creationId xmlns:a16="http://schemas.microsoft.com/office/drawing/2014/main" id="{5E8E9DED-5888-D871-9393-EF0F1218E47F}"/>
              </a:ext>
            </a:extLst>
          </p:cNvPr>
          <p:cNvSpPr/>
          <p:nvPr/>
        </p:nvSpPr>
        <p:spPr>
          <a:xfrm>
            <a:off x="815076" y="3829982"/>
            <a:ext cx="2516459" cy="2366371"/>
          </a:xfrm>
          <a:prstGeom prst="cube">
            <a:avLst/>
          </a:prstGeom>
          <a:solidFill>
            <a:srgbClr val="333F5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Deep</a:t>
            </a:r>
          </a:p>
          <a:p>
            <a:pPr algn="ctr"/>
            <a:r>
              <a:rPr lang="en-US" altLang="zh-CN" dirty="0"/>
              <a:t>Learning</a:t>
            </a:r>
          </a:p>
          <a:p>
            <a:pPr algn="ctr"/>
            <a:r>
              <a:rPr kumimoji="1" lang="en-US" altLang="zh-CN" dirty="0"/>
              <a:t>Model</a:t>
            </a:r>
            <a:endParaRPr kumimoji="1" lang="ja-JP" altLang="en-US" dirty="0"/>
          </a:p>
        </p:txBody>
      </p:sp>
      <p:sp>
        <p:nvSpPr>
          <p:cNvPr id="11" name="文本框 10">
            <a:extLst>
              <a:ext uri="{FF2B5EF4-FFF2-40B4-BE49-F238E27FC236}">
                <a16:creationId xmlns:a16="http://schemas.microsoft.com/office/drawing/2014/main" id="{98E92016-B27C-B516-2D53-F01B7808A44C}"/>
              </a:ext>
            </a:extLst>
          </p:cNvPr>
          <p:cNvSpPr txBox="1"/>
          <p:nvPr/>
        </p:nvSpPr>
        <p:spPr>
          <a:xfrm>
            <a:off x="1673195" y="3909295"/>
            <a:ext cx="800219" cy="461665"/>
          </a:xfrm>
          <a:prstGeom prst="rect">
            <a:avLst/>
          </a:prstGeom>
          <a:noFill/>
        </p:spPr>
        <p:txBody>
          <a:bodyPr wrap="none" rtlCol="0">
            <a:spAutoFit/>
          </a:bodyPr>
          <a:lstStyle/>
          <a:p>
            <a:r>
              <a:rPr kumimoji="1" lang="zh-CN" altLang="en-US" sz="2400" b="1" i="1" dirty="0">
                <a:solidFill>
                  <a:schemeClr val="bg1"/>
                </a:solidFill>
                <a:latin typeface="Times New Roman" panose="02020603050405020304" pitchFamily="18" charset="0"/>
                <a:cs typeface="Times New Roman" panose="02020603050405020304" pitchFamily="18" charset="0"/>
              </a:rPr>
              <a:t>？？</a:t>
            </a:r>
            <a:endParaRPr kumimoji="1" lang="ja-JP" altLang="en-US" sz="2400" b="1" i="1" dirty="0">
              <a:solidFill>
                <a:schemeClr val="bg1"/>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3378F531-AD93-E7EF-DEF2-5D8D3B17F232}"/>
              </a:ext>
            </a:extLst>
          </p:cNvPr>
          <p:cNvSpPr txBox="1"/>
          <p:nvPr/>
        </p:nvSpPr>
        <p:spPr>
          <a:xfrm>
            <a:off x="1324315" y="6275665"/>
            <a:ext cx="1305165" cy="400110"/>
          </a:xfrm>
          <a:prstGeom prst="rect">
            <a:avLst/>
          </a:prstGeom>
          <a:noFill/>
        </p:spPr>
        <p:txBody>
          <a:bodyPr wrap="none" rtlCol="0">
            <a:spAutoFit/>
          </a:bodyPr>
          <a:lstStyle/>
          <a:p>
            <a:r>
              <a:rPr kumimoji="1" lang="en-US" altLang="zh-CN" sz="2000" b="1" dirty="0">
                <a:latin typeface="+mn-ea"/>
                <a:cs typeface="Times New Roman" panose="02020603050405020304" pitchFamily="18" charset="0"/>
              </a:rPr>
              <a:t>Black Box</a:t>
            </a:r>
            <a:endParaRPr kumimoji="1" lang="ja-JP" altLang="en-US" sz="2000" b="1" dirty="0">
              <a:latin typeface="+mn-ea"/>
              <a:cs typeface="Times New Roman" panose="02020603050405020304" pitchFamily="18" charset="0"/>
            </a:endParaRPr>
          </a:p>
        </p:txBody>
      </p:sp>
      <p:pic>
        <p:nvPicPr>
          <p:cNvPr id="13" name="图形 12">
            <a:extLst>
              <a:ext uri="{FF2B5EF4-FFF2-40B4-BE49-F238E27FC236}">
                <a16:creationId xmlns:a16="http://schemas.microsoft.com/office/drawing/2014/main" id="{65D65BA3-6C76-A98D-D6D4-42B2755283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29679" y="1092880"/>
            <a:ext cx="4990635" cy="2525748"/>
          </a:xfrm>
          <a:prstGeom prst="rect">
            <a:avLst/>
          </a:prstGeom>
        </p:spPr>
      </p:pic>
      <p:sp>
        <p:nvSpPr>
          <p:cNvPr id="15" name="矩形 14">
            <a:extLst>
              <a:ext uri="{FF2B5EF4-FFF2-40B4-BE49-F238E27FC236}">
                <a16:creationId xmlns:a16="http://schemas.microsoft.com/office/drawing/2014/main" id="{62159E22-F42F-8E22-9471-8FB0316935EE}"/>
              </a:ext>
            </a:extLst>
          </p:cNvPr>
          <p:cNvSpPr/>
          <p:nvPr/>
        </p:nvSpPr>
        <p:spPr>
          <a:xfrm>
            <a:off x="4220439" y="4292514"/>
            <a:ext cx="7470329" cy="1817142"/>
          </a:xfrm>
          <a:prstGeom prst="rect">
            <a:avLst/>
          </a:prstGeom>
        </p:spPr>
        <p:txBody>
          <a:bodyPr wrap="square" lIns="91440" tIns="45720" rIns="91440" bIns="45720" anchor="t">
            <a:noAutofit/>
          </a:bodyPr>
          <a:lstStyle/>
          <a:p>
            <a:r>
              <a:rPr lang="en-US" sz="2800" dirty="0">
                <a:latin typeface="Times New Roman"/>
                <a:ea typeface="+mn-lt"/>
                <a:cs typeface="Times New Roman"/>
              </a:rPr>
              <a:t>Despite their widespread use, MP neurons have certain limitations, such as their inability to handle noise and uncertainty in input data, as well as their limited adaptability to varying data distributions.</a:t>
            </a:r>
          </a:p>
          <a:p>
            <a:endParaRPr lang="en-US" altLang="ja-JP" sz="2800" dirty="0">
              <a:latin typeface="Times New Roman" panose="02020603050405020304" pitchFamily="18" charset="0"/>
              <a:ea typeface="游ゴシック"/>
              <a:cs typeface="Times New Roman" panose="02020603050405020304" pitchFamily="18" charset="0"/>
            </a:endParaRPr>
          </a:p>
        </p:txBody>
      </p:sp>
    </p:spTree>
    <p:extLst>
      <p:ext uri="{BB962C8B-B14F-4D97-AF65-F5344CB8AC3E}">
        <p14:creationId xmlns:p14="http://schemas.microsoft.com/office/powerpoint/2010/main" val="2482301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A94B3AC-0A19-537C-2F88-1E8DC3133890}"/>
              </a:ext>
            </a:extLst>
          </p:cNvPr>
          <p:cNvSpPr>
            <a:spLocks noGrp="1"/>
          </p:cNvSpPr>
          <p:nvPr>
            <p:ph type="sldNum" sz="quarter" idx="12"/>
          </p:nvPr>
        </p:nvSpPr>
        <p:spPr/>
        <p:txBody>
          <a:bodyPr/>
          <a:lstStyle/>
          <a:p>
            <a:fld id="{4850F4DE-1C22-402A-862E-BA4FB7F7A4F6}" type="slidenum">
              <a:rPr lang="zh-CN" altLang="en-US" smtClean="0"/>
              <a:t>4</a:t>
            </a:fld>
            <a:endParaRPr lang="zh-CN" altLang="en-US"/>
          </a:p>
        </p:txBody>
      </p:sp>
      <p:sp>
        <p:nvSpPr>
          <p:cNvPr id="6" name="矩形 5">
            <a:extLst>
              <a:ext uri="{FF2B5EF4-FFF2-40B4-BE49-F238E27FC236}">
                <a16:creationId xmlns:a16="http://schemas.microsoft.com/office/drawing/2014/main" id="{B421A9F6-23E6-EA88-4F15-D4FA7384406F}"/>
              </a:ext>
            </a:extLst>
          </p:cNvPr>
          <p:cNvSpPr/>
          <p:nvPr/>
        </p:nvSpPr>
        <p:spPr>
          <a:xfrm>
            <a:off x="0" y="-1"/>
            <a:ext cx="12192000" cy="9824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cs typeface="+mn-ea"/>
              <a:sym typeface="+mn-lt"/>
            </a:endParaRPr>
          </a:p>
        </p:txBody>
      </p:sp>
      <p:sp>
        <p:nvSpPr>
          <p:cNvPr id="8" name="椭圆 7">
            <a:extLst>
              <a:ext uri="{FF2B5EF4-FFF2-40B4-BE49-F238E27FC236}">
                <a16:creationId xmlns:a16="http://schemas.microsoft.com/office/drawing/2014/main" id="{B4A7F43D-C221-7A70-B39B-772E9B365FD4}"/>
              </a:ext>
            </a:extLst>
          </p:cNvPr>
          <p:cNvSpPr/>
          <p:nvPr/>
        </p:nvSpPr>
        <p:spPr>
          <a:xfrm>
            <a:off x="270022" y="151025"/>
            <a:ext cx="751945" cy="75194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10" name="文本框 9">
            <a:extLst>
              <a:ext uri="{FF2B5EF4-FFF2-40B4-BE49-F238E27FC236}">
                <a16:creationId xmlns:a16="http://schemas.microsoft.com/office/drawing/2014/main" id="{DFE629CA-709E-0C22-08D8-19B33BF1A0DA}"/>
              </a:ext>
            </a:extLst>
          </p:cNvPr>
          <p:cNvSpPr txBox="1"/>
          <p:nvPr/>
        </p:nvSpPr>
        <p:spPr>
          <a:xfrm>
            <a:off x="406986" y="173054"/>
            <a:ext cx="478015" cy="707886"/>
          </a:xfrm>
          <a:prstGeom prst="rect">
            <a:avLst/>
          </a:prstGeom>
          <a:noFill/>
        </p:spPr>
        <p:txBody>
          <a:bodyPr wrap="none" rtlCol="0">
            <a:spAutoFit/>
          </a:bodyPr>
          <a:lstStyle/>
          <a:p>
            <a:pPr algn="ctr"/>
            <a:r>
              <a:rPr lang="en-US" altLang="zh-CN" sz="4000" b="1" dirty="0">
                <a:solidFill>
                  <a:schemeClr val="bg1"/>
                </a:solidFill>
                <a:cs typeface="+mn-ea"/>
                <a:sym typeface="+mn-lt"/>
              </a:rPr>
              <a:t>1</a:t>
            </a:r>
            <a:endParaRPr lang="zh-CN" altLang="en-US" sz="4000" b="1" dirty="0">
              <a:solidFill>
                <a:schemeClr val="bg1"/>
              </a:solidFill>
              <a:cs typeface="+mn-ea"/>
              <a:sym typeface="+mn-lt"/>
            </a:endParaRPr>
          </a:p>
        </p:txBody>
      </p:sp>
      <p:sp>
        <p:nvSpPr>
          <p:cNvPr id="12" name="文本框 11">
            <a:extLst>
              <a:ext uri="{FF2B5EF4-FFF2-40B4-BE49-F238E27FC236}">
                <a16:creationId xmlns:a16="http://schemas.microsoft.com/office/drawing/2014/main" id="{E7D75ED7-53D5-EF61-99C5-87A0C2D94CDA}"/>
              </a:ext>
            </a:extLst>
          </p:cNvPr>
          <p:cNvSpPr txBox="1"/>
          <p:nvPr/>
        </p:nvSpPr>
        <p:spPr>
          <a:xfrm>
            <a:off x="1086272" y="265387"/>
            <a:ext cx="7030352"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sz="2800" b="1" dirty="0">
                <a:latin typeface="Times New Roman"/>
                <a:ea typeface="SimSun"/>
                <a:cs typeface="Times New Roman"/>
              </a:rPr>
              <a:t>DNM: Dendritic Neuron Model</a:t>
            </a:r>
            <a:endParaRPr lang="zh-CN" dirty="0"/>
          </a:p>
        </p:txBody>
      </p:sp>
      <p:sp>
        <p:nvSpPr>
          <p:cNvPr id="15" name="矩形 14">
            <a:extLst>
              <a:ext uri="{FF2B5EF4-FFF2-40B4-BE49-F238E27FC236}">
                <a16:creationId xmlns:a16="http://schemas.microsoft.com/office/drawing/2014/main" id="{43FA4E38-B249-A729-5827-1F92B474B6AC}"/>
              </a:ext>
            </a:extLst>
          </p:cNvPr>
          <p:cNvSpPr/>
          <p:nvPr/>
        </p:nvSpPr>
        <p:spPr>
          <a:xfrm>
            <a:off x="569166" y="4785046"/>
            <a:ext cx="11303012" cy="1809634"/>
          </a:xfrm>
          <a:prstGeom prst="rect">
            <a:avLst/>
          </a:prstGeom>
        </p:spPr>
        <p:txBody>
          <a:bodyPr wrap="square">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2800" dirty="0">
                <a:latin typeface="Times New Roman" panose="02020603050405020304" pitchFamily="18" charset="0"/>
                <a:cs typeface="Times New Roman" panose="02020603050405020304" pitchFamily="18" charset="0"/>
              </a:rPr>
              <a:t>How to </a:t>
            </a:r>
            <a:r>
              <a:rPr lang="en-US" altLang="ja-JP" sz="2800" b="1" dirty="0">
                <a:latin typeface="Times New Roman" panose="02020603050405020304" pitchFamily="18" charset="0"/>
                <a:cs typeface="Times New Roman" panose="02020603050405020304" pitchFamily="18" charset="0"/>
              </a:rPr>
              <a:t>improve MP neurons </a:t>
            </a:r>
            <a:r>
              <a:rPr lang="en-US" altLang="ja-JP" sz="2800" dirty="0">
                <a:latin typeface="Times New Roman" panose="02020603050405020304" pitchFamily="18" charset="0"/>
                <a:cs typeface="Times New Roman" panose="02020603050405020304" pitchFamily="18" charset="0"/>
              </a:rPr>
              <a:t>has become a popular research topic. Many researchers have made improvements to MP neurons but have not been widely disseminated.</a:t>
            </a:r>
            <a:endParaRPr lang="ja-JP" altLang="en-US" sz="2800" dirty="0">
              <a:latin typeface="Times New Roman" panose="02020603050405020304" pitchFamily="18" charset="0"/>
              <a:cs typeface="Times New Roman" panose="02020603050405020304" pitchFamily="18" charset="0"/>
            </a:endParaRPr>
          </a:p>
        </p:txBody>
      </p:sp>
      <p:pic>
        <p:nvPicPr>
          <p:cNvPr id="16" name="图片 15">
            <a:extLst>
              <a:ext uri="{FF2B5EF4-FFF2-40B4-BE49-F238E27FC236}">
                <a16:creationId xmlns:a16="http://schemas.microsoft.com/office/drawing/2014/main" id="{5C405C49-3CA3-D503-397D-B8D40DC02232}"/>
              </a:ext>
            </a:extLst>
          </p:cNvPr>
          <p:cNvPicPr>
            <a:picLocks noChangeAspect="1"/>
          </p:cNvPicPr>
          <p:nvPr/>
        </p:nvPicPr>
        <p:blipFill>
          <a:blip r:embed="rId2"/>
          <a:stretch>
            <a:fillRect/>
          </a:stretch>
        </p:blipFill>
        <p:spPr>
          <a:xfrm>
            <a:off x="7240609" y="1405289"/>
            <a:ext cx="4367203" cy="2915309"/>
          </a:xfrm>
          <a:prstGeom prst="rect">
            <a:avLst/>
          </a:prstGeom>
        </p:spPr>
      </p:pic>
      <p:pic>
        <p:nvPicPr>
          <p:cNvPr id="17" name="Picture 2" descr="image">
            <a:extLst>
              <a:ext uri="{FF2B5EF4-FFF2-40B4-BE49-F238E27FC236}">
                <a16:creationId xmlns:a16="http://schemas.microsoft.com/office/drawing/2014/main" id="{05CF2B1B-BE67-1BBE-1BAC-5D043D82E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69" y="1730194"/>
            <a:ext cx="4023623" cy="22655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接箭头连接符 17">
            <a:extLst>
              <a:ext uri="{FF2B5EF4-FFF2-40B4-BE49-F238E27FC236}">
                <a16:creationId xmlns:a16="http://schemas.microsoft.com/office/drawing/2014/main" id="{CC065293-04CD-A9E1-4651-AB842C9A7A58}"/>
              </a:ext>
            </a:extLst>
          </p:cNvPr>
          <p:cNvCxnSpPr>
            <a:cxnSpLocks/>
            <a:stCxn id="8" idx="3"/>
            <a:endCxn id="9" idx="1"/>
          </p:cNvCxnSpPr>
          <p:nvPr/>
        </p:nvCxnSpPr>
        <p:spPr>
          <a:xfrm>
            <a:off x="4332692" y="2862944"/>
            <a:ext cx="290791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9" name="文本框 5">
            <a:extLst>
              <a:ext uri="{FF2B5EF4-FFF2-40B4-BE49-F238E27FC236}">
                <a16:creationId xmlns:a16="http://schemas.microsoft.com/office/drawing/2014/main" id="{D7DE546F-C292-95BE-3A78-DAA82FD82FA0}"/>
              </a:ext>
            </a:extLst>
          </p:cNvPr>
          <p:cNvSpPr txBox="1"/>
          <p:nvPr/>
        </p:nvSpPr>
        <p:spPr>
          <a:xfrm>
            <a:off x="5148206" y="2343917"/>
            <a:ext cx="1276887" cy="461665"/>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zh-CN" sz="2400" b="1" dirty="0">
                <a:solidFill>
                  <a:schemeClr val="tx1"/>
                </a:solidFill>
                <a:latin typeface="Times New Roman" panose="02020603050405020304" pitchFamily="18" charset="0"/>
                <a:cs typeface="Times New Roman" panose="02020603050405020304" pitchFamily="18" charset="0"/>
              </a:rPr>
              <a:t>improve</a:t>
            </a:r>
            <a:endParaRPr lang="zh-CN" altLang="en-US" sz="2400" dirty="0"/>
          </a:p>
        </p:txBody>
      </p:sp>
    </p:spTree>
    <p:extLst>
      <p:ext uri="{BB962C8B-B14F-4D97-AF65-F5344CB8AC3E}">
        <p14:creationId xmlns:p14="http://schemas.microsoft.com/office/powerpoint/2010/main" val="3813037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A94B3AC-0A19-537C-2F88-1E8DC3133890}"/>
              </a:ext>
            </a:extLst>
          </p:cNvPr>
          <p:cNvSpPr>
            <a:spLocks noGrp="1"/>
          </p:cNvSpPr>
          <p:nvPr>
            <p:ph type="sldNum" sz="quarter" idx="12"/>
          </p:nvPr>
        </p:nvSpPr>
        <p:spPr/>
        <p:txBody>
          <a:bodyPr/>
          <a:lstStyle/>
          <a:p>
            <a:fld id="{4850F4DE-1C22-402A-862E-BA4FB7F7A4F6}" type="slidenum">
              <a:rPr lang="zh-CN" altLang="en-US" smtClean="0"/>
              <a:t>5</a:t>
            </a:fld>
            <a:endParaRPr lang="zh-CN" altLang="en-US"/>
          </a:p>
        </p:txBody>
      </p:sp>
      <p:sp>
        <p:nvSpPr>
          <p:cNvPr id="6" name="矩形 5">
            <a:extLst>
              <a:ext uri="{FF2B5EF4-FFF2-40B4-BE49-F238E27FC236}">
                <a16:creationId xmlns:a16="http://schemas.microsoft.com/office/drawing/2014/main" id="{B421A9F6-23E6-EA88-4F15-D4FA7384406F}"/>
              </a:ext>
            </a:extLst>
          </p:cNvPr>
          <p:cNvSpPr/>
          <p:nvPr/>
        </p:nvSpPr>
        <p:spPr>
          <a:xfrm>
            <a:off x="0" y="-1"/>
            <a:ext cx="12192000" cy="9824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cs typeface="+mn-ea"/>
              <a:sym typeface="+mn-lt"/>
            </a:endParaRPr>
          </a:p>
        </p:txBody>
      </p:sp>
      <p:sp>
        <p:nvSpPr>
          <p:cNvPr id="8" name="椭圆 7">
            <a:extLst>
              <a:ext uri="{FF2B5EF4-FFF2-40B4-BE49-F238E27FC236}">
                <a16:creationId xmlns:a16="http://schemas.microsoft.com/office/drawing/2014/main" id="{B4A7F43D-C221-7A70-B39B-772E9B365FD4}"/>
              </a:ext>
            </a:extLst>
          </p:cNvPr>
          <p:cNvSpPr/>
          <p:nvPr/>
        </p:nvSpPr>
        <p:spPr>
          <a:xfrm>
            <a:off x="270022" y="151025"/>
            <a:ext cx="751945" cy="75194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10" name="文本框 9">
            <a:extLst>
              <a:ext uri="{FF2B5EF4-FFF2-40B4-BE49-F238E27FC236}">
                <a16:creationId xmlns:a16="http://schemas.microsoft.com/office/drawing/2014/main" id="{DFE629CA-709E-0C22-08D8-19B33BF1A0DA}"/>
              </a:ext>
            </a:extLst>
          </p:cNvPr>
          <p:cNvSpPr txBox="1"/>
          <p:nvPr/>
        </p:nvSpPr>
        <p:spPr>
          <a:xfrm>
            <a:off x="406986" y="173054"/>
            <a:ext cx="478015" cy="707886"/>
          </a:xfrm>
          <a:prstGeom prst="rect">
            <a:avLst/>
          </a:prstGeom>
          <a:noFill/>
        </p:spPr>
        <p:txBody>
          <a:bodyPr wrap="none" rtlCol="0">
            <a:spAutoFit/>
          </a:bodyPr>
          <a:lstStyle/>
          <a:p>
            <a:pPr algn="ctr"/>
            <a:r>
              <a:rPr lang="en-US" altLang="zh-CN" sz="4000" b="1" dirty="0">
                <a:solidFill>
                  <a:schemeClr val="bg1"/>
                </a:solidFill>
                <a:cs typeface="+mn-ea"/>
                <a:sym typeface="+mn-lt"/>
              </a:rPr>
              <a:t>1</a:t>
            </a:r>
            <a:endParaRPr lang="zh-CN" altLang="en-US" sz="4000" b="1" dirty="0">
              <a:solidFill>
                <a:schemeClr val="bg1"/>
              </a:solidFill>
              <a:cs typeface="+mn-ea"/>
              <a:sym typeface="+mn-lt"/>
            </a:endParaRPr>
          </a:p>
        </p:txBody>
      </p:sp>
      <p:sp>
        <p:nvSpPr>
          <p:cNvPr id="12" name="文本框 11">
            <a:extLst>
              <a:ext uri="{FF2B5EF4-FFF2-40B4-BE49-F238E27FC236}">
                <a16:creationId xmlns:a16="http://schemas.microsoft.com/office/drawing/2014/main" id="{E7D75ED7-53D5-EF61-99C5-87A0C2D94CDA}"/>
              </a:ext>
            </a:extLst>
          </p:cNvPr>
          <p:cNvSpPr txBox="1"/>
          <p:nvPr/>
        </p:nvSpPr>
        <p:spPr>
          <a:xfrm>
            <a:off x="1086272" y="265387"/>
            <a:ext cx="7030352"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sz="2800" b="1" dirty="0">
                <a:latin typeface="Times New Roman"/>
                <a:ea typeface="SimSun"/>
                <a:cs typeface="Times New Roman"/>
              </a:rPr>
              <a:t>DNM: Dendritic Neuron Model</a:t>
            </a:r>
            <a:endParaRPr lang="zh-CN" dirty="0"/>
          </a:p>
        </p:txBody>
      </p:sp>
      <p:pic>
        <p:nvPicPr>
          <p:cNvPr id="2" name="图片 1" descr="形状&#10;&#10;中度可信度描述已自动生成">
            <a:extLst>
              <a:ext uri="{FF2B5EF4-FFF2-40B4-BE49-F238E27FC236}">
                <a16:creationId xmlns:a16="http://schemas.microsoft.com/office/drawing/2014/main" id="{2092300E-20A0-7BD8-2E41-3E824E45A2AF}"/>
              </a:ext>
            </a:extLst>
          </p:cNvPr>
          <p:cNvPicPr>
            <a:picLocks noChangeAspect="1"/>
          </p:cNvPicPr>
          <p:nvPr/>
        </p:nvPicPr>
        <p:blipFill rotWithShape="1">
          <a:blip r:embed="rId2">
            <a:extLst>
              <a:ext uri="{28A0092B-C50C-407E-A947-70E740481C1C}">
                <a14:useLocalDpi xmlns:a14="http://schemas.microsoft.com/office/drawing/2010/main" val="0"/>
              </a:ext>
            </a:extLst>
          </a:blip>
          <a:srcRect l="-275" t="-2766" r="53963" b="9499"/>
          <a:stretch/>
        </p:blipFill>
        <p:spPr>
          <a:xfrm>
            <a:off x="270022" y="2748158"/>
            <a:ext cx="4774408" cy="4136606"/>
          </a:xfrm>
          <a:prstGeom prst="rect">
            <a:avLst/>
          </a:prstGeom>
        </p:spPr>
      </p:pic>
      <p:sp>
        <p:nvSpPr>
          <p:cNvPr id="3" name="椭圆 2">
            <a:extLst>
              <a:ext uri="{FF2B5EF4-FFF2-40B4-BE49-F238E27FC236}">
                <a16:creationId xmlns:a16="http://schemas.microsoft.com/office/drawing/2014/main" id="{4B2A6969-F53C-8164-D3E8-335DC312F49D}"/>
              </a:ext>
            </a:extLst>
          </p:cNvPr>
          <p:cNvSpPr/>
          <p:nvPr/>
        </p:nvSpPr>
        <p:spPr>
          <a:xfrm>
            <a:off x="6275730" y="4883006"/>
            <a:ext cx="2206323" cy="1027416"/>
          </a:xfrm>
          <a:prstGeom prst="ellipse">
            <a:avLst/>
          </a:prstGeom>
          <a:solidFill>
            <a:srgbClr val="414C87"/>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sz="2000" dirty="0">
                <a:latin typeface="Times New Roman" panose="02020603050405020304" pitchFamily="18" charset="0"/>
                <a:cs typeface="Times New Roman" panose="02020603050405020304" pitchFamily="18" charset="0"/>
              </a:rPr>
              <a:t>classification</a:t>
            </a:r>
            <a:endParaRPr lang="zh-CN" altLang="en-US" sz="2000" dirty="0"/>
          </a:p>
        </p:txBody>
      </p:sp>
      <p:sp>
        <p:nvSpPr>
          <p:cNvPr id="5" name="椭圆 4">
            <a:extLst>
              <a:ext uri="{FF2B5EF4-FFF2-40B4-BE49-F238E27FC236}">
                <a16:creationId xmlns:a16="http://schemas.microsoft.com/office/drawing/2014/main" id="{ED300536-4CBE-D620-DB59-7BB4E29B248F}"/>
              </a:ext>
            </a:extLst>
          </p:cNvPr>
          <p:cNvSpPr/>
          <p:nvPr/>
        </p:nvSpPr>
        <p:spPr>
          <a:xfrm>
            <a:off x="6368519" y="3416944"/>
            <a:ext cx="2044120" cy="1027416"/>
          </a:xfrm>
          <a:prstGeom prst="ellipse">
            <a:avLst/>
          </a:prstGeom>
          <a:solidFill>
            <a:srgbClr val="414C87"/>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sz="2000" dirty="0">
                <a:latin typeface="Times New Roman" panose="02020603050405020304" pitchFamily="18" charset="0"/>
                <a:cs typeface="Times New Roman" panose="02020603050405020304" pitchFamily="18" charset="0"/>
              </a:rPr>
              <a:t>prediction</a:t>
            </a:r>
            <a:endParaRPr lang="zh-CN" altLang="en-US" sz="2400" dirty="0"/>
          </a:p>
        </p:txBody>
      </p:sp>
      <p:sp>
        <p:nvSpPr>
          <p:cNvPr id="7" name="矩形 6">
            <a:extLst>
              <a:ext uri="{FF2B5EF4-FFF2-40B4-BE49-F238E27FC236}">
                <a16:creationId xmlns:a16="http://schemas.microsoft.com/office/drawing/2014/main" id="{116EEF92-B639-E8FE-8D8C-4D5DDC68C7BC}"/>
              </a:ext>
            </a:extLst>
          </p:cNvPr>
          <p:cNvSpPr/>
          <p:nvPr/>
        </p:nvSpPr>
        <p:spPr>
          <a:xfrm>
            <a:off x="9238934" y="4883006"/>
            <a:ext cx="2743200" cy="699225"/>
          </a:xfrm>
          <a:prstGeom prst="rect">
            <a:avLst/>
          </a:prstGeom>
          <a:solidFill>
            <a:srgbClr val="9CB3D4"/>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zh-CN" dirty="0">
                <a:solidFill>
                  <a:schemeClr val="tx1"/>
                </a:solidFill>
                <a:latin typeface="Times New Roman" panose="02020603050405020304" pitchFamily="18" charset="0"/>
                <a:cs typeface="Times New Roman" panose="02020603050405020304" pitchFamily="18" charset="0"/>
              </a:rPr>
              <a:t>Diagnosis of breast cancer</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F540BDA4-91AC-BBB1-3F6C-64D7DE47DC8A}"/>
              </a:ext>
            </a:extLst>
          </p:cNvPr>
          <p:cNvSpPr/>
          <p:nvPr/>
        </p:nvSpPr>
        <p:spPr>
          <a:xfrm>
            <a:off x="9317240" y="1327355"/>
            <a:ext cx="2604738" cy="699225"/>
          </a:xfrm>
          <a:prstGeom prst="rect">
            <a:avLst/>
          </a:prstGeom>
          <a:solidFill>
            <a:srgbClr val="9CB3D4"/>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zh-CN" dirty="0">
                <a:solidFill>
                  <a:schemeClr val="tx1"/>
                </a:solidFill>
                <a:latin typeface="Times New Roman" panose="02020603050405020304" pitchFamily="18" charset="0"/>
                <a:cs typeface="Times New Roman" panose="02020603050405020304" pitchFamily="18" charset="0"/>
              </a:rPr>
              <a:t>wind power forecasting</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BEF2336A-CCBE-449E-B400-9D4A2E186809}"/>
              </a:ext>
            </a:extLst>
          </p:cNvPr>
          <p:cNvSpPr/>
          <p:nvPr/>
        </p:nvSpPr>
        <p:spPr>
          <a:xfrm>
            <a:off x="9395546" y="2172615"/>
            <a:ext cx="2466277" cy="699225"/>
          </a:xfrm>
          <a:prstGeom prst="rect">
            <a:avLst/>
          </a:prstGeom>
          <a:solidFill>
            <a:srgbClr val="9CB3D4"/>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zh-CN" dirty="0">
                <a:solidFill>
                  <a:schemeClr val="tx1"/>
                </a:solidFill>
                <a:latin typeface="Times New Roman" panose="02020603050405020304" pitchFamily="18" charset="0"/>
                <a:cs typeface="Times New Roman" panose="02020603050405020304" pitchFamily="18" charset="0"/>
              </a:rPr>
              <a:t>house price forecasting</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1A2B8CC4-F692-D87E-BE65-8BFA3DA302CF}"/>
              </a:ext>
            </a:extLst>
          </p:cNvPr>
          <p:cNvSpPr/>
          <p:nvPr/>
        </p:nvSpPr>
        <p:spPr>
          <a:xfrm>
            <a:off x="9238934" y="3016038"/>
            <a:ext cx="2743200" cy="699225"/>
          </a:xfrm>
          <a:prstGeom prst="rect">
            <a:avLst/>
          </a:prstGeom>
          <a:solidFill>
            <a:srgbClr val="9CB3D4"/>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zh-CN" dirty="0">
                <a:solidFill>
                  <a:schemeClr val="tx1"/>
                </a:solidFill>
                <a:latin typeface="Times New Roman" panose="02020603050405020304" pitchFamily="18" charset="0"/>
                <a:cs typeface="Times New Roman" panose="02020603050405020304" pitchFamily="18" charset="0"/>
              </a:rPr>
              <a:t>exchange rate forecasting</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0F1E0A9B-FCF5-C404-69C2-71564BD49EC7}"/>
              </a:ext>
            </a:extLst>
          </p:cNvPr>
          <p:cNvSpPr/>
          <p:nvPr/>
        </p:nvSpPr>
        <p:spPr>
          <a:xfrm>
            <a:off x="10078916" y="3843723"/>
            <a:ext cx="1257934" cy="699225"/>
          </a:xfrm>
          <a:prstGeom prst="rect">
            <a:avLst/>
          </a:prstGeom>
          <a:solidFill>
            <a:srgbClr val="9CB3D4"/>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zh-CN" b="1" dirty="0">
                <a:solidFill>
                  <a:schemeClr val="tx1"/>
                </a:solidFill>
                <a:latin typeface="Times New Roman" panose="02020603050405020304" pitchFamily="18" charset="0"/>
                <a:cs typeface="Times New Roman" panose="02020603050405020304" pitchFamily="18" charset="0"/>
              </a:rPr>
              <a:t>…</a:t>
            </a:r>
            <a:endParaRPr lang="zh-CN" altLang="en-US" b="1" dirty="0">
              <a:solidFill>
                <a:schemeClr val="tx1"/>
              </a:solidFill>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3C2A031B-24AD-4217-9B25-B623FAE7623C}"/>
              </a:ext>
            </a:extLst>
          </p:cNvPr>
          <p:cNvSpPr/>
          <p:nvPr/>
        </p:nvSpPr>
        <p:spPr>
          <a:xfrm>
            <a:off x="10076140" y="5746158"/>
            <a:ext cx="1257934" cy="699225"/>
          </a:xfrm>
          <a:prstGeom prst="rect">
            <a:avLst/>
          </a:prstGeom>
          <a:solidFill>
            <a:srgbClr val="9CB3D4"/>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zh-CN" b="1" dirty="0">
                <a:solidFill>
                  <a:schemeClr val="tx1"/>
                </a:solidFill>
                <a:latin typeface="Times New Roman" panose="02020603050405020304" pitchFamily="18" charset="0"/>
                <a:cs typeface="Times New Roman" panose="02020603050405020304" pitchFamily="18" charset="0"/>
              </a:rPr>
              <a:t>…</a:t>
            </a:r>
            <a:endParaRPr lang="zh-CN" altLang="en-US" b="1" dirty="0">
              <a:solidFill>
                <a:schemeClr val="tx1"/>
              </a:solidFill>
              <a:latin typeface="Times New Roman" panose="02020603050405020304" pitchFamily="18" charset="0"/>
              <a:cs typeface="Times New Roman" panose="02020603050405020304" pitchFamily="18" charset="0"/>
            </a:endParaRPr>
          </a:p>
        </p:txBody>
      </p:sp>
      <p:cxnSp>
        <p:nvCxnSpPr>
          <p:cNvPr id="21" name="直接箭头连接符 20">
            <a:extLst>
              <a:ext uri="{FF2B5EF4-FFF2-40B4-BE49-F238E27FC236}">
                <a16:creationId xmlns:a16="http://schemas.microsoft.com/office/drawing/2014/main" id="{44D23F6F-28F3-1700-EDB0-27A96F5CED6A}"/>
              </a:ext>
            </a:extLst>
          </p:cNvPr>
          <p:cNvCxnSpPr>
            <a:cxnSpLocks/>
            <a:endCxn id="15" idx="1"/>
          </p:cNvCxnSpPr>
          <p:nvPr/>
        </p:nvCxnSpPr>
        <p:spPr>
          <a:xfrm flipV="1">
            <a:off x="8129331" y="1676968"/>
            <a:ext cx="1187909" cy="1758236"/>
          </a:xfrm>
          <a:prstGeom prst="straightConnector1">
            <a:avLst/>
          </a:prstGeom>
          <a:ln w="28575">
            <a:solidFill>
              <a:srgbClr val="232B3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5A4DB30C-D92D-219C-F5AF-B0AC19D14CB9}"/>
              </a:ext>
            </a:extLst>
          </p:cNvPr>
          <p:cNvCxnSpPr>
            <a:cxnSpLocks/>
            <a:endCxn id="16" idx="1"/>
          </p:cNvCxnSpPr>
          <p:nvPr/>
        </p:nvCxnSpPr>
        <p:spPr>
          <a:xfrm flipV="1">
            <a:off x="8427331" y="2522228"/>
            <a:ext cx="968215" cy="1023006"/>
          </a:xfrm>
          <a:prstGeom prst="straightConnector1">
            <a:avLst/>
          </a:prstGeom>
          <a:ln w="28575">
            <a:solidFill>
              <a:srgbClr val="232B3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4145BC3-3704-A2E2-04A1-AEB7C28E75E4}"/>
              </a:ext>
            </a:extLst>
          </p:cNvPr>
          <p:cNvCxnSpPr>
            <a:cxnSpLocks/>
            <a:endCxn id="17" idx="1"/>
          </p:cNvCxnSpPr>
          <p:nvPr/>
        </p:nvCxnSpPr>
        <p:spPr>
          <a:xfrm flipV="1">
            <a:off x="8529221" y="3365651"/>
            <a:ext cx="709713" cy="478072"/>
          </a:xfrm>
          <a:prstGeom prst="straightConnector1">
            <a:avLst/>
          </a:prstGeom>
          <a:ln w="28575">
            <a:solidFill>
              <a:srgbClr val="232B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73B4BF73-FC5D-3083-A51F-B560E3A90116}"/>
              </a:ext>
            </a:extLst>
          </p:cNvPr>
          <p:cNvCxnSpPr>
            <a:cxnSpLocks/>
            <a:endCxn id="18" idx="1"/>
          </p:cNvCxnSpPr>
          <p:nvPr/>
        </p:nvCxnSpPr>
        <p:spPr>
          <a:xfrm>
            <a:off x="8497524" y="4125422"/>
            <a:ext cx="1581392" cy="67914"/>
          </a:xfrm>
          <a:prstGeom prst="straightConnector1">
            <a:avLst/>
          </a:prstGeom>
          <a:ln w="28575">
            <a:solidFill>
              <a:srgbClr val="232B3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81AF59AB-2098-A59B-E3E1-0066C7F04595}"/>
              </a:ext>
            </a:extLst>
          </p:cNvPr>
          <p:cNvCxnSpPr>
            <a:cxnSpLocks/>
            <a:endCxn id="14" idx="1"/>
          </p:cNvCxnSpPr>
          <p:nvPr/>
        </p:nvCxnSpPr>
        <p:spPr>
          <a:xfrm flipV="1">
            <a:off x="8512996" y="5232619"/>
            <a:ext cx="725938" cy="19729"/>
          </a:xfrm>
          <a:prstGeom prst="straightConnector1">
            <a:avLst/>
          </a:prstGeom>
          <a:ln w="28575">
            <a:solidFill>
              <a:srgbClr val="232B3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1E48E50F-83B8-D25D-3995-464558268863}"/>
              </a:ext>
            </a:extLst>
          </p:cNvPr>
          <p:cNvCxnSpPr>
            <a:cxnSpLocks/>
            <a:endCxn id="19" idx="1"/>
          </p:cNvCxnSpPr>
          <p:nvPr/>
        </p:nvCxnSpPr>
        <p:spPr>
          <a:xfrm>
            <a:off x="8482053" y="5601960"/>
            <a:ext cx="1594087" cy="493811"/>
          </a:xfrm>
          <a:prstGeom prst="straightConnector1">
            <a:avLst/>
          </a:prstGeom>
          <a:ln w="28575">
            <a:solidFill>
              <a:srgbClr val="232B3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18D6D40-C936-8132-3714-787283343CAC}"/>
              </a:ext>
            </a:extLst>
          </p:cNvPr>
          <p:cNvCxnSpPr>
            <a:cxnSpLocks/>
          </p:cNvCxnSpPr>
          <p:nvPr/>
        </p:nvCxnSpPr>
        <p:spPr>
          <a:xfrm flipV="1">
            <a:off x="4849402" y="3946575"/>
            <a:ext cx="1519117" cy="869886"/>
          </a:xfrm>
          <a:prstGeom prst="straightConnector1">
            <a:avLst/>
          </a:prstGeom>
          <a:ln w="28575">
            <a:solidFill>
              <a:srgbClr val="232B36"/>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CF5E8434-ABAB-6BD1-487D-5EE791DDAB27}"/>
              </a:ext>
            </a:extLst>
          </p:cNvPr>
          <p:cNvCxnSpPr>
            <a:cxnSpLocks/>
            <a:endCxn id="11" idx="2"/>
          </p:cNvCxnSpPr>
          <p:nvPr/>
        </p:nvCxnSpPr>
        <p:spPr>
          <a:xfrm>
            <a:off x="4881345" y="5371604"/>
            <a:ext cx="1394385" cy="25110"/>
          </a:xfrm>
          <a:prstGeom prst="straightConnector1">
            <a:avLst/>
          </a:prstGeom>
          <a:ln w="28575">
            <a:solidFill>
              <a:srgbClr val="232B36"/>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18">
            <a:extLst>
              <a:ext uri="{FF2B5EF4-FFF2-40B4-BE49-F238E27FC236}">
                <a16:creationId xmlns:a16="http://schemas.microsoft.com/office/drawing/2014/main" id="{33719D4A-80D1-0B1E-F6AD-E1C9D4AFB370}"/>
              </a:ext>
            </a:extLst>
          </p:cNvPr>
          <p:cNvSpPr txBox="1"/>
          <p:nvPr/>
        </p:nvSpPr>
        <p:spPr>
          <a:xfrm>
            <a:off x="5144787" y="4890677"/>
            <a:ext cx="1030586" cy="461665"/>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zh-CN" sz="2400" b="1" dirty="0">
                <a:solidFill>
                  <a:schemeClr val="tx1"/>
                </a:solidFill>
                <a:latin typeface="Times New Roman" panose="02020603050405020304" pitchFamily="18" charset="0"/>
                <a:cs typeface="Times New Roman" panose="02020603050405020304" pitchFamily="18" charset="0"/>
              </a:rPr>
              <a:t>Solve</a:t>
            </a:r>
            <a:endParaRPr lang="zh-CN" altLang="en-US" sz="2400" dirty="0"/>
          </a:p>
        </p:txBody>
      </p:sp>
      <p:sp>
        <p:nvSpPr>
          <p:cNvPr id="30" name="文本框 19">
            <a:extLst>
              <a:ext uri="{FF2B5EF4-FFF2-40B4-BE49-F238E27FC236}">
                <a16:creationId xmlns:a16="http://schemas.microsoft.com/office/drawing/2014/main" id="{ED1837AE-45AE-1A03-C32D-8943B43D2315}"/>
              </a:ext>
            </a:extLst>
          </p:cNvPr>
          <p:cNvSpPr txBox="1"/>
          <p:nvPr/>
        </p:nvSpPr>
        <p:spPr>
          <a:xfrm>
            <a:off x="427499" y="1277205"/>
            <a:ext cx="7129131" cy="1384995"/>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r>
              <a:rPr lang="en-US" altLang="ja-JP" sz="2800" dirty="0">
                <a:latin typeface="Times New Roman" panose="02020603050405020304" pitchFamily="18" charset="0"/>
                <a:cs typeface="Times New Roman" panose="02020603050405020304" pitchFamily="18" charset="0"/>
              </a:rPr>
              <a:t>Recently, </a:t>
            </a:r>
            <a:r>
              <a:rPr lang="en-US" altLang="ja-JP" sz="2800" b="1" dirty="0">
                <a:latin typeface="Times New Roman" panose="02020603050405020304" pitchFamily="18" charset="0"/>
                <a:cs typeface="Times New Roman" panose="02020603050405020304" pitchFamily="18" charset="0"/>
              </a:rPr>
              <a:t>Dendritic Neuron Model (DNM) </a:t>
            </a:r>
            <a:r>
              <a:rPr lang="en-US" altLang="ja-JP" sz="2800" dirty="0">
                <a:latin typeface="Times New Roman" panose="02020603050405020304" pitchFamily="18" charset="0"/>
                <a:cs typeface="Times New Roman" panose="02020603050405020304" pitchFamily="18" charset="0"/>
              </a:rPr>
              <a:t>has been widely studied. In many practical problems, DNM can achieve good results.</a:t>
            </a:r>
          </a:p>
        </p:txBody>
      </p:sp>
    </p:spTree>
    <p:extLst>
      <p:ext uri="{BB962C8B-B14F-4D97-AF65-F5344CB8AC3E}">
        <p14:creationId xmlns:p14="http://schemas.microsoft.com/office/powerpoint/2010/main" val="74527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A94B3AC-0A19-537C-2F88-1E8DC3133890}"/>
              </a:ext>
            </a:extLst>
          </p:cNvPr>
          <p:cNvSpPr>
            <a:spLocks noGrp="1"/>
          </p:cNvSpPr>
          <p:nvPr>
            <p:ph type="sldNum" sz="quarter" idx="12"/>
          </p:nvPr>
        </p:nvSpPr>
        <p:spPr/>
        <p:txBody>
          <a:bodyPr/>
          <a:lstStyle/>
          <a:p>
            <a:fld id="{4850F4DE-1C22-402A-862E-BA4FB7F7A4F6}" type="slidenum">
              <a:rPr lang="zh-CN" altLang="en-US" smtClean="0"/>
              <a:t>6</a:t>
            </a:fld>
            <a:endParaRPr lang="zh-CN" altLang="en-US"/>
          </a:p>
        </p:txBody>
      </p:sp>
      <p:sp>
        <p:nvSpPr>
          <p:cNvPr id="6" name="矩形 5">
            <a:extLst>
              <a:ext uri="{FF2B5EF4-FFF2-40B4-BE49-F238E27FC236}">
                <a16:creationId xmlns:a16="http://schemas.microsoft.com/office/drawing/2014/main" id="{B421A9F6-23E6-EA88-4F15-D4FA7384406F}"/>
              </a:ext>
            </a:extLst>
          </p:cNvPr>
          <p:cNvSpPr/>
          <p:nvPr/>
        </p:nvSpPr>
        <p:spPr>
          <a:xfrm>
            <a:off x="0" y="-1"/>
            <a:ext cx="12192000" cy="9824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cs typeface="+mn-ea"/>
              <a:sym typeface="+mn-lt"/>
            </a:endParaRPr>
          </a:p>
        </p:txBody>
      </p:sp>
      <p:sp>
        <p:nvSpPr>
          <p:cNvPr id="8" name="椭圆 7">
            <a:extLst>
              <a:ext uri="{FF2B5EF4-FFF2-40B4-BE49-F238E27FC236}">
                <a16:creationId xmlns:a16="http://schemas.microsoft.com/office/drawing/2014/main" id="{B4A7F43D-C221-7A70-B39B-772E9B365FD4}"/>
              </a:ext>
            </a:extLst>
          </p:cNvPr>
          <p:cNvSpPr/>
          <p:nvPr/>
        </p:nvSpPr>
        <p:spPr>
          <a:xfrm>
            <a:off x="270022" y="151025"/>
            <a:ext cx="751945" cy="75194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10" name="文本框 9">
            <a:extLst>
              <a:ext uri="{FF2B5EF4-FFF2-40B4-BE49-F238E27FC236}">
                <a16:creationId xmlns:a16="http://schemas.microsoft.com/office/drawing/2014/main" id="{DFE629CA-709E-0C22-08D8-19B33BF1A0DA}"/>
              </a:ext>
            </a:extLst>
          </p:cNvPr>
          <p:cNvSpPr txBox="1"/>
          <p:nvPr/>
        </p:nvSpPr>
        <p:spPr>
          <a:xfrm>
            <a:off x="406986" y="173054"/>
            <a:ext cx="478015" cy="707886"/>
          </a:xfrm>
          <a:prstGeom prst="rect">
            <a:avLst/>
          </a:prstGeom>
          <a:noFill/>
        </p:spPr>
        <p:txBody>
          <a:bodyPr wrap="none" rtlCol="0">
            <a:spAutoFit/>
          </a:bodyPr>
          <a:lstStyle/>
          <a:p>
            <a:pPr algn="ctr"/>
            <a:r>
              <a:rPr lang="en-US" altLang="zh-CN" sz="4000" b="1" dirty="0">
                <a:solidFill>
                  <a:schemeClr val="bg1"/>
                </a:solidFill>
                <a:cs typeface="+mn-ea"/>
                <a:sym typeface="+mn-lt"/>
              </a:rPr>
              <a:t>1</a:t>
            </a:r>
            <a:endParaRPr lang="zh-CN" altLang="en-US" sz="4000" b="1" dirty="0">
              <a:solidFill>
                <a:schemeClr val="bg1"/>
              </a:solidFill>
              <a:cs typeface="+mn-ea"/>
              <a:sym typeface="+mn-lt"/>
            </a:endParaRPr>
          </a:p>
        </p:txBody>
      </p:sp>
      <p:sp>
        <p:nvSpPr>
          <p:cNvPr id="12" name="文本框 11">
            <a:extLst>
              <a:ext uri="{FF2B5EF4-FFF2-40B4-BE49-F238E27FC236}">
                <a16:creationId xmlns:a16="http://schemas.microsoft.com/office/drawing/2014/main" id="{E7D75ED7-53D5-EF61-99C5-87A0C2D94CDA}"/>
              </a:ext>
            </a:extLst>
          </p:cNvPr>
          <p:cNvSpPr txBox="1"/>
          <p:nvPr/>
        </p:nvSpPr>
        <p:spPr>
          <a:xfrm>
            <a:off x="1086272" y="265387"/>
            <a:ext cx="7030352"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sz="2800" b="1" dirty="0">
                <a:latin typeface="Times New Roman"/>
                <a:ea typeface="SimSun"/>
                <a:cs typeface="Times New Roman"/>
              </a:rPr>
              <a:t>DNM: Dendritic Neuron Model</a:t>
            </a:r>
            <a:endParaRPr lang="zh-CN" dirty="0"/>
          </a:p>
        </p:txBody>
      </p:sp>
      <p:pic>
        <p:nvPicPr>
          <p:cNvPr id="2" name="图片 1" descr="形状&#10;&#10;中度可信度描述已自动生成">
            <a:extLst>
              <a:ext uri="{FF2B5EF4-FFF2-40B4-BE49-F238E27FC236}">
                <a16:creationId xmlns:a16="http://schemas.microsoft.com/office/drawing/2014/main" id="{2092300E-20A0-7BD8-2E41-3E824E45A2AF}"/>
              </a:ext>
            </a:extLst>
          </p:cNvPr>
          <p:cNvPicPr>
            <a:picLocks noChangeAspect="1"/>
          </p:cNvPicPr>
          <p:nvPr/>
        </p:nvPicPr>
        <p:blipFill rotWithShape="1">
          <a:blip r:embed="rId3">
            <a:extLst>
              <a:ext uri="{28A0092B-C50C-407E-A947-70E740481C1C}">
                <a14:useLocalDpi xmlns:a14="http://schemas.microsoft.com/office/drawing/2010/main" val="0"/>
              </a:ext>
            </a:extLst>
          </a:blip>
          <a:srcRect l="-275" t="-2766" r="53963" b="9499"/>
          <a:stretch/>
        </p:blipFill>
        <p:spPr>
          <a:xfrm>
            <a:off x="6741547" y="2286594"/>
            <a:ext cx="5234396" cy="4535145"/>
          </a:xfrm>
          <a:prstGeom prst="rect">
            <a:avLst/>
          </a:prstGeom>
        </p:spPr>
      </p:pic>
      <p:grpSp>
        <p:nvGrpSpPr>
          <p:cNvPr id="1024" name="组合 1023">
            <a:extLst>
              <a:ext uri="{FF2B5EF4-FFF2-40B4-BE49-F238E27FC236}">
                <a16:creationId xmlns:a16="http://schemas.microsoft.com/office/drawing/2014/main" id="{123298D5-8D7F-0ACE-8F1B-C84E4A7DBCD0}"/>
              </a:ext>
            </a:extLst>
          </p:cNvPr>
          <p:cNvGrpSpPr/>
          <p:nvPr/>
        </p:nvGrpSpPr>
        <p:grpSpPr>
          <a:xfrm>
            <a:off x="0" y="1635984"/>
            <a:ext cx="6571840" cy="5222016"/>
            <a:chOff x="0" y="1247800"/>
            <a:chExt cx="6961991" cy="4871390"/>
          </a:xfrm>
        </p:grpSpPr>
        <p:pic>
          <p:nvPicPr>
            <p:cNvPr id="1026" name="Picture 2">
              <a:extLst>
                <a:ext uri="{FF2B5EF4-FFF2-40B4-BE49-F238E27FC236}">
                  <a16:creationId xmlns:a16="http://schemas.microsoft.com/office/drawing/2014/main" id="{2ADC3D34-139F-6C46-5A88-70560A6E09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225" r="19048" b="10765"/>
            <a:stretch/>
          </p:blipFill>
          <p:spPr bwMode="auto">
            <a:xfrm>
              <a:off x="0" y="1247800"/>
              <a:ext cx="6765819" cy="4871390"/>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a:extLst>
                <a:ext uri="{FF2B5EF4-FFF2-40B4-BE49-F238E27FC236}">
                  <a16:creationId xmlns:a16="http://schemas.microsoft.com/office/drawing/2014/main" id="{25684F6C-30EA-F4BA-6264-2EF57EA8473F}"/>
                </a:ext>
              </a:extLst>
            </p:cNvPr>
            <p:cNvSpPr/>
            <p:nvPr/>
          </p:nvSpPr>
          <p:spPr>
            <a:xfrm>
              <a:off x="4044876" y="3372884"/>
              <a:ext cx="1409252" cy="48911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矩形 16">
              <a:extLst>
                <a:ext uri="{FF2B5EF4-FFF2-40B4-BE49-F238E27FC236}">
                  <a16:creationId xmlns:a16="http://schemas.microsoft.com/office/drawing/2014/main" id="{61C519C3-F5D2-3483-FA12-57A9F586F1EF}"/>
                </a:ext>
              </a:extLst>
            </p:cNvPr>
            <p:cNvSpPr/>
            <p:nvPr/>
          </p:nvSpPr>
          <p:spPr>
            <a:xfrm>
              <a:off x="4466218" y="4166795"/>
              <a:ext cx="1708672" cy="43299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矩形 17">
              <a:extLst>
                <a:ext uri="{FF2B5EF4-FFF2-40B4-BE49-F238E27FC236}">
                  <a16:creationId xmlns:a16="http://schemas.microsoft.com/office/drawing/2014/main" id="{051FC641-6E56-A156-43A2-21E264984DBD}"/>
                </a:ext>
              </a:extLst>
            </p:cNvPr>
            <p:cNvSpPr/>
            <p:nvPr/>
          </p:nvSpPr>
          <p:spPr>
            <a:xfrm>
              <a:off x="5649558" y="2214400"/>
              <a:ext cx="1312433" cy="65789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矩形 30">
              <a:extLst>
                <a:ext uri="{FF2B5EF4-FFF2-40B4-BE49-F238E27FC236}">
                  <a16:creationId xmlns:a16="http://schemas.microsoft.com/office/drawing/2014/main" id="{EFD11E90-7147-027E-C995-38C2D148D87D}"/>
                </a:ext>
              </a:extLst>
            </p:cNvPr>
            <p:cNvSpPr/>
            <p:nvPr/>
          </p:nvSpPr>
          <p:spPr>
            <a:xfrm>
              <a:off x="4593849" y="5393702"/>
              <a:ext cx="849520" cy="43299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10213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A94B3AC-0A19-537C-2F88-1E8DC3133890}"/>
              </a:ext>
            </a:extLst>
          </p:cNvPr>
          <p:cNvSpPr>
            <a:spLocks noGrp="1"/>
          </p:cNvSpPr>
          <p:nvPr>
            <p:ph type="sldNum" sz="quarter" idx="12"/>
          </p:nvPr>
        </p:nvSpPr>
        <p:spPr/>
        <p:txBody>
          <a:bodyPr/>
          <a:lstStyle/>
          <a:p>
            <a:fld id="{4850F4DE-1C22-402A-862E-BA4FB7F7A4F6}" type="slidenum">
              <a:rPr lang="zh-CN" altLang="en-US" smtClean="0"/>
              <a:t>7</a:t>
            </a:fld>
            <a:endParaRPr lang="zh-CN" altLang="en-US"/>
          </a:p>
        </p:txBody>
      </p:sp>
      <p:sp>
        <p:nvSpPr>
          <p:cNvPr id="6" name="矩形 5">
            <a:extLst>
              <a:ext uri="{FF2B5EF4-FFF2-40B4-BE49-F238E27FC236}">
                <a16:creationId xmlns:a16="http://schemas.microsoft.com/office/drawing/2014/main" id="{B421A9F6-23E6-EA88-4F15-D4FA7384406F}"/>
              </a:ext>
            </a:extLst>
          </p:cNvPr>
          <p:cNvSpPr/>
          <p:nvPr/>
        </p:nvSpPr>
        <p:spPr>
          <a:xfrm>
            <a:off x="0" y="-1"/>
            <a:ext cx="12192000" cy="9824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cs typeface="+mn-ea"/>
              <a:sym typeface="+mn-lt"/>
            </a:endParaRPr>
          </a:p>
        </p:txBody>
      </p:sp>
      <p:sp>
        <p:nvSpPr>
          <p:cNvPr id="8" name="椭圆 7">
            <a:extLst>
              <a:ext uri="{FF2B5EF4-FFF2-40B4-BE49-F238E27FC236}">
                <a16:creationId xmlns:a16="http://schemas.microsoft.com/office/drawing/2014/main" id="{B4A7F43D-C221-7A70-B39B-772E9B365FD4}"/>
              </a:ext>
            </a:extLst>
          </p:cNvPr>
          <p:cNvSpPr/>
          <p:nvPr/>
        </p:nvSpPr>
        <p:spPr>
          <a:xfrm>
            <a:off x="270022" y="151025"/>
            <a:ext cx="751945" cy="75194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10" name="文本框 9">
            <a:extLst>
              <a:ext uri="{FF2B5EF4-FFF2-40B4-BE49-F238E27FC236}">
                <a16:creationId xmlns:a16="http://schemas.microsoft.com/office/drawing/2014/main" id="{DFE629CA-709E-0C22-08D8-19B33BF1A0DA}"/>
              </a:ext>
            </a:extLst>
          </p:cNvPr>
          <p:cNvSpPr txBox="1"/>
          <p:nvPr/>
        </p:nvSpPr>
        <p:spPr>
          <a:xfrm>
            <a:off x="406986" y="173054"/>
            <a:ext cx="478015" cy="707886"/>
          </a:xfrm>
          <a:prstGeom prst="rect">
            <a:avLst/>
          </a:prstGeom>
          <a:noFill/>
        </p:spPr>
        <p:txBody>
          <a:bodyPr wrap="none" rtlCol="0">
            <a:spAutoFit/>
          </a:bodyPr>
          <a:lstStyle/>
          <a:p>
            <a:pPr algn="ctr"/>
            <a:r>
              <a:rPr lang="en-US" altLang="zh-CN" sz="4000" b="1" dirty="0">
                <a:solidFill>
                  <a:schemeClr val="bg1"/>
                </a:solidFill>
                <a:cs typeface="+mn-ea"/>
                <a:sym typeface="+mn-lt"/>
              </a:rPr>
              <a:t>1</a:t>
            </a:r>
            <a:endParaRPr lang="zh-CN" altLang="en-US" sz="4000" b="1" dirty="0">
              <a:solidFill>
                <a:schemeClr val="bg1"/>
              </a:solidFill>
              <a:cs typeface="+mn-ea"/>
              <a:sym typeface="+mn-lt"/>
            </a:endParaRPr>
          </a:p>
        </p:txBody>
      </p:sp>
      <p:sp>
        <p:nvSpPr>
          <p:cNvPr id="12" name="文本框 11">
            <a:extLst>
              <a:ext uri="{FF2B5EF4-FFF2-40B4-BE49-F238E27FC236}">
                <a16:creationId xmlns:a16="http://schemas.microsoft.com/office/drawing/2014/main" id="{E7D75ED7-53D5-EF61-99C5-87A0C2D94CDA}"/>
              </a:ext>
            </a:extLst>
          </p:cNvPr>
          <p:cNvSpPr txBox="1"/>
          <p:nvPr/>
        </p:nvSpPr>
        <p:spPr>
          <a:xfrm>
            <a:off x="1086272" y="265387"/>
            <a:ext cx="7030352"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sz="2800" b="1" dirty="0">
                <a:latin typeface="Times New Roman"/>
                <a:ea typeface="SimSun"/>
                <a:cs typeface="Times New Roman"/>
              </a:rPr>
              <a:t>DNM: Dendritic Neuron Model</a:t>
            </a:r>
            <a:endParaRPr lang="zh-CN" dirty="0"/>
          </a:p>
        </p:txBody>
      </p:sp>
      <p:sp>
        <p:nvSpPr>
          <p:cNvPr id="2" name="矩形 1">
            <a:extLst>
              <a:ext uri="{FF2B5EF4-FFF2-40B4-BE49-F238E27FC236}">
                <a16:creationId xmlns:a16="http://schemas.microsoft.com/office/drawing/2014/main" id="{56A9CDEB-3ED8-B1C5-01D3-FA9DD79928E4}"/>
              </a:ext>
            </a:extLst>
          </p:cNvPr>
          <p:cNvSpPr/>
          <p:nvPr/>
        </p:nvSpPr>
        <p:spPr>
          <a:xfrm>
            <a:off x="378244" y="1545021"/>
            <a:ext cx="6770701" cy="5047592"/>
          </a:xfrm>
          <a:prstGeom prst="rect">
            <a:avLst/>
          </a:prstGeom>
        </p:spPr>
        <p:txBody>
          <a:bodyPr wrap="square">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2800" dirty="0">
                <a:latin typeface="Times New Roman" panose="02020603050405020304" pitchFamily="18" charset="0"/>
                <a:cs typeface="Times New Roman" panose="02020603050405020304" pitchFamily="18" charset="0"/>
              </a:rPr>
              <a:t>However, DNM still has some issues, such as:</a:t>
            </a:r>
          </a:p>
          <a:p>
            <a:endParaRPr lang="en-US" altLang="ja-JP" sz="2800" dirty="0">
              <a:latin typeface="Times New Roman" panose="02020603050405020304" pitchFamily="18" charset="0"/>
              <a:cs typeface="Times New Roman" panose="02020603050405020304" pitchFamily="18" charset="0"/>
            </a:endParaRPr>
          </a:p>
          <a:p>
            <a:pPr marL="514350" indent="-514350">
              <a:buAutoNum type="arabicPeriod"/>
            </a:pPr>
            <a:r>
              <a:rPr lang="en-US" altLang="ja-JP" sz="2800" dirty="0">
                <a:latin typeface="Times New Roman" panose="02020603050405020304" pitchFamily="18" charset="0"/>
                <a:cs typeface="Times New Roman" panose="02020603050405020304" pitchFamily="18" charset="0"/>
              </a:rPr>
              <a:t>In most cases, DNM need to be trained using evolutionary algorithms (EA) to achieve the best results. </a:t>
            </a:r>
            <a:r>
              <a:rPr lang="en-US" altLang="ja-JP" sz="2800" b="1" dirty="0">
                <a:latin typeface="Times New Roman" panose="02020603050405020304" pitchFamily="18" charset="0"/>
                <a:cs typeface="Times New Roman" panose="02020603050405020304" pitchFamily="18" charset="0"/>
              </a:rPr>
              <a:t>EA limits the increase of DNM parameters.</a:t>
            </a:r>
          </a:p>
          <a:p>
            <a:pPr marL="514350" indent="-514350">
              <a:buAutoNum type="arabicPeriod"/>
            </a:pPr>
            <a:r>
              <a:rPr lang="en-US" altLang="ja-JP" sz="2800" dirty="0">
                <a:latin typeface="Times New Roman" panose="02020603050405020304" pitchFamily="18" charset="0"/>
                <a:cs typeface="Times New Roman" panose="02020603050405020304" pitchFamily="18" charset="0"/>
              </a:rPr>
              <a:t>The computational power of a single DNM is limited and it is currently </a:t>
            </a:r>
            <a:r>
              <a:rPr lang="en-US" altLang="ja-JP" sz="2800" b="1" dirty="0">
                <a:latin typeface="Times New Roman" panose="02020603050405020304" pitchFamily="18" charset="0"/>
                <a:cs typeface="Times New Roman" panose="02020603050405020304" pitchFamily="18" charset="0"/>
              </a:rPr>
              <a:t>impossible to form complex network </a:t>
            </a:r>
            <a:r>
              <a:rPr lang="en-US" altLang="ja-JP" sz="2800" dirty="0">
                <a:latin typeface="Times New Roman" panose="02020603050405020304" pitchFamily="18" charset="0"/>
                <a:cs typeface="Times New Roman" panose="02020603050405020304" pitchFamily="18" charset="0"/>
              </a:rPr>
              <a:t>with multiple DNMs.</a:t>
            </a:r>
            <a:endParaRPr lang="ja-JP" altLang="en-US" sz="2800" dirty="0">
              <a:latin typeface="Times New Roman" panose="02020603050405020304" pitchFamily="18" charset="0"/>
              <a:cs typeface="Times New Roman" panose="02020603050405020304" pitchFamily="18" charset="0"/>
            </a:endParaRPr>
          </a:p>
        </p:txBody>
      </p:sp>
      <p:pic>
        <p:nvPicPr>
          <p:cNvPr id="3" name="图片 2" descr="形状&#10;&#10;中度可信度描述已自动生成">
            <a:extLst>
              <a:ext uri="{FF2B5EF4-FFF2-40B4-BE49-F238E27FC236}">
                <a16:creationId xmlns:a16="http://schemas.microsoft.com/office/drawing/2014/main" id="{99287E21-A52A-472B-7BB9-B297B2043D5F}"/>
              </a:ext>
            </a:extLst>
          </p:cNvPr>
          <p:cNvPicPr>
            <a:picLocks noChangeAspect="1"/>
          </p:cNvPicPr>
          <p:nvPr/>
        </p:nvPicPr>
        <p:blipFill rotWithShape="1">
          <a:blip r:embed="rId2">
            <a:extLst>
              <a:ext uri="{28A0092B-C50C-407E-A947-70E740481C1C}">
                <a14:useLocalDpi xmlns:a14="http://schemas.microsoft.com/office/drawing/2010/main" val="0"/>
              </a:ext>
            </a:extLst>
          </a:blip>
          <a:srcRect l="50412" t="12028" r="697" b="12028"/>
          <a:stretch/>
        </p:blipFill>
        <p:spPr>
          <a:xfrm>
            <a:off x="6898087" y="2050027"/>
            <a:ext cx="5266724" cy="3519500"/>
          </a:xfrm>
          <a:prstGeom prst="rect">
            <a:avLst/>
          </a:prstGeom>
        </p:spPr>
      </p:pic>
    </p:spTree>
    <p:extLst>
      <p:ext uri="{BB962C8B-B14F-4D97-AF65-F5344CB8AC3E}">
        <p14:creationId xmlns:p14="http://schemas.microsoft.com/office/powerpoint/2010/main" val="4104224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421A9F6-23E6-EA88-4F15-D4FA7384406F}"/>
              </a:ext>
            </a:extLst>
          </p:cNvPr>
          <p:cNvSpPr/>
          <p:nvPr/>
        </p:nvSpPr>
        <p:spPr>
          <a:xfrm>
            <a:off x="0" y="-1"/>
            <a:ext cx="12192000" cy="9824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cs typeface="+mn-ea"/>
              <a:sym typeface="+mn-lt"/>
            </a:endParaRPr>
          </a:p>
        </p:txBody>
      </p:sp>
      <p:sp>
        <p:nvSpPr>
          <p:cNvPr id="8" name="椭圆 7">
            <a:extLst>
              <a:ext uri="{FF2B5EF4-FFF2-40B4-BE49-F238E27FC236}">
                <a16:creationId xmlns:a16="http://schemas.microsoft.com/office/drawing/2014/main" id="{B4A7F43D-C221-7A70-B39B-772E9B365FD4}"/>
              </a:ext>
            </a:extLst>
          </p:cNvPr>
          <p:cNvSpPr/>
          <p:nvPr/>
        </p:nvSpPr>
        <p:spPr>
          <a:xfrm>
            <a:off x="270022" y="151025"/>
            <a:ext cx="751945" cy="75194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10" name="文本框 9">
            <a:extLst>
              <a:ext uri="{FF2B5EF4-FFF2-40B4-BE49-F238E27FC236}">
                <a16:creationId xmlns:a16="http://schemas.microsoft.com/office/drawing/2014/main" id="{DFE629CA-709E-0C22-08D8-19B33BF1A0DA}"/>
              </a:ext>
            </a:extLst>
          </p:cNvPr>
          <p:cNvSpPr txBox="1"/>
          <p:nvPr/>
        </p:nvSpPr>
        <p:spPr>
          <a:xfrm>
            <a:off x="406986" y="173054"/>
            <a:ext cx="478015" cy="707886"/>
          </a:xfrm>
          <a:prstGeom prst="rect">
            <a:avLst/>
          </a:prstGeom>
          <a:noFill/>
        </p:spPr>
        <p:txBody>
          <a:bodyPr wrap="none" lIns="91440" tIns="45720" rIns="91440" bIns="45720" rtlCol="0" anchor="t">
            <a:spAutoFit/>
          </a:bodyPr>
          <a:lstStyle/>
          <a:p>
            <a:pPr algn="ctr"/>
            <a:r>
              <a:rPr lang="en-US" altLang="zh-CN" sz="4000" b="1" dirty="0">
                <a:solidFill>
                  <a:schemeClr val="bg1"/>
                </a:solidFill>
                <a:ea typeface="等线"/>
                <a:cs typeface="+mn-ea"/>
                <a:sym typeface="+mn-lt"/>
              </a:rPr>
              <a:t>2</a:t>
            </a:r>
            <a:endParaRPr lang="en-US" altLang="zh-CN" sz="4000" b="1" dirty="0">
              <a:solidFill>
                <a:schemeClr val="bg1"/>
              </a:solidFill>
              <a:ea typeface="等线"/>
            </a:endParaRPr>
          </a:p>
        </p:txBody>
      </p:sp>
      <p:sp>
        <p:nvSpPr>
          <p:cNvPr id="12" name="文本框 11">
            <a:extLst>
              <a:ext uri="{FF2B5EF4-FFF2-40B4-BE49-F238E27FC236}">
                <a16:creationId xmlns:a16="http://schemas.microsoft.com/office/drawing/2014/main" id="{E7D75ED7-53D5-EF61-99C5-87A0C2D94CDA}"/>
              </a:ext>
            </a:extLst>
          </p:cNvPr>
          <p:cNvSpPr txBox="1"/>
          <p:nvPr/>
        </p:nvSpPr>
        <p:spPr>
          <a:xfrm>
            <a:off x="1086272" y="265387"/>
            <a:ext cx="8184237"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sz="2800" b="1" dirty="0">
                <a:latin typeface="Times New Roman"/>
                <a:ea typeface="SimSun"/>
                <a:cs typeface="Times New Roman"/>
              </a:rPr>
              <a:t>RDNN: DNM-based temporal prediction model</a:t>
            </a:r>
            <a:endParaRPr lang="zh-CN" dirty="0"/>
          </a:p>
        </p:txBody>
      </p:sp>
      <p:pic>
        <p:nvPicPr>
          <p:cNvPr id="36" name="图片 35">
            <a:extLst>
              <a:ext uri="{FF2B5EF4-FFF2-40B4-BE49-F238E27FC236}">
                <a16:creationId xmlns:a16="http://schemas.microsoft.com/office/drawing/2014/main" id="{3799AC7D-6D71-F33C-498C-C2649FF61454}"/>
              </a:ext>
            </a:extLst>
          </p:cNvPr>
          <p:cNvPicPr>
            <a:picLocks noChangeAspect="1"/>
          </p:cNvPicPr>
          <p:nvPr/>
        </p:nvPicPr>
        <p:blipFill>
          <a:blip r:embed="rId2"/>
          <a:stretch>
            <a:fillRect/>
          </a:stretch>
        </p:blipFill>
        <p:spPr>
          <a:xfrm>
            <a:off x="6096000" y="993954"/>
            <a:ext cx="5982547" cy="5719899"/>
          </a:xfrm>
          <a:prstGeom prst="rect">
            <a:avLst/>
          </a:prstGeom>
        </p:spPr>
      </p:pic>
      <p:sp>
        <p:nvSpPr>
          <p:cNvPr id="37" name="矩形 36">
            <a:extLst>
              <a:ext uri="{FF2B5EF4-FFF2-40B4-BE49-F238E27FC236}">
                <a16:creationId xmlns:a16="http://schemas.microsoft.com/office/drawing/2014/main" id="{203D1BCA-41AB-AC05-3CAF-00F551620011}"/>
              </a:ext>
            </a:extLst>
          </p:cNvPr>
          <p:cNvSpPr/>
          <p:nvPr/>
        </p:nvSpPr>
        <p:spPr>
          <a:xfrm>
            <a:off x="378243" y="1545021"/>
            <a:ext cx="5131604" cy="5047592"/>
          </a:xfrm>
          <a:prstGeom prst="rect">
            <a:avLst/>
          </a:prstGeom>
        </p:spPr>
        <p:txBody>
          <a:bodyPr wrap="square">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2800" dirty="0">
                <a:latin typeface="Times New Roman" panose="02020603050405020304" pitchFamily="18" charset="0"/>
                <a:cs typeface="Times New Roman" panose="02020603050405020304" pitchFamily="18" charset="0"/>
              </a:rPr>
              <a:t>In this section, we propose a new recurrent neural network using DNM-M as the base unit, which we call </a:t>
            </a:r>
            <a:r>
              <a:rPr lang="en-US" altLang="ja-JP" sz="2800" b="1" dirty="0">
                <a:latin typeface="Times New Roman" panose="02020603050405020304" pitchFamily="18" charset="0"/>
                <a:cs typeface="Times New Roman" panose="02020603050405020304" pitchFamily="18" charset="0"/>
              </a:rPr>
              <a:t>recurrent dendritic neural network (RDNN)</a:t>
            </a:r>
            <a:r>
              <a:rPr lang="en-US" altLang="ja-JP" sz="2800" dirty="0">
                <a:latin typeface="Times New Roman" panose="02020603050405020304" pitchFamily="18" charset="0"/>
                <a:cs typeface="Times New Roman" panose="02020603050405020304" pitchFamily="18" charset="0"/>
              </a:rPr>
              <a:t>.</a:t>
            </a:r>
          </a:p>
          <a:p>
            <a:endParaRPr lang="en-US" altLang="ja-JP" sz="2800" dirty="0">
              <a:latin typeface="Times New Roman" panose="02020603050405020304" pitchFamily="18" charset="0"/>
              <a:cs typeface="Times New Roman" panose="02020603050405020304" pitchFamily="18" charset="0"/>
            </a:endParaRPr>
          </a:p>
          <a:p>
            <a:r>
              <a:rPr lang="en-US" altLang="ja-JP" sz="2800" dirty="0">
                <a:latin typeface="Times New Roman" panose="02020603050405020304" pitchFamily="18" charset="0"/>
                <a:cs typeface="Times New Roman" panose="02020603050405020304" pitchFamily="18" charset="0"/>
              </a:rPr>
              <a:t>The inputs at different moments are processed by the RDNN cell and passed to the fully connected layer to get the final output.</a:t>
            </a:r>
            <a:endParaRPr lang="ja-JP"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7084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421A9F6-23E6-EA88-4F15-D4FA7384406F}"/>
              </a:ext>
            </a:extLst>
          </p:cNvPr>
          <p:cNvSpPr/>
          <p:nvPr/>
        </p:nvSpPr>
        <p:spPr>
          <a:xfrm>
            <a:off x="0" y="-1"/>
            <a:ext cx="12192000" cy="98241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cs typeface="+mn-ea"/>
              <a:sym typeface="+mn-lt"/>
            </a:endParaRPr>
          </a:p>
        </p:txBody>
      </p:sp>
      <p:sp>
        <p:nvSpPr>
          <p:cNvPr id="8" name="椭圆 7">
            <a:extLst>
              <a:ext uri="{FF2B5EF4-FFF2-40B4-BE49-F238E27FC236}">
                <a16:creationId xmlns:a16="http://schemas.microsoft.com/office/drawing/2014/main" id="{B4A7F43D-C221-7A70-B39B-772E9B365FD4}"/>
              </a:ext>
            </a:extLst>
          </p:cNvPr>
          <p:cNvSpPr/>
          <p:nvPr/>
        </p:nvSpPr>
        <p:spPr>
          <a:xfrm>
            <a:off x="270022" y="151025"/>
            <a:ext cx="751945" cy="75194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10" name="文本框 9">
            <a:extLst>
              <a:ext uri="{FF2B5EF4-FFF2-40B4-BE49-F238E27FC236}">
                <a16:creationId xmlns:a16="http://schemas.microsoft.com/office/drawing/2014/main" id="{DFE629CA-709E-0C22-08D8-19B33BF1A0DA}"/>
              </a:ext>
            </a:extLst>
          </p:cNvPr>
          <p:cNvSpPr txBox="1"/>
          <p:nvPr/>
        </p:nvSpPr>
        <p:spPr>
          <a:xfrm>
            <a:off x="406986" y="173054"/>
            <a:ext cx="478015" cy="707886"/>
          </a:xfrm>
          <a:prstGeom prst="rect">
            <a:avLst/>
          </a:prstGeom>
          <a:noFill/>
        </p:spPr>
        <p:txBody>
          <a:bodyPr wrap="none" lIns="91440" tIns="45720" rIns="91440" bIns="45720" rtlCol="0" anchor="t">
            <a:spAutoFit/>
          </a:bodyPr>
          <a:lstStyle/>
          <a:p>
            <a:pPr algn="ctr"/>
            <a:r>
              <a:rPr lang="en-US" altLang="zh-CN" sz="4000" b="1" dirty="0">
                <a:solidFill>
                  <a:schemeClr val="bg1"/>
                </a:solidFill>
                <a:ea typeface="等线"/>
                <a:cs typeface="+mn-ea"/>
                <a:sym typeface="+mn-lt"/>
              </a:rPr>
              <a:t>2</a:t>
            </a:r>
            <a:endParaRPr lang="en-US" altLang="zh-CN" sz="4000" b="1" dirty="0">
              <a:solidFill>
                <a:schemeClr val="bg1"/>
              </a:solidFill>
              <a:ea typeface="等线"/>
            </a:endParaRPr>
          </a:p>
        </p:txBody>
      </p:sp>
      <p:sp>
        <p:nvSpPr>
          <p:cNvPr id="12" name="文本框 11">
            <a:extLst>
              <a:ext uri="{FF2B5EF4-FFF2-40B4-BE49-F238E27FC236}">
                <a16:creationId xmlns:a16="http://schemas.microsoft.com/office/drawing/2014/main" id="{E7D75ED7-53D5-EF61-99C5-87A0C2D94CDA}"/>
              </a:ext>
            </a:extLst>
          </p:cNvPr>
          <p:cNvSpPr txBox="1"/>
          <p:nvPr/>
        </p:nvSpPr>
        <p:spPr>
          <a:xfrm>
            <a:off x="1086272" y="265387"/>
            <a:ext cx="8184237" cy="5232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sz="2800" b="1" dirty="0">
                <a:latin typeface="Times New Roman"/>
                <a:ea typeface="SimSun"/>
                <a:cs typeface="Times New Roman"/>
              </a:rPr>
              <a:t>RDNN: DNM-based temporal prediction model</a:t>
            </a:r>
            <a:endParaRPr lang="zh-CN" dirty="0"/>
          </a:p>
        </p:txBody>
      </p:sp>
      <p:pic>
        <p:nvPicPr>
          <p:cNvPr id="36" name="图片 35">
            <a:extLst>
              <a:ext uri="{FF2B5EF4-FFF2-40B4-BE49-F238E27FC236}">
                <a16:creationId xmlns:a16="http://schemas.microsoft.com/office/drawing/2014/main" id="{3799AC7D-6D71-F33C-498C-C2649FF61454}"/>
              </a:ext>
            </a:extLst>
          </p:cNvPr>
          <p:cNvPicPr>
            <a:picLocks noChangeAspect="1"/>
          </p:cNvPicPr>
          <p:nvPr/>
        </p:nvPicPr>
        <p:blipFill>
          <a:blip r:embed="rId2"/>
          <a:stretch>
            <a:fillRect/>
          </a:stretch>
        </p:blipFill>
        <p:spPr>
          <a:xfrm>
            <a:off x="6096000" y="993954"/>
            <a:ext cx="5982547" cy="5719899"/>
          </a:xfrm>
          <a:prstGeom prst="rect">
            <a:avLst/>
          </a:prstGeom>
        </p:spPr>
      </p:pic>
      <p:sp>
        <p:nvSpPr>
          <p:cNvPr id="37" name="矩形 36">
            <a:extLst>
              <a:ext uri="{FF2B5EF4-FFF2-40B4-BE49-F238E27FC236}">
                <a16:creationId xmlns:a16="http://schemas.microsoft.com/office/drawing/2014/main" id="{203D1BCA-41AB-AC05-3CAF-00F551620011}"/>
              </a:ext>
            </a:extLst>
          </p:cNvPr>
          <p:cNvSpPr/>
          <p:nvPr/>
        </p:nvSpPr>
        <p:spPr>
          <a:xfrm>
            <a:off x="378243" y="1545021"/>
            <a:ext cx="5131604" cy="5047592"/>
          </a:xfrm>
          <a:prstGeom prst="rect">
            <a:avLst/>
          </a:prstGeom>
        </p:spPr>
        <p:txBody>
          <a:bodyPr wrap="square">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2800" dirty="0">
                <a:latin typeface="Times New Roman" panose="02020603050405020304" pitchFamily="18" charset="0"/>
                <a:cs typeface="Times New Roman" panose="02020603050405020304" pitchFamily="18" charset="0"/>
              </a:rPr>
              <a:t>In this section, we propose a new recurrent neural network using DNM-M as the base unit, which we call </a:t>
            </a:r>
            <a:r>
              <a:rPr lang="en-US" altLang="ja-JP" sz="2800" b="1" dirty="0">
                <a:latin typeface="Times New Roman" panose="02020603050405020304" pitchFamily="18" charset="0"/>
                <a:cs typeface="Times New Roman" panose="02020603050405020304" pitchFamily="18" charset="0"/>
              </a:rPr>
              <a:t>recurrent dendritic neural network (RDNN)</a:t>
            </a:r>
            <a:r>
              <a:rPr lang="en-US" altLang="ja-JP" sz="2800" dirty="0">
                <a:latin typeface="Times New Roman" panose="02020603050405020304" pitchFamily="18" charset="0"/>
                <a:cs typeface="Times New Roman" panose="02020603050405020304" pitchFamily="18" charset="0"/>
              </a:rPr>
              <a:t>.</a:t>
            </a:r>
          </a:p>
          <a:p>
            <a:endParaRPr lang="en-US" altLang="ja-JP" sz="2800" dirty="0">
              <a:latin typeface="Times New Roman" panose="02020603050405020304" pitchFamily="18" charset="0"/>
              <a:cs typeface="Times New Roman" panose="02020603050405020304" pitchFamily="18" charset="0"/>
            </a:endParaRPr>
          </a:p>
          <a:p>
            <a:r>
              <a:rPr lang="en-US" altLang="ja-JP" sz="2800" dirty="0">
                <a:latin typeface="Times New Roman" panose="02020603050405020304" pitchFamily="18" charset="0"/>
                <a:cs typeface="Times New Roman" panose="02020603050405020304" pitchFamily="18" charset="0"/>
              </a:rPr>
              <a:t>The inputs at different moments are processed by the RDNN cell and passed to the fully connected layer to get the final output.</a:t>
            </a:r>
            <a:endParaRPr lang="ja-JP"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2519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440</Words>
  <Application>Microsoft Office PowerPoint</Application>
  <PresentationFormat>宽屏</PresentationFormat>
  <Paragraphs>72</Paragraphs>
  <Slides>12</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MS Mincho</vt:lpstr>
      <vt:lpstr>游ゴシック</vt:lpstr>
      <vt:lpstr>等线</vt:lpstr>
      <vt:lpstr>等线 Light</vt:lpstr>
      <vt:lpstr>华文琥珀</vt:lpstr>
      <vt:lpstr>Arial</vt:lpstr>
      <vt:lpstr>Calibri</vt:lpstr>
      <vt:lpstr>Times New Roman</vt:lpstr>
      <vt:lpstr>Office 主题​​</vt:lpstr>
      <vt:lpstr>Constructing neural networks using Dendritic Neuron Model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Constructing neural networks using dendritic neuron model</dc:title>
  <dc:creator>李　加一</dc:creator>
  <cp:lastModifiedBy>ALIENWARE</cp:lastModifiedBy>
  <cp:revision>93</cp:revision>
  <dcterms:created xsi:type="dcterms:W3CDTF">2023-06-11T09:59:26Z</dcterms:created>
  <dcterms:modified xsi:type="dcterms:W3CDTF">2023-07-03T06:48:10Z</dcterms:modified>
</cp:coreProperties>
</file>