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477-F4BB-4CB7-A851-19267670E59F}" type="datetimeFigureOut">
              <a:rPr lang="hu-HU" smtClean="0"/>
              <a:pPr/>
              <a:t>2018.11.12.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A3B7-B2F6-4267-BDF2-A025BAD46736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666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477-F4BB-4CB7-A851-19267670E59F}" type="datetimeFigureOut">
              <a:rPr lang="hu-HU" smtClean="0"/>
              <a:pPr/>
              <a:t>2018.11.12.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A3B7-B2F6-4267-BDF2-A025BAD46736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94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477-F4BB-4CB7-A851-19267670E59F}" type="datetimeFigureOut">
              <a:rPr lang="hu-HU" smtClean="0"/>
              <a:pPr/>
              <a:t>2018.11.12.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A3B7-B2F6-4267-BDF2-A025BAD46736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638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477-F4BB-4CB7-A851-19267670E59F}" type="datetimeFigureOut">
              <a:rPr lang="hu-HU" smtClean="0"/>
              <a:pPr/>
              <a:t>2018.11.12.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A3B7-B2F6-4267-BDF2-A025BAD46736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402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477-F4BB-4CB7-A851-19267670E59F}" type="datetimeFigureOut">
              <a:rPr lang="hu-HU" smtClean="0"/>
              <a:pPr/>
              <a:t>2018.11.12.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A3B7-B2F6-4267-BDF2-A025BAD46736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508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477-F4BB-4CB7-A851-19267670E59F}" type="datetimeFigureOut">
              <a:rPr lang="hu-HU" smtClean="0"/>
              <a:pPr/>
              <a:t>2018.11.12.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A3B7-B2F6-4267-BDF2-A025BAD46736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558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477-F4BB-4CB7-A851-19267670E59F}" type="datetimeFigureOut">
              <a:rPr lang="hu-HU" smtClean="0"/>
              <a:pPr/>
              <a:t>2018.11.12.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A3B7-B2F6-4267-BDF2-A025BAD46736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090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477-F4BB-4CB7-A851-19267670E59F}" type="datetimeFigureOut">
              <a:rPr lang="hu-HU" smtClean="0"/>
              <a:pPr/>
              <a:t>2018.11.12.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A3B7-B2F6-4267-BDF2-A025BAD46736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281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477-F4BB-4CB7-A851-19267670E59F}" type="datetimeFigureOut">
              <a:rPr lang="hu-HU" smtClean="0"/>
              <a:pPr/>
              <a:t>2018.11.12.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A3B7-B2F6-4267-BDF2-A025BAD46736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255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477-F4BB-4CB7-A851-19267670E59F}" type="datetimeFigureOut">
              <a:rPr lang="hu-HU" smtClean="0"/>
              <a:pPr/>
              <a:t>2018.11.12.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A3B7-B2F6-4267-BDF2-A025BAD46736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256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B4477-F4BB-4CB7-A851-19267670E59F}" type="datetimeFigureOut">
              <a:rPr lang="hu-HU" smtClean="0"/>
              <a:pPr/>
              <a:t>2018.11.12.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9A3B7-B2F6-4267-BDF2-A025BAD46736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674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B4477-F4BB-4CB7-A851-19267670E59F}" type="datetimeFigureOut">
              <a:rPr lang="hu-HU" smtClean="0"/>
              <a:pPr/>
              <a:t>2018.11.12.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9A3B7-B2F6-4267-BDF2-A025BAD46736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212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67F34ADF-CF07-49EC-9582-54BF914FB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Hálózati ismeretek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xmlns="" id="{08F2D1D6-B69B-48F6-AD66-EA3324DCD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Vezeték nélküli hálózatok </a:t>
            </a:r>
          </a:p>
        </p:txBody>
      </p:sp>
    </p:spTree>
    <p:extLst>
      <p:ext uri="{BB962C8B-B14F-4D97-AF65-F5344CB8AC3E}">
        <p14:creationId xmlns:p14="http://schemas.microsoft.com/office/powerpoint/2010/main" val="367224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66A2558A-6401-49F4-9B08-4E625676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hálózatok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D1E6E270-D6BE-4B81-899A-7A1C89A4D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Vezeték nélküli közeg rádió vagy mikrohullámok használatával továbbítja az elektromágneses (digitális) jelet.</a:t>
            </a:r>
          </a:p>
          <a:p>
            <a:r>
              <a:rPr lang="hu-HU" dirty="0"/>
              <a:t>Mit továbbít? </a:t>
            </a:r>
            <a:r>
              <a:rPr lang="hu-HU" dirty="0">
                <a:sym typeface="Wingdings" panose="05000000000000000000" pitchFamily="2" charset="2"/>
              </a:rPr>
              <a:t> 0, 1 azaz bináris számjegyeket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Jellemző felhasználása:</a:t>
            </a:r>
          </a:p>
          <a:p>
            <a:pPr lvl="1"/>
            <a:r>
              <a:rPr lang="hu-HU" sz="2800" dirty="0">
                <a:sym typeface="Wingdings" panose="05000000000000000000" pitchFamily="2" charset="2"/>
              </a:rPr>
              <a:t>Főleg otthoni SOHO hálózat</a:t>
            </a:r>
          </a:p>
          <a:p>
            <a:pPr lvl="1"/>
            <a:r>
              <a:rPr lang="hu-HU" sz="2800" dirty="0">
                <a:sym typeface="Wingdings" panose="05000000000000000000" pitchFamily="2" charset="2"/>
              </a:rPr>
              <a:t>Vállalati környezetben is terjed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288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xmlns="" id="{B4F38F4E-94C9-4CC8-9B8A-35F5CD31D42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" y="-1"/>
            <a:ext cx="6289643" cy="333894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xmlns="" id="{052A3EFE-71D1-4888-B077-01B63FD9AD7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0617" y="3338945"/>
            <a:ext cx="641338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5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3BD44D38-6E38-4BC2-8FED-D77937D5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hálózatok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6A23C386-B2D8-4C70-918E-77F334C07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Problémák:</a:t>
            </a:r>
          </a:p>
          <a:p>
            <a:pPr lvl="1"/>
            <a:r>
              <a:rPr lang="hu-HU" b="1" dirty="0"/>
              <a:t>Lefedettségi terület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Szabad téren kiváló</a:t>
            </a:r>
            <a:br>
              <a:rPr lang="hu-HU" dirty="0"/>
            </a:br>
            <a:r>
              <a:rPr lang="hu-HU" dirty="0"/>
              <a:t>Zárt térben anyagok függvényében korlátozott hatótáv</a:t>
            </a:r>
            <a:br>
              <a:rPr lang="hu-HU" dirty="0"/>
            </a:br>
            <a:r>
              <a:rPr lang="hu-HU" dirty="0" smtClean="0"/>
              <a:t>Növényzet </a:t>
            </a:r>
            <a:r>
              <a:rPr lang="hu-HU" smtClean="0"/>
              <a:t>(+ élőlények</a:t>
            </a:r>
            <a:r>
              <a:rPr lang="hu-HU" dirty="0" smtClean="0"/>
              <a:t>) </a:t>
            </a:r>
            <a:r>
              <a:rPr lang="hu-HU" dirty="0"/>
              <a:t>is befolyásolhatja</a:t>
            </a:r>
          </a:p>
          <a:p>
            <a:pPr lvl="1"/>
            <a:r>
              <a:rPr lang="hu-HU" b="1" dirty="0"/>
              <a:t>Interferencia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Interferenciára érzékeny technológia</a:t>
            </a:r>
            <a:br>
              <a:rPr lang="hu-HU" dirty="0"/>
            </a:br>
            <a:r>
              <a:rPr lang="hu-HU" dirty="0"/>
              <a:t>Zavarforrás: hétköznapi háztartási eszközök, fénycső, mikrohullámú sütő, egyéb rádió források, …</a:t>
            </a:r>
          </a:p>
          <a:p>
            <a:pPr lvl="1"/>
            <a:r>
              <a:rPr lang="hu-HU" b="1" dirty="0"/>
              <a:t>Biztonság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Sokkal kockázatosabb lehet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Könnyebb a „zavarosban halászni”, mivel nem kell a fizikai közeghez csatlakozni</a:t>
            </a:r>
          </a:p>
        </p:txBody>
      </p:sp>
    </p:spTree>
    <p:extLst>
      <p:ext uri="{BB962C8B-B14F-4D97-AF65-F5344CB8AC3E}">
        <p14:creationId xmlns:p14="http://schemas.microsoft.com/office/powerpoint/2010/main" val="191399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7D8F8783-74C4-4BDD-8040-BF8EA18C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Vezeték nélküli szabványok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805C1ADE-3DB9-4FE9-8124-4BA8434E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IEEE 802.1x-es szabványok</a:t>
            </a:r>
          </a:p>
          <a:p>
            <a:pPr lvl="1"/>
            <a:r>
              <a:rPr lang="hu-HU" b="1" dirty="0"/>
              <a:t>802.11 – </a:t>
            </a:r>
            <a:r>
              <a:rPr lang="hu-HU" b="1" dirty="0" err="1"/>
              <a:t>Wi</a:t>
            </a:r>
            <a:r>
              <a:rPr lang="hu-HU" b="1" dirty="0"/>
              <a:t>-Fi</a:t>
            </a:r>
            <a:r>
              <a:rPr lang="hu-HU" dirty="0"/>
              <a:t/>
            </a:r>
            <a:br>
              <a:rPr lang="hu-HU" dirty="0"/>
            </a:br>
            <a:r>
              <a:rPr lang="hu-HU" dirty="0" err="1"/>
              <a:t>Wireless</a:t>
            </a:r>
            <a:r>
              <a:rPr lang="hu-HU" dirty="0"/>
              <a:t> LAN technológia (otthon és vállalati környezetben is)</a:t>
            </a:r>
          </a:p>
          <a:p>
            <a:pPr lvl="1"/>
            <a:r>
              <a:rPr lang="hu-HU" b="1" dirty="0"/>
              <a:t>802.15 – Bluetooth</a:t>
            </a:r>
            <a:r>
              <a:rPr lang="hu-HU" dirty="0"/>
              <a:t/>
            </a:r>
            <a:br>
              <a:rPr lang="hu-HU" dirty="0"/>
            </a:br>
            <a:r>
              <a:rPr lang="hu-HU" dirty="0" err="1"/>
              <a:t>Wireless</a:t>
            </a:r>
            <a:r>
              <a:rPr lang="hu-HU" dirty="0"/>
              <a:t> </a:t>
            </a:r>
            <a:r>
              <a:rPr lang="hu-HU" dirty="0" err="1"/>
              <a:t>Personal</a:t>
            </a:r>
            <a:r>
              <a:rPr lang="hu-HU" dirty="0"/>
              <a:t> </a:t>
            </a:r>
            <a:r>
              <a:rPr lang="hu-HU" dirty="0" err="1"/>
              <a:t>Area</a:t>
            </a:r>
            <a:r>
              <a:rPr lang="hu-HU" dirty="0"/>
              <a:t> Network – WPAN</a:t>
            </a:r>
            <a:br>
              <a:rPr lang="hu-HU" dirty="0"/>
            </a:br>
            <a:r>
              <a:rPr lang="hu-HU" dirty="0"/>
              <a:t>Vezetéknélküli személyi hálózat. </a:t>
            </a:r>
            <a:br>
              <a:rPr lang="hu-HU" dirty="0"/>
            </a:br>
            <a:r>
              <a:rPr lang="hu-HU" dirty="0"/>
              <a:t>Pl.: Eszköz – eszköz kapcsolódás; eszköz – periféria kapcsolódás</a:t>
            </a:r>
          </a:p>
          <a:p>
            <a:pPr lvl="1"/>
            <a:r>
              <a:rPr lang="hu-HU" b="1" dirty="0"/>
              <a:t>802.16 – </a:t>
            </a:r>
            <a:r>
              <a:rPr lang="hu-HU" b="1" dirty="0" err="1"/>
              <a:t>WiMAX</a:t>
            </a:r>
            <a:r>
              <a:rPr lang="hu-HU" dirty="0"/>
              <a:t/>
            </a:r>
            <a:br>
              <a:rPr lang="hu-HU" dirty="0"/>
            </a:br>
            <a:r>
              <a:rPr lang="en-US" dirty="0"/>
              <a:t>Worldwide Interoperability for Microwave Access</a:t>
            </a:r>
            <a:r>
              <a:rPr lang="hu-HU" dirty="0"/>
              <a:t> - </a:t>
            </a:r>
            <a:r>
              <a:rPr lang="hu-HU" dirty="0" err="1"/>
              <a:t>WiMAX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Pont – Multipont technológia; szélessávú kapcsolat!</a:t>
            </a:r>
            <a:br>
              <a:rPr lang="hu-HU" dirty="0"/>
            </a:br>
            <a:r>
              <a:rPr lang="hu-HU" dirty="0"/>
              <a:t>Pl.: Vezetéknélküli internetszolgáltatás – Kistelepülési internet hálózat</a:t>
            </a:r>
          </a:p>
        </p:txBody>
      </p:sp>
    </p:spTree>
    <p:extLst>
      <p:ext uri="{BB962C8B-B14F-4D97-AF65-F5344CB8AC3E}">
        <p14:creationId xmlns:p14="http://schemas.microsoft.com/office/powerpoint/2010/main" val="14283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45ED9EBA-1F4A-4E7E-A0E7-72DD42A5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802.11 </a:t>
            </a:r>
            <a:r>
              <a:rPr lang="hu-HU" dirty="0" err="1"/>
              <a:t>Wi</a:t>
            </a:r>
            <a:r>
              <a:rPr lang="hu-HU" dirty="0"/>
              <a:t>-Fi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xmlns="" id="{3B4E2262-4BF9-4C02-8D96-3421B87BB2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584470"/>
              </p:ext>
            </p:extLst>
          </p:nvPr>
        </p:nvGraphicFramePr>
        <p:xfrm>
          <a:off x="628650" y="1825625"/>
          <a:ext cx="7886700" cy="3383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xmlns="" val="158466030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4094680116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97476671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xmlns="" val="2280669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000" dirty="0"/>
                        <a:t>Szabvány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/>
                        <a:t>Maximum sebesség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/>
                        <a:t>Frekvencia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/>
                        <a:t>Visszafelé kompatibilitás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61515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000" dirty="0"/>
                        <a:t>802.11a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54 </a:t>
                      </a:r>
                      <a:r>
                        <a:rPr lang="hu-HU" sz="2000" dirty="0" err="1"/>
                        <a:t>Mb</a:t>
                      </a:r>
                      <a:r>
                        <a:rPr lang="hu-HU" sz="2000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5 </a:t>
                      </a:r>
                      <a:r>
                        <a:rPr lang="hu-HU" sz="2000" dirty="0" err="1"/>
                        <a:t>GHz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982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000" dirty="0"/>
                        <a:t>802.11b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11 </a:t>
                      </a:r>
                      <a:r>
                        <a:rPr lang="hu-HU" sz="2000" dirty="0" err="1"/>
                        <a:t>Mb</a:t>
                      </a:r>
                      <a:r>
                        <a:rPr lang="hu-HU" sz="2000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2,4 </a:t>
                      </a:r>
                      <a:r>
                        <a:rPr lang="hu-HU" sz="2000" dirty="0" err="1"/>
                        <a:t>GHz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4018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000" dirty="0"/>
                        <a:t>802.11g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54 </a:t>
                      </a:r>
                      <a:r>
                        <a:rPr lang="hu-HU" sz="2000" dirty="0" err="1"/>
                        <a:t>Mb</a:t>
                      </a:r>
                      <a:r>
                        <a:rPr lang="hu-HU" sz="2000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2,4 </a:t>
                      </a:r>
                      <a:r>
                        <a:rPr lang="hu-HU" sz="2000" dirty="0" err="1"/>
                        <a:t>GHz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802.11b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992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000" dirty="0"/>
                        <a:t>802.11n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600 </a:t>
                      </a:r>
                      <a:r>
                        <a:rPr lang="hu-HU" sz="2000" dirty="0" err="1"/>
                        <a:t>Mb</a:t>
                      </a:r>
                      <a:r>
                        <a:rPr lang="hu-HU" sz="2000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2,4 &amp; 5 </a:t>
                      </a:r>
                      <a:r>
                        <a:rPr lang="hu-HU" sz="2000" dirty="0" err="1"/>
                        <a:t>GHz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802.11.a/b/g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497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000" dirty="0"/>
                        <a:t>802.11ac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1300 </a:t>
                      </a:r>
                      <a:r>
                        <a:rPr lang="hu-HU" sz="2000" dirty="0" err="1"/>
                        <a:t>Mb</a:t>
                      </a:r>
                      <a:r>
                        <a:rPr lang="hu-HU" sz="2000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5 </a:t>
                      </a:r>
                      <a:r>
                        <a:rPr lang="hu-HU" sz="2000" dirty="0" err="1"/>
                        <a:t>GHz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802.11a/n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161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000" dirty="0"/>
                        <a:t>802.11ad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7000 </a:t>
                      </a:r>
                      <a:r>
                        <a:rPr lang="hu-HU" sz="2000" dirty="0" err="1"/>
                        <a:t>Mb</a:t>
                      </a:r>
                      <a:r>
                        <a:rPr lang="hu-HU" sz="2000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2,4 &amp; 5 &amp; 60 </a:t>
                      </a:r>
                      <a:r>
                        <a:rPr lang="hu-HU" sz="2000" dirty="0" err="1"/>
                        <a:t>GHz</a:t>
                      </a:r>
                      <a:endParaRPr lang="hu-H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dirty="0"/>
                        <a:t>802.11a/b/g/n</a:t>
                      </a:r>
                      <a:br>
                        <a:rPr lang="hu-HU" sz="2000" dirty="0"/>
                      </a:br>
                      <a:r>
                        <a:rPr lang="hu-HU" sz="2000" dirty="0"/>
                        <a:t>            /</a:t>
                      </a:r>
                      <a:r>
                        <a:rPr lang="hu-HU" sz="2000" dirty="0" err="1"/>
                        <a:t>ac</a:t>
                      </a:r>
                      <a:endParaRPr lang="hu-H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348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10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8B68BE16-D593-4E0C-A76C-0E149507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WLAN – Vezeték nélküli LAN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34D6B6DE-3116-43C3-A006-DD4A9E81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Szükséges elemek:</a:t>
            </a:r>
          </a:p>
          <a:p>
            <a:pPr lvl="1"/>
            <a:r>
              <a:rPr lang="hu-HU" dirty="0"/>
              <a:t>Hálózati részről </a:t>
            </a:r>
            <a:r>
              <a:rPr lang="hu-HU"/>
              <a:t>– </a:t>
            </a:r>
            <a:r>
              <a:rPr lang="hu-HU" smtClean="0"/>
              <a:t>Access </a:t>
            </a:r>
            <a:r>
              <a:rPr lang="hu-HU" dirty="0" err="1"/>
              <a:t>Point</a:t>
            </a:r>
            <a:endParaRPr lang="hu-HU" dirty="0"/>
          </a:p>
          <a:p>
            <a:pPr lvl="1"/>
            <a:r>
              <a:rPr lang="hu-HU" dirty="0"/>
              <a:t>Végponti eszköz részről – Vezetéknélküli hálózati kártya</a:t>
            </a:r>
          </a:p>
          <a:p>
            <a:r>
              <a:rPr lang="hu-HU" dirty="0"/>
              <a:t>WLAN előnyei:</a:t>
            </a:r>
          </a:p>
          <a:p>
            <a:pPr lvl="1"/>
            <a:r>
              <a:rPr lang="hu-HU" dirty="0"/>
              <a:t>Kábelezési költség megtakarítható</a:t>
            </a:r>
          </a:p>
          <a:p>
            <a:pPr lvl="1"/>
            <a:r>
              <a:rPr lang="hu-HU" dirty="0"/>
              <a:t>Kényelmes, „modern”, …</a:t>
            </a:r>
          </a:p>
          <a:p>
            <a:r>
              <a:rPr lang="hu-HU" dirty="0"/>
              <a:t>WLAN hátrányai:</a:t>
            </a:r>
          </a:p>
          <a:p>
            <a:pPr lvl="1"/>
            <a:r>
              <a:rPr lang="hu-HU" dirty="0"/>
              <a:t>Rendkívüli hálózatbiztonságot követel meg, különösen fontos vállalati felhasználásnál.</a:t>
            </a:r>
            <a:br>
              <a:rPr lang="hu-HU" dirty="0"/>
            </a:br>
            <a:r>
              <a:rPr lang="hu-HU" dirty="0"/>
              <a:t>Illetéktelen behatolás, hozzáférés, adatlopás, … </a:t>
            </a:r>
          </a:p>
          <a:p>
            <a:pPr lvl="2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8896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WLAN eszközök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smtClean="0"/>
              <a:t>Vezeték nélküli hálózati kártya</a:t>
            </a:r>
            <a:r>
              <a:rPr lang="hu-HU" dirty="0" smtClean="0"/>
              <a:t>: </a:t>
            </a:r>
            <a:br>
              <a:rPr lang="hu-HU" dirty="0" smtClean="0"/>
            </a:br>
            <a:r>
              <a:rPr lang="hu-HU" dirty="0" smtClean="0"/>
              <a:t>Vezeték nélküli kommunikációs képességeket biztosít a hálózati állomások számára.</a:t>
            </a:r>
          </a:p>
          <a:p>
            <a:pPr lvl="1"/>
            <a:r>
              <a:rPr lang="hu-HU" dirty="0" smtClean="0"/>
              <a:t>Tartalmazza az eszköz (kompakt) </a:t>
            </a:r>
            <a:r>
              <a:rPr lang="hu-HU" dirty="0" smtClean="0">
                <a:sym typeface="Wingdings" pitchFamily="2" charset="2"/>
              </a:rPr>
              <a:t> mobileszközök, laptop, ….</a:t>
            </a:r>
          </a:p>
          <a:p>
            <a:pPr lvl="1"/>
            <a:r>
              <a:rPr lang="hu-HU" dirty="0" smtClean="0">
                <a:sym typeface="Wingdings" pitchFamily="2" charset="2"/>
              </a:rPr>
              <a:t>Bővítőkártyaként beszerelhető  PC-k </a:t>
            </a:r>
            <a:r>
              <a:rPr lang="hu-HU" dirty="0" err="1" smtClean="0">
                <a:sym typeface="Wingdings" pitchFamily="2" charset="2"/>
              </a:rPr>
              <a:t>wireless</a:t>
            </a:r>
            <a:r>
              <a:rPr lang="hu-HU" dirty="0" smtClean="0">
                <a:sym typeface="Wingdings" pitchFamily="2" charset="2"/>
              </a:rPr>
              <a:t> vagy </a:t>
            </a:r>
            <a:r>
              <a:rPr lang="hu-HU" dirty="0" err="1" smtClean="0">
                <a:sym typeface="Wingdings" pitchFamily="2" charset="2"/>
              </a:rPr>
              <a:t>bluetooth</a:t>
            </a:r>
            <a:r>
              <a:rPr lang="hu-HU" dirty="0" smtClean="0">
                <a:sym typeface="Wingdings" pitchFamily="2" charset="2"/>
              </a:rPr>
              <a:t> </a:t>
            </a:r>
            <a:r>
              <a:rPr lang="hu-HU" dirty="0" err="1" smtClean="0">
                <a:sym typeface="Wingdings" pitchFamily="2" charset="2"/>
              </a:rPr>
              <a:t>portjai</a:t>
            </a:r>
            <a:endParaRPr lang="hu-HU" dirty="0" smtClean="0">
              <a:sym typeface="Wingdings" pitchFamily="2" charset="2"/>
            </a:endParaRPr>
          </a:p>
          <a:p>
            <a:pPr lvl="1"/>
            <a:endParaRPr lang="hu-HU" dirty="0" smtClean="0">
              <a:sym typeface="Wingdings" pitchFamily="2" charset="2"/>
            </a:endParaRPr>
          </a:p>
          <a:p>
            <a:pPr lvl="1"/>
            <a:endParaRPr lang="hu-HU" dirty="0" smtClean="0"/>
          </a:p>
          <a:p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WLAN eszközök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 smtClean="0"/>
              <a:t>Vezeték nélküli hozzáférési pont (Access </a:t>
            </a:r>
            <a:r>
              <a:rPr lang="hu-HU" b="1" dirty="0" err="1" smtClean="0"/>
              <a:t>Point</a:t>
            </a:r>
            <a:r>
              <a:rPr lang="hu-HU" b="1" dirty="0" smtClean="0"/>
              <a:t>, AP)</a:t>
            </a:r>
            <a:r>
              <a:rPr lang="hu-HU" dirty="0" smtClean="0"/>
              <a:t>: </a:t>
            </a:r>
            <a:br>
              <a:rPr lang="hu-HU" dirty="0" smtClean="0"/>
            </a:br>
            <a:r>
              <a:rPr lang="hu-HU" dirty="0" smtClean="0"/>
              <a:t>Fogadja a felhasználók vezeték nélküli jeleit, és általában rézkábellel csatlakozik a meglévő vezetékes hálózathoz, például az Ethernethez. </a:t>
            </a:r>
          </a:p>
          <a:p>
            <a:r>
              <a:rPr lang="hu-HU" b="1" dirty="0" smtClean="0"/>
              <a:t>SOHO </a:t>
            </a:r>
            <a:r>
              <a:rPr lang="hu-HU" b="1" dirty="0" err="1" smtClean="0"/>
              <a:t>router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Switch</a:t>
            </a:r>
            <a:r>
              <a:rPr lang="hu-HU" dirty="0" smtClean="0"/>
              <a:t> + </a:t>
            </a:r>
            <a:r>
              <a:rPr lang="hu-HU" dirty="0" err="1" smtClean="0"/>
              <a:t>Router</a:t>
            </a:r>
            <a:r>
              <a:rPr lang="hu-HU" dirty="0" smtClean="0"/>
              <a:t> + Vezeték nélküli hozzáférési pont</a:t>
            </a:r>
            <a:br>
              <a:rPr lang="hu-HU" dirty="0" smtClean="0"/>
            </a:br>
            <a:r>
              <a:rPr lang="hu-HU" dirty="0" smtClean="0"/>
              <a:t>Vezeték nélküli funkciója ugyanaz, mint az AP.</a:t>
            </a:r>
          </a:p>
          <a:p>
            <a:r>
              <a:rPr lang="hu-HU" b="1" dirty="0" err="1" smtClean="0"/>
              <a:t>Wireless</a:t>
            </a:r>
            <a:r>
              <a:rPr lang="hu-HU" b="1" dirty="0" smtClean="0"/>
              <a:t> </a:t>
            </a:r>
            <a:r>
              <a:rPr lang="hu-HU" b="1" dirty="0" err="1" smtClean="0"/>
              <a:t>router</a:t>
            </a:r>
            <a:r>
              <a:rPr lang="hu-HU" b="1" dirty="0" smtClean="0"/>
              <a:t/>
            </a:r>
            <a:br>
              <a:rPr lang="hu-HU" b="1" dirty="0" smtClean="0"/>
            </a:br>
            <a:r>
              <a:rPr lang="hu-HU" dirty="0" err="1" smtClean="0"/>
              <a:t>Router</a:t>
            </a:r>
            <a:r>
              <a:rPr lang="hu-HU" dirty="0" smtClean="0"/>
              <a:t> + Vezeték nélküli hozzáférési pont</a:t>
            </a:r>
            <a:br>
              <a:rPr lang="hu-HU" dirty="0" smtClean="0"/>
            </a:br>
            <a:r>
              <a:rPr lang="hu-HU" dirty="0" smtClean="0"/>
              <a:t>Vezeték nélküli funkciója ugyanaz, mint az AP.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174</Words>
  <Application>Microsoft Office PowerPoint</Application>
  <PresentationFormat>Diavetítés a képernyőre (4:3 oldalarány)</PresentationFormat>
  <Paragraphs>66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Office-téma</vt:lpstr>
      <vt:lpstr>Hálózati ismeretek</vt:lpstr>
      <vt:lpstr>Vezeték nélküli hálózatok</vt:lpstr>
      <vt:lpstr>PowerPoint bemutató</vt:lpstr>
      <vt:lpstr>Vezeték nélküli hálózatok</vt:lpstr>
      <vt:lpstr>Vezeték nélküli szabványok</vt:lpstr>
      <vt:lpstr>802.11 Wi-Fi</vt:lpstr>
      <vt:lpstr>WLAN – Vezeték nélküli LAN</vt:lpstr>
      <vt:lpstr>WLAN eszközök</vt:lpstr>
      <vt:lpstr>WLAN eszközök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Hálózati ismeretek</dc:title>
  <dc:creator>Horvath Attila</dc:creator>
  <cp:lastModifiedBy>horvathat</cp:lastModifiedBy>
  <cp:revision>24</cp:revision>
  <dcterms:created xsi:type="dcterms:W3CDTF">2017-11-21T21:20:58Z</dcterms:created>
  <dcterms:modified xsi:type="dcterms:W3CDTF">2018-11-12T13:15:31Z</dcterms:modified>
</cp:coreProperties>
</file>