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60B91E-50D5-4938-AC3E-67FC2C190036}" type="datetimeFigureOut">
              <a:rPr lang="hu-HU" smtClean="0"/>
              <a:t>2018.02.19.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C9FF78-6BA4-44FE-8855-8EA084E207FC}" type="slidenum">
              <a:rPr lang="hu-HU" smtClean="0"/>
              <a:t>‹#›</a:t>
            </a:fld>
            <a:endParaRPr lang="hu-H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IT alapismeretek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Archiválás - tömörítés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Archiválás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b="1" u="sng" dirty="0" smtClean="0"/>
              <a:t>Archiválás:</a:t>
            </a:r>
            <a:r>
              <a:rPr lang="hu-HU" dirty="0" smtClean="0"/>
              <a:t> </a:t>
            </a:r>
            <a:br>
              <a:rPr lang="hu-HU" dirty="0" smtClean="0"/>
            </a:br>
            <a:r>
              <a:rPr lang="hu-HU" dirty="0" smtClean="0"/>
              <a:t>Dokumentumok, fájlok, állományok rendszeres időközönkénti mentése.</a:t>
            </a:r>
          </a:p>
          <a:p>
            <a:r>
              <a:rPr lang="hu-HU" dirty="0"/>
              <a:t>Az archiválás során biztonsági másolatot, mentést készítünk a hosszabb időre megőrizni kívánt adatokról. 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Archiválás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Mikor célszerű?</a:t>
            </a:r>
          </a:p>
          <a:p>
            <a:pPr lvl="1"/>
            <a:r>
              <a:rPr lang="hu-HU" dirty="0"/>
              <a:t>Szoftver, vagy hardverhiba miatt ne vesszenek el végleg az adatok. </a:t>
            </a:r>
            <a:endParaRPr lang="hu-HU" dirty="0" smtClean="0"/>
          </a:p>
          <a:p>
            <a:pPr lvl="1"/>
            <a:r>
              <a:rPr lang="hu-HU" dirty="0" smtClean="0"/>
              <a:t>Véletlen (vagy direkt) </a:t>
            </a:r>
            <a:r>
              <a:rPr lang="hu-HU" dirty="0"/>
              <a:t>törlés esetén legyen honnan visszaállítani az adatokat. </a:t>
            </a:r>
            <a:endParaRPr lang="hu-HU" dirty="0" smtClean="0"/>
          </a:p>
          <a:p>
            <a:pPr lvl="1"/>
            <a:r>
              <a:rPr lang="hu-HU" dirty="0" smtClean="0"/>
              <a:t>Egyes esetekben jobb, ha </a:t>
            </a:r>
            <a:r>
              <a:rPr lang="hu-HU" dirty="0"/>
              <a:t>nem az eredeti állományokat, hanem azok másolatait adjuk </a:t>
            </a:r>
            <a:r>
              <a:rPr lang="hu-HU" dirty="0" smtClean="0"/>
              <a:t>oda.</a:t>
            </a:r>
            <a:r>
              <a:rPr lang="hu-HU" dirty="0"/>
              <a:t> </a:t>
            </a:r>
            <a:endParaRPr lang="hu-HU" dirty="0" smtClean="0"/>
          </a:p>
          <a:p>
            <a:pPr lvl="2"/>
            <a:r>
              <a:rPr lang="hu-HU" dirty="0" smtClean="0"/>
              <a:t>Dokumentum másolatok, …</a:t>
            </a:r>
          </a:p>
          <a:p>
            <a:pPr lvl="1"/>
            <a:r>
              <a:rPr lang="hu-HU" dirty="0" smtClean="0"/>
              <a:t>+1: Személyes érdekek – „emlékek”, … 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Archiválás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Módja:</a:t>
            </a:r>
          </a:p>
          <a:p>
            <a:pPr lvl="1"/>
            <a:r>
              <a:rPr lang="hu-HU" dirty="0" smtClean="0"/>
              <a:t>Alapesetben bármilyen, nem a számítógépbe épített adathordozóra mentve. </a:t>
            </a:r>
          </a:p>
          <a:p>
            <a:pPr lvl="2"/>
            <a:r>
              <a:rPr lang="hu-HU" dirty="0" smtClean="0"/>
              <a:t>Floppy, CD, DVD, …</a:t>
            </a:r>
          </a:p>
          <a:p>
            <a:pPr lvl="2"/>
            <a:r>
              <a:rPr lang="hu-HU" dirty="0" smtClean="0"/>
              <a:t>Külső merevlemez, memóriakártya, egyéb </a:t>
            </a:r>
            <a:r>
              <a:rPr lang="hu-HU" dirty="0" err="1" smtClean="0"/>
              <a:t>flash</a:t>
            </a:r>
            <a:r>
              <a:rPr lang="hu-HU" dirty="0" smtClean="0"/>
              <a:t> drive</a:t>
            </a:r>
          </a:p>
          <a:p>
            <a:pPr lvl="1"/>
            <a:r>
              <a:rPr lang="hu-HU" dirty="0" smtClean="0"/>
              <a:t>Modernebb változat: Felhőbe </a:t>
            </a:r>
          </a:p>
          <a:p>
            <a:r>
              <a:rPr lang="hu-HU" dirty="0" smtClean="0"/>
              <a:t>Idevághat: </a:t>
            </a:r>
          </a:p>
          <a:p>
            <a:pPr lvl="1"/>
            <a:r>
              <a:rPr lang="hu-HU" dirty="0" smtClean="0"/>
              <a:t>Számítógép </a:t>
            </a:r>
            <a:r>
              <a:rPr lang="hu-HU" dirty="0" err="1" smtClean="0"/>
              <a:t>particionálása</a:t>
            </a:r>
            <a:r>
              <a:rPr lang="hu-HU" dirty="0" smtClean="0"/>
              <a:t>: minimum két meghajtó</a:t>
            </a:r>
          </a:p>
          <a:p>
            <a:pPr lvl="1"/>
            <a:r>
              <a:rPr lang="hu-HU" dirty="0" smtClean="0"/>
              <a:t>Nem asztalra, aktív partícióra történő adatmentés.</a:t>
            </a:r>
          </a:p>
          <a:p>
            <a:pPr lvl="1"/>
            <a:r>
              <a:rPr lang="hu-HU" dirty="0" smtClean="0"/>
              <a:t>…</a:t>
            </a:r>
          </a:p>
          <a:p>
            <a:pPr lvl="1"/>
            <a:endParaRPr lang="hu-HU" dirty="0"/>
          </a:p>
          <a:p>
            <a:pPr marL="457200" lvl="1" indent="0">
              <a:buNone/>
            </a:pPr>
            <a:r>
              <a:rPr lang="hu-HU" dirty="0" smtClean="0"/>
              <a:t>+RAID</a:t>
            </a:r>
            <a:endParaRPr lang="hu-H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Archiválás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Az adathordozók használhatóságának kérdésköre. – Minden adathordozó záros határidőn belül használhatatlan vagy elavult lesz. </a:t>
            </a:r>
          </a:p>
          <a:p>
            <a:pPr lvl="1"/>
            <a:r>
              <a:rPr lang="hu-HU" dirty="0" smtClean="0"/>
              <a:t>Leolvashatóság – pl.: Floppy, kazetta, lyukkártya, …</a:t>
            </a:r>
          </a:p>
          <a:p>
            <a:pPr lvl="1"/>
            <a:r>
              <a:rPr lang="hu-HU" dirty="0" smtClean="0"/>
              <a:t>Élettartam – pl.: CD/DVD, </a:t>
            </a:r>
            <a:r>
              <a:rPr lang="hu-HU" dirty="0" err="1" smtClean="0"/>
              <a:t>flash</a:t>
            </a:r>
            <a:r>
              <a:rPr lang="hu-HU" dirty="0" smtClean="0"/>
              <a:t> meghajtók – </a:t>
            </a:r>
            <a:r>
              <a:rPr lang="hu-HU" dirty="0" err="1" smtClean="0"/>
              <a:t>max</a:t>
            </a:r>
            <a:r>
              <a:rPr lang="hu-HU" dirty="0" smtClean="0"/>
              <a:t>. pár tucat év.</a:t>
            </a:r>
          </a:p>
          <a:p>
            <a:pPr lvl="1"/>
            <a:r>
              <a:rPr lang="hu-HU" dirty="0" smtClean="0"/>
              <a:t>Felhő </a:t>
            </a:r>
            <a:r>
              <a:rPr lang="hu-HU" dirty="0" smtClean="0">
                <a:sym typeface="Wingdings" pitchFamily="2" charset="2"/>
              </a:rPr>
              <a:t></a:t>
            </a:r>
            <a:r>
              <a:rPr lang="hu-HU" dirty="0" smtClean="0"/>
              <a:t> hálózati támadások (??), szolgáltatás ellehetetlenítés (??), egyéb </a:t>
            </a:r>
          </a:p>
          <a:p>
            <a:r>
              <a:rPr lang="hu-HU" dirty="0" smtClean="0"/>
              <a:t>Optimális esetben:</a:t>
            </a:r>
          </a:p>
          <a:p>
            <a:pPr lvl="1"/>
            <a:r>
              <a:rPr lang="hu-HU" dirty="0" smtClean="0"/>
              <a:t>Minél több helyre archiválni</a:t>
            </a:r>
          </a:p>
          <a:p>
            <a:pPr lvl="1"/>
            <a:r>
              <a:rPr lang="hu-HU" dirty="0" smtClean="0"/>
              <a:t>Rendszeresen újramentve</a:t>
            </a:r>
          </a:p>
          <a:p>
            <a:pPr lvl="1"/>
            <a:endParaRPr lang="hu-H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136</Words>
  <Application>Microsoft Office PowerPoint</Application>
  <PresentationFormat>Diavetítés a képernyőre (4:3 oldalarány)</PresentationFormat>
  <Paragraphs>32</Paragraphs>
  <Slides>5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Office-téma</vt:lpstr>
      <vt:lpstr>IT alapismeretek</vt:lpstr>
      <vt:lpstr>Archiválás</vt:lpstr>
      <vt:lpstr>Archiválás</vt:lpstr>
      <vt:lpstr>Archiválás</vt:lpstr>
      <vt:lpstr>Archiválás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 alapismeretek</dc:title>
  <dc:creator>Horvath Attila</dc:creator>
  <cp:lastModifiedBy>horvathat</cp:lastModifiedBy>
  <cp:revision>8</cp:revision>
  <dcterms:created xsi:type="dcterms:W3CDTF">2018-02-18T20:11:31Z</dcterms:created>
  <dcterms:modified xsi:type="dcterms:W3CDTF">2018-02-19T11:57:03Z</dcterms:modified>
</cp:coreProperties>
</file>