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4614863" cy="3460750"/>
  <p:notesSz cx="4610100" cy="346075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25" d="100"/>
          <a:sy n="125" d="100"/>
        </p:scale>
        <p:origin x="2011" y="72"/>
      </p:cViewPr>
      <p:guideLst>
        <p:guide orient="horz" pos="2880"/>
        <p:guide pos="2161"/>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72306" y="3261741"/>
            <a:ext cx="43225"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g object 17"/>
          <p:cNvSpPr/>
          <p:nvPr/>
        </p:nvSpPr>
        <p:spPr>
          <a:xfrm>
            <a:off x="2992606" y="3257778"/>
            <a:ext cx="25425"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g object 18"/>
          <p:cNvSpPr/>
          <p:nvPr/>
        </p:nvSpPr>
        <p:spPr>
          <a:xfrm>
            <a:off x="3170595" y="3257778"/>
            <a:ext cx="25425"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19" name="bg object 19"/>
          <p:cNvSpPr/>
          <p:nvPr/>
        </p:nvSpPr>
        <p:spPr>
          <a:xfrm>
            <a:off x="3327090" y="3251428"/>
            <a:ext cx="64200"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3" y="0"/>
                </a:lnTo>
                <a:lnTo>
                  <a:pt x="63833" y="30480"/>
                </a:lnTo>
                <a:lnTo>
                  <a:pt x="53672" y="30480"/>
                </a:lnTo>
              </a:path>
            </a:pathLst>
          </a:custGeom>
          <a:ln w="5060">
            <a:solidFill>
              <a:srgbClr val="ADADE0"/>
            </a:solidFill>
          </a:ln>
        </p:spPr>
        <p:txBody>
          <a:bodyPr wrap="square" lIns="0" tIns="0" rIns="0" bIns="0" rtlCol="0"/>
          <a:lstStyle/>
          <a:p>
            <a:endParaRPr/>
          </a:p>
        </p:txBody>
      </p:sp>
      <p:sp>
        <p:nvSpPr>
          <p:cNvPr id="20" name="bg object 20"/>
          <p:cNvSpPr/>
          <p:nvPr/>
        </p:nvSpPr>
        <p:spPr>
          <a:xfrm>
            <a:off x="3263852" y="3257778"/>
            <a:ext cx="20341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1" name="bg object 21"/>
          <p:cNvSpPr/>
          <p:nvPr/>
        </p:nvSpPr>
        <p:spPr>
          <a:xfrm>
            <a:off x="3624093" y="3264128"/>
            <a:ext cx="38139"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2" name="bg object 22"/>
          <p:cNvSpPr/>
          <p:nvPr/>
        </p:nvSpPr>
        <p:spPr>
          <a:xfrm>
            <a:off x="3535101" y="3257778"/>
            <a:ext cx="20341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g object 23"/>
          <p:cNvSpPr/>
          <p:nvPr/>
        </p:nvSpPr>
        <p:spPr>
          <a:xfrm>
            <a:off x="3611381" y="3251428"/>
            <a:ext cx="50852" cy="50800"/>
          </a:xfrm>
          <a:custGeom>
            <a:avLst/>
            <a:gdLst/>
            <a:ahLst/>
            <a:cxnLst/>
            <a:rect l="l" t="t" r="r" b="b"/>
            <a:pathLst>
              <a:path w="50800" h="50800">
                <a:moveTo>
                  <a:pt x="0" y="0"/>
                </a:moveTo>
                <a:lnTo>
                  <a:pt x="38100" y="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D6D6EF"/>
            </a:solidFill>
          </a:ln>
        </p:spPr>
        <p:txBody>
          <a:bodyPr wrap="square" lIns="0" tIns="0" rIns="0" bIns="0" rtlCol="0"/>
          <a:lstStyle/>
          <a:p>
            <a:endParaRPr/>
          </a:p>
        </p:txBody>
      </p:sp>
      <p:sp>
        <p:nvSpPr>
          <p:cNvPr id="24" name="bg object 24"/>
          <p:cNvSpPr/>
          <p:nvPr/>
        </p:nvSpPr>
        <p:spPr>
          <a:xfrm>
            <a:off x="3882628" y="3251427"/>
            <a:ext cx="50852" cy="25400"/>
          </a:xfrm>
          <a:custGeom>
            <a:avLst/>
            <a:gdLst/>
            <a:ahLst/>
            <a:cxnLst/>
            <a:rect l="l" t="t" r="r" b="b"/>
            <a:pathLst>
              <a:path w="50800" h="25400">
                <a:moveTo>
                  <a:pt x="0" y="0"/>
                </a:moveTo>
                <a:lnTo>
                  <a:pt x="38100" y="0"/>
                </a:lnTo>
              </a:path>
              <a:path w="50800" h="25400">
                <a:moveTo>
                  <a:pt x="12700" y="12700"/>
                </a:moveTo>
                <a:lnTo>
                  <a:pt x="50801" y="12700"/>
                </a:lnTo>
              </a:path>
              <a:path w="50800" h="25400">
                <a:moveTo>
                  <a:pt x="12700" y="25400"/>
                </a:moveTo>
                <a:lnTo>
                  <a:pt x="50801" y="25400"/>
                </a:lnTo>
              </a:path>
            </a:pathLst>
          </a:custGeom>
          <a:ln w="7591">
            <a:solidFill>
              <a:srgbClr val="ADADE0"/>
            </a:solidFill>
          </a:ln>
        </p:spPr>
        <p:txBody>
          <a:bodyPr wrap="square" lIns="0" tIns="0" rIns="0" bIns="0" rtlCol="0"/>
          <a:lstStyle/>
          <a:p>
            <a:endParaRPr/>
          </a:p>
        </p:txBody>
      </p:sp>
      <p:sp>
        <p:nvSpPr>
          <p:cNvPr id="25" name="bg object 25"/>
          <p:cNvSpPr/>
          <p:nvPr/>
        </p:nvSpPr>
        <p:spPr>
          <a:xfrm>
            <a:off x="3806346" y="3257778"/>
            <a:ext cx="20341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6" name="bg object 26"/>
          <p:cNvSpPr/>
          <p:nvPr/>
        </p:nvSpPr>
        <p:spPr>
          <a:xfrm>
            <a:off x="3882628" y="3289528"/>
            <a:ext cx="50852" cy="12700"/>
          </a:xfrm>
          <a:custGeom>
            <a:avLst/>
            <a:gdLst/>
            <a:ahLst/>
            <a:cxnLst/>
            <a:rect l="l" t="t" r="r" b="b"/>
            <a:pathLst>
              <a:path w="50800" h="12700">
                <a:moveTo>
                  <a:pt x="0" y="0"/>
                </a:moveTo>
                <a:lnTo>
                  <a:pt x="38100" y="0"/>
                </a:lnTo>
              </a:path>
              <a:path w="50800" h="12700">
                <a:moveTo>
                  <a:pt x="12700" y="12699"/>
                </a:moveTo>
                <a:lnTo>
                  <a:pt x="50801" y="12699"/>
                </a:lnTo>
              </a:path>
            </a:pathLst>
          </a:custGeom>
          <a:ln w="7591">
            <a:solidFill>
              <a:srgbClr val="D6D6EF"/>
            </a:solidFill>
          </a:ln>
        </p:spPr>
        <p:txBody>
          <a:bodyPr wrap="square" lIns="0" tIns="0" rIns="0" bIns="0" rtlCol="0"/>
          <a:lstStyle/>
          <a:p>
            <a:endParaRPr/>
          </a:p>
        </p:txBody>
      </p:sp>
      <p:sp>
        <p:nvSpPr>
          <p:cNvPr id="27" name="bg object 27"/>
          <p:cNvSpPr/>
          <p:nvPr/>
        </p:nvSpPr>
        <p:spPr>
          <a:xfrm>
            <a:off x="4153876" y="3251428"/>
            <a:ext cx="50852"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p>
        </p:txBody>
      </p:sp>
      <p:sp>
        <p:nvSpPr>
          <p:cNvPr id="28" name="bg object 28"/>
          <p:cNvSpPr/>
          <p:nvPr/>
        </p:nvSpPr>
        <p:spPr>
          <a:xfrm>
            <a:off x="4455633" y="3281908"/>
            <a:ext cx="20341"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29" name="bg object 29"/>
          <p:cNvSpPr/>
          <p:nvPr/>
        </p:nvSpPr>
        <p:spPr>
          <a:xfrm>
            <a:off x="4428541" y="3255413"/>
            <a:ext cx="30511" cy="30480"/>
          </a:xfrm>
          <a:custGeom>
            <a:avLst/>
            <a:gdLst/>
            <a:ahLst/>
            <a:cxnLst/>
            <a:rect l="l" t="t" r="r" b="b"/>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p>
        </p:txBody>
      </p:sp>
      <p:sp>
        <p:nvSpPr>
          <p:cNvPr id="30" name="bg object 30"/>
          <p:cNvSpPr/>
          <p:nvPr/>
        </p:nvSpPr>
        <p:spPr>
          <a:xfrm>
            <a:off x="4333587" y="3251428"/>
            <a:ext cx="233920"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sp>
        <p:nvSpPr>
          <p:cNvPr id="31" name="bg object 31"/>
          <p:cNvSpPr/>
          <p:nvPr/>
        </p:nvSpPr>
        <p:spPr>
          <a:xfrm>
            <a:off x="1" y="54"/>
            <a:ext cx="2306796" cy="140335"/>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A30000"/>
          </a:solidFill>
        </p:spPr>
        <p:txBody>
          <a:bodyPr wrap="square" lIns="0" tIns="0" rIns="0" bIns="0" rtlCol="0"/>
          <a:lstStyle/>
          <a:p>
            <a:endParaRPr/>
          </a:p>
        </p:txBody>
      </p:sp>
      <p:sp>
        <p:nvSpPr>
          <p:cNvPr id="32" name="bg object 32"/>
          <p:cNvSpPr/>
          <p:nvPr/>
        </p:nvSpPr>
        <p:spPr>
          <a:xfrm>
            <a:off x="2306378" y="54"/>
            <a:ext cx="2306796" cy="140335"/>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8D8D8"/>
          </a:solidFill>
        </p:spPr>
        <p:txBody>
          <a:bodyPr wrap="square" lIns="0" tIns="0" rIns="0" bIns="0" rtlCol="0"/>
          <a:lstStyle/>
          <a:p>
            <a:endParaRPr/>
          </a:p>
        </p:txBody>
      </p:sp>
      <p:sp>
        <p:nvSpPr>
          <p:cNvPr id="33" name="bg object 33"/>
          <p:cNvSpPr/>
          <p:nvPr/>
        </p:nvSpPr>
        <p:spPr>
          <a:xfrm>
            <a:off x="2" y="139941"/>
            <a:ext cx="4612956" cy="350520"/>
          </a:xfrm>
          <a:custGeom>
            <a:avLst/>
            <a:gdLst/>
            <a:ahLst/>
            <a:cxnLst/>
            <a:rect l="l" t="t" r="r" b="b"/>
            <a:pathLst>
              <a:path w="4608195" h="350520">
                <a:moveTo>
                  <a:pt x="4608004" y="0"/>
                </a:moveTo>
                <a:lnTo>
                  <a:pt x="0" y="0"/>
                </a:lnTo>
                <a:lnTo>
                  <a:pt x="0" y="350278"/>
                </a:lnTo>
                <a:lnTo>
                  <a:pt x="4608004" y="350278"/>
                </a:lnTo>
                <a:lnTo>
                  <a:pt x="4608004" y="0"/>
                </a:lnTo>
                <a:close/>
              </a:path>
            </a:pathLst>
          </a:custGeom>
          <a:solidFill>
            <a:srgbClr val="F2F2F2"/>
          </a:solidFill>
        </p:spPr>
        <p:txBody>
          <a:bodyPr wrap="square" lIns="0" tIns="0" rIns="0" bIns="0" rtlCol="0"/>
          <a:lstStyle/>
          <a:p>
            <a:endParaRPr/>
          </a:p>
        </p:txBody>
      </p:sp>
      <p:sp>
        <p:nvSpPr>
          <p:cNvPr id="2" name="Holder 2"/>
          <p:cNvSpPr>
            <a:spLocks noGrp="1"/>
          </p:cNvSpPr>
          <p:nvPr>
            <p:ph type="ctrTitle"/>
          </p:nvPr>
        </p:nvSpPr>
        <p:spPr>
          <a:xfrm>
            <a:off x="95398" y="199885"/>
            <a:ext cx="1509047" cy="215444"/>
          </a:xfrm>
          <a:prstGeom prst="rect">
            <a:avLst/>
          </a:prstGeom>
        </p:spPr>
        <p:txBody>
          <a:bodyPr wrap="square" lIns="0" tIns="0" rIns="0" bIns="0">
            <a:spAutoFit/>
          </a:bodyPr>
          <a:lstStyle>
            <a:lvl1pPr>
              <a:defRPr sz="1401" b="0" i="0">
                <a:solidFill>
                  <a:srgbClr val="CC0000"/>
                </a:solidFill>
                <a:latin typeface="LM Sans 12"/>
                <a:cs typeface="LM Sans 12"/>
              </a:defRPr>
            </a:lvl1pPr>
          </a:lstStyle>
          <a:p>
            <a:endParaRPr/>
          </a:p>
        </p:txBody>
      </p:sp>
      <p:sp>
        <p:nvSpPr>
          <p:cNvPr id="3" name="Holder 3"/>
          <p:cNvSpPr>
            <a:spLocks noGrp="1"/>
          </p:cNvSpPr>
          <p:nvPr>
            <p:ph type="subTitle" idx="4"/>
          </p:nvPr>
        </p:nvSpPr>
        <p:spPr>
          <a:xfrm>
            <a:off x="692231" y="1938022"/>
            <a:ext cx="3230404" cy="169277"/>
          </a:xfrm>
          <a:prstGeom prst="rect">
            <a:avLst/>
          </a:prstGeom>
        </p:spPr>
        <p:txBody>
          <a:bodyPr wrap="square" lIns="0" tIns="0" rIns="0" bIns="0">
            <a:spAutoFit/>
          </a:bodyPr>
          <a:lstStyle>
            <a:lvl1pPr>
              <a:defRPr sz="1101" b="0" i="0">
                <a:solidFill>
                  <a:schemeClr val="tx1"/>
                </a:solidFill>
                <a:latin typeface="LM Sans 10"/>
                <a:cs typeface="LM Sans 10"/>
              </a:defRPr>
            </a:lvl1pPr>
          </a:lstStyle>
          <a:p>
            <a:endParaRPr/>
          </a:p>
        </p:txBody>
      </p:sp>
      <p:sp>
        <p:nvSpPr>
          <p:cNvPr id="4" name="Holder 4"/>
          <p:cNvSpPr>
            <a:spLocks noGrp="1"/>
          </p:cNvSpPr>
          <p:nvPr>
            <p:ph type="ftr" sz="quarter" idx="5"/>
          </p:nvPr>
        </p:nvSpPr>
        <p:spPr/>
        <p:txBody>
          <a:bodyPr lIns="0" tIns="0" rIns="0" bIns="0"/>
          <a:lstStyle>
            <a:lvl1pPr>
              <a:defRPr sz="600" b="0" i="0">
                <a:solidFill>
                  <a:srgbClr val="7A0000"/>
                </a:solidFill>
                <a:latin typeface="LM Sans 8"/>
                <a:cs typeface="LM Sans 8"/>
              </a:defRPr>
            </a:lvl1pPr>
          </a:lstStyle>
          <a:p>
            <a:pPr marL="12713">
              <a:spcBef>
                <a:spcPts val="190"/>
              </a:spcBef>
            </a:pPr>
            <a:r>
              <a:rPr lang="en-IN" spc="-11"/>
              <a:t>ENSI152</a:t>
            </a:r>
            <a:endParaRPr lang="en-IN" spc="-11" dirty="0"/>
          </a:p>
        </p:txBody>
      </p:sp>
      <p:sp>
        <p:nvSpPr>
          <p:cNvPr id="5" name="Holder 5"/>
          <p:cNvSpPr>
            <a:spLocks noGrp="1"/>
          </p:cNvSpPr>
          <p:nvPr>
            <p:ph type="dt" sz="half" idx="6"/>
          </p:nvPr>
        </p:nvSpPr>
        <p:spPr/>
        <p:txBody>
          <a:bodyPr lIns="0" tIns="0" rIns="0" bIns="0"/>
          <a:lstStyle>
            <a:lvl1pPr>
              <a:defRPr sz="600" b="0" i="0">
                <a:solidFill>
                  <a:srgbClr val="F2F2F2"/>
                </a:solidFill>
                <a:latin typeface="LM Sans 8"/>
                <a:cs typeface="LM Sans 8"/>
              </a:defRPr>
            </a:lvl1pPr>
          </a:lstStyle>
          <a:p>
            <a:pPr marL="12713">
              <a:spcBef>
                <a:spcPts val="190"/>
              </a:spcBef>
            </a:pPr>
            <a:r>
              <a:rPr lang="en-US" spc="-11"/>
              <a:t>Your</a:t>
            </a:r>
            <a:r>
              <a:rPr lang="en-US" spc="-15"/>
              <a:t> </a:t>
            </a:r>
            <a:r>
              <a:rPr lang="en-US"/>
              <a:t>Name</a:t>
            </a:r>
            <a:r>
              <a:rPr lang="en-US" spc="-11"/>
              <a:t> </a:t>
            </a:r>
            <a:r>
              <a:rPr lang="en-US"/>
              <a:t>1,</a:t>
            </a:r>
            <a:r>
              <a:rPr lang="en-US" spc="-15"/>
              <a:t> </a:t>
            </a:r>
            <a:r>
              <a:rPr lang="en-US" spc="-11"/>
              <a:t>Your </a:t>
            </a:r>
            <a:r>
              <a:rPr lang="en-US"/>
              <a:t>Name</a:t>
            </a:r>
            <a:r>
              <a:rPr lang="en-US" spc="-15"/>
              <a:t> </a:t>
            </a:r>
            <a:r>
              <a:rPr lang="en-US"/>
              <a:t>2,</a:t>
            </a:r>
            <a:r>
              <a:rPr lang="en-US" spc="-11"/>
              <a:t> Your </a:t>
            </a:r>
            <a:r>
              <a:rPr lang="en-US"/>
              <a:t>Name</a:t>
            </a:r>
            <a:r>
              <a:rPr lang="en-US" spc="-15"/>
              <a:t> </a:t>
            </a:r>
            <a:r>
              <a:rPr lang="en-US"/>
              <a:t>3,</a:t>
            </a:r>
            <a:r>
              <a:rPr lang="en-US" spc="-11"/>
              <a:t> </a:t>
            </a:r>
            <a:r>
              <a:rPr lang="en-US" spc="-51"/>
              <a:t>Y</a:t>
            </a:r>
            <a:endParaRPr lang="en-US" spc="-51" dirty="0"/>
          </a:p>
        </p:txBody>
      </p:sp>
      <p:sp>
        <p:nvSpPr>
          <p:cNvPr id="6" name="Holder 6"/>
          <p:cNvSpPr>
            <a:spLocks noGrp="1"/>
          </p:cNvSpPr>
          <p:nvPr>
            <p:ph type="sldNum" sz="quarter" idx="7"/>
          </p:nvPr>
        </p:nvSpPr>
        <p:spPr/>
        <p:txBody>
          <a:bodyPr lIns="0" tIns="0" rIns="0" bIns="0"/>
          <a:lstStyle>
            <a:lvl1pPr>
              <a:defRPr sz="600" b="0" i="0">
                <a:solidFill>
                  <a:srgbClr val="7A0000"/>
                </a:solidFill>
                <a:latin typeface="LM Sans 8"/>
                <a:cs typeface="LM Sans 8"/>
              </a:defRPr>
            </a:lvl1pPr>
          </a:lstStyle>
          <a:p>
            <a:pPr marL="38139">
              <a:spcBef>
                <a:spcPts val="190"/>
              </a:spcBef>
            </a:pPr>
            <a:fld id="{81D60167-4931-47E6-BA6A-407CBD079E47}" type="slidenum">
              <a:rPr lang="en-IN" smtClean="0"/>
              <a:pPr marL="38139">
                <a:spcBef>
                  <a:spcPts val="190"/>
                </a:spcBef>
              </a:pPr>
              <a:t>‹#›</a:t>
            </a:fld>
            <a:r>
              <a:rPr lang="en-IN" spc="-115"/>
              <a:t> </a:t>
            </a:r>
            <a:r>
              <a:rPr lang="en-IN"/>
              <a:t>/</a:t>
            </a:r>
            <a:r>
              <a:rPr lang="en-IN" spc="-111"/>
              <a:t> </a:t>
            </a:r>
            <a:r>
              <a:rPr lang="en-IN" spc="-25"/>
              <a:t>11</a:t>
            </a:r>
            <a:endParaRPr lang="en-IN"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95402" y="199885"/>
            <a:ext cx="993530" cy="215444"/>
          </a:xfrm>
        </p:spPr>
        <p:txBody>
          <a:bodyPr lIns="0" tIns="0" rIns="0" bIns="0"/>
          <a:lstStyle>
            <a:lvl1pPr>
              <a:defRPr sz="1401" b="0" i="0">
                <a:solidFill>
                  <a:srgbClr val="CC0000"/>
                </a:solidFill>
                <a:latin typeface="LM Sans 12"/>
                <a:cs typeface="LM Sans 12"/>
              </a:defRPr>
            </a:lvl1pPr>
          </a:lstStyle>
          <a:p>
            <a:endParaRPr/>
          </a:p>
        </p:txBody>
      </p:sp>
      <p:sp>
        <p:nvSpPr>
          <p:cNvPr id="3" name="Holder 3"/>
          <p:cNvSpPr>
            <a:spLocks noGrp="1"/>
          </p:cNvSpPr>
          <p:nvPr>
            <p:ph type="body" idx="1"/>
          </p:nvPr>
        </p:nvSpPr>
        <p:spPr>
          <a:xfrm>
            <a:off x="125975" y="1048828"/>
            <a:ext cx="3877502" cy="169277"/>
          </a:xfrm>
        </p:spPr>
        <p:txBody>
          <a:bodyPr lIns="0" tIns="0" rIns="0" bIns="0"/>
          <a:lstStyle>
            <a:lvl1pPr>
              <a:defRPr sz="1101" b="0" i="0">
                <a:solidFill>
                  <a:schemeClr val="tx1"/>
                </a:solidFill>
                <a:latin typeface="LM Sans 10"/>
                <a:cs typeface="LM Sans 10"/>
              </a:defRPr>
            </a:lvl1pPr>
          </a:lstStyle>
          <a:p>
            <a:endParaRPr/>
          </a:p>
        </p:txBody>
      </p:sp>
      <p:sp>
        <p:nvSpPr>
          <p:cNvPr id="4" name="Holder 4"/>
          <p:cNvSpPr>
            <a:spLocks noGrp="1"/>
          </p:cNvSpPr>
          <p:nvPr>
            <p:ph type="ftr" sz="quarter" idx="5"/>
          </p:nvPr>
        </p:nvSpPr>
        <p:spPr/>
        <p:txBody>
          <a:bodyPr lIns="0" tIns="0" rIns="0" bIns="0"/>
          <a:lstStyle>
            <a:lvl1pPr>
              <a:defRPr sz="600" b="0" i="0">
                <a:solidFill>
                  <a:srgbClr val="7A0000"/>
                </a:solidFill>
                <a:latin typeface="LM Sans 8"/>
                <a:cs typeface="LM Sans 8"/>
              </a:defRPr>
            </a:lvl1pPr>
          </a:lstStyle>
          <a:p>
            <a:pPr marL="12713">
              <a:spcBef>
                <a:spcPts val="190"/>
              </a:spcBef>
            </a:pPr>
            <a:r>
              <a:rPr lang="en-IN" spc="-11"/>
              <a:t>ENSI152</a:t>
            </a:r>
            <a:endParaRPr lang="en-IN" spc="-11" dirty="0"/>
          </a:p>
        </p:txBody>
      </p:sp>
      <p:sp>
        <p:nvSpPr>
          <p:cNvPr id="5" name="Holder 5"/>
          <p:cNvSpPr>
            <a:spLocks noGrp="1"/>
          </p:cNvSpPr>
          <p:nvPr>
            <p:ph type="dt" sz="half" idx="6"/>
          </p:nvPr>
        </p:nvSpPr>
        <p:spPr/>
        <p:txBody>
          <a:bodyPr lIns="0" tIns="0" rIns="0" bIns="0"/>
          <a:lstStyle>
            <a:lvl1pPr>
              <a:defRPr sz="600" b="0" i="0">
                <a:solidFill>
                  <a:srgbClr val="F2F2F2"/>
                </a:solidFill>
                <a:latin typeface="LM Sans 8"/>
                <a:cs typeface="LM Sans 8"/>
              </a:defRPr>
            </a:lvl1pPr>
          </a:lstStyle>
          <a:p>
            <a:pPr marL="12713">
              <a:spcBef>
                <a:spcPts val="190"/>
              </a:spcBef>
            </a:pPr>
            <a:r>
              <a:rPr lang="en-US" spc="-11"/>
              <a:t>Your</a:t>
            </a:r>
            <a:r>
              <a:rPr lang="en-US" spc="-15"/>
              <a:t> </a:t>
            </a:r>
            <a:r>
              <a:rPr lang="en-US"/>
              <a:t>Name</a:t>
            </a:r>
            <a:r>
              <a:rPr lang="en-US" spc="-11"/>
              <a:t> </a:t>
            </a:r>
            <a:r>
              <a:rPr lang="en-US"/>
              <a:t>1,</a:t>
            </a:r>
            <a:r>
              <a:rPr lang="en-US" spc="-15"/>
              <a:t> </a:t>
            </a:r>
            <a:r>
              <a:rPr lang="en-US" spc="-11"/>
              <a:t>Your </a:t>
            </a:r>
            <a:r>
              <a:rPr lang="en-US"/>
              <a:t>Name</a:t>
            </a:r>
            <a:r>
              <a:rPr lang="en-US" spc="-15"/>
              <a:t> </a:t>
            </a:r>
            <a:r>
              <a:rPr lang="en-US"/>
              <a:t>2,</a:t>
            </a:r>
            <a:r>
              <a:rPr lang="en-US" spc="-11"/>
              <a:t> Your </a:t>
            </a:r>
            <a:r>
              <a:rPr lang="en-US"/>
              <a:t>Name</a:t>
            </a:r>
            <a:r>
              <a:rPr lang="en-US" spc="-15"/>
              <a:t> </a:t>
            </a:r>
            <a:r>
              <a:rPr lang="en-US"/>
              <a:t>3,</a:t>
            </a:r>
            <a:r>
              <a:rPr lang="en-US" spc="-11"/>
              <a:t> </a:t>
            </a:r>
            <a:r>
              <a:rPr lang="en-US" spc="-51"/>
              <a:t>Y</a:t>
            </a:r>
            <a:endParaRPr lang="en-US" spc="-51" dirty="0"/>
          </a:p>
        </p:txBody>
      </p:sp>
      <p:sp>
        <p:nvSpPr>
          <p:cNvPr id="6" name="Holder 6"/>
          <p:cNvSpPr>
            <a:spLocks noGrp="1"/>
          </p:cNvSpPr>
          <p:nvPr>
            <p:ph type="sldNum" sz="quarter" idx="7"/>
          </p:nvPr>
        </p:nvSpPr>
        <p:spPr/>
        <p:txBody>
          <a:bodyPr lIns="0" tIns="0" rIns="0" bIns="0"/>
          <a:lstStyle>
            <a:lvl1pPr>
              <a:defRPr sz="600" b="0" i="0">
                <a:solidFill>
                  <a:srgbClr val="7A0000"/>
                </a:solidFill>
                <a:latin typeface="LM Sans 8"/>
                <a:cs typeface="LM Sans 8"/>
              </a:defRPr>
            </a:lvl1pPr>
          </a:lstStyle>
          <a:p>
            <a:pPr marL="38139">
              <a:spcBef>
                <a:spcPts val="190"/>
              </a:spcBef>
            </a:pPr>
            <a:fld id="{81D60167-4931-47E6-BA6A-407CBD079E47}" type="slidenum">
              <a:rPr lang="en-IN" smtClean="0"/>
              <a:pPr marL="38139">
                <a:spcBef>
                  <a:spcPts val="190"/>
                </a:spcBef>
              </a:pPr>
              <a:t>‹#›</a:t>
            </a:fld>
            <a:r>
              <a:rPr lang="en-IN" spc="-115"/>
              <a:t> </a:t>
            </a:r>
            <a:r>
              <a:rPr lang="en-IN"/>
              <a:t>/</a:t>
            </a:r>
            <a:r>
              <a:rPr lang="en-IN" spc="-111"/>
              <a:t> </a:t>
            </a:r>
            <a:r>
              <a:rPr lang="en-IN" spc="-25"/>
              <a:t>11</a:t>
            </a:r>
            <a:endParaRPr lang="en-IN"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95402" y="199885"/>
            <a:ext cx="993530" cy="215444"/>
          </a:xfrm>
        </p:spPr>
        <p:txBody>
          <a:bodyPr lIns="0" tIns="0" rIns="0" bIns="0"/>
          <a:lstStyle>
            <a:lvl1pPr>
              <a:defRPr sz="1401" b="0" i="0">
                <a:solidFill>
                  <a:srgbClr val="CC0000"/>
                </a:solidFill>
                <a:latin typeface="LM Sans 12"/>
                <a:cs typeface="LM Sans 12"/>
              </a:defRPr>
            </a:lvl1pPr>
          </a:lstStyle>
          <a:p>
            <a:endParaRPr/>
          </a:p>
        </p:txBody>
      </p:sp>
      <p:sp>
        <p:nvSpPr>
          <p:cNvPr id="3" name="Holder 3"/>
          <p:cNvSpPr>
            <a:spLocks noGrp="1"/>
          </p:cNvSpPr>
          <p:nvPr>
            <p:ph sz="half" idx="2"/>
          </p:nvPr>
        </p:nvSpPr>
        <p:spPr>
          <a:xfrm>
            <a:off x="230746" y="795976"/>
            <a:ext cx="2007465" cy="16927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6657" y="795976"/>
            <a:ext cx="2007465" cy="16927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600" b="0" i="0">
                <a:solidFill>
                  <a:srgbClr val="7A0000"/>
                </a:solidFill>
                <a:latin typeface="LM Sans 8"/>
                <a:cs typeface="LM Sans 8"/>
              </a:defRPr>
            </a:lvl1pPr>
          </a:lstStyle>
          <a:p>
            <a:pPr marL="12713">
              <a:spcBef>
                <a:spcPts val="190"/>
              </a:spcBef>
            </a:pPr>
            <a:r>
              <a:rPr lang="en-IN" spc="-11"/>
              <a:t>ENSI152</a:t>
            </a:r>
            <a:endParaRPr lang="en-IN" spc="-11" dirty="0"/>
          </a:p>
        </p:txBody>
      </p:sp>
      <p:sp>
        <p:nvSpPr>
          <p:cNvPr id="6" name="Holder 6"/>
          <p:cNvSpPr>
            <a:spLocks noGrp="1"/>
          </p:cNvSpPr>
          <p:nvPr>
            <p:ph type="dt" sz="half" idx="6"/>
          </p:nvPr>
        </p:nvSpPr>
        <p:spPr/>
        <p:txBody>
          <a:bodyPr lIns="0" tIns="0" rIns="0" bIns="0"/>
          <a:lstStyle>
            <a:lvl1pPr>
              <a:defRPr sz="600" b="0" i="0">
                <a:solidFill>
                  <a:srgbClr val="F2F2F2"/>
                </a:solidFill>
                <a:latin typeface="LM Sans 8"/>
                <a:cs typeface="LM Sans 8"/>
              </a:defRPr>
            </a:lvl1pPr>
          </a:lstStyle>
          <a:p>
            <a:pPr marL="12713">
              <a:spcBef>
                <a:spcPts val="190"/>
              </a:spcBef>
            </a:pPr>
            <a:r>
              <a:rPr lang="en-US" spc="-11"/>
              <a:t>Your</a:t>
            </a:r>
            <a:r>
              <a:rPr lang="en-US" spc="-15"/>
              <a:t> </a:t>
            </a:r>
            <a:r>
              <a:rPr lang="en-US"/>
              <a:t>Name</a:t>
            </a:r>
            <a:r>
              <a:rPr lang="en-US" spc="-11"/>
              <a:t> </a:t>
            </a:r>
            <a:r>
              <a:rPr lang="en-US"/>
              <a:t>1,</a:t>
            </a:r>
            <a:r>
              <a:rPr lang="en-US" spc="-15"/>
              <a:t> </a:t>
            </a:r>
            <a:r>
              <a:rPr lang="en-US" spc="-11"/>
              <a:t>Your </a:t>
            </a:r>
            <a:r>
              <a:rPr lang="en-US"/>
              <a:t>Name</a:t>
            </a:r>
            <a:r>
              <a:rPr lang="en-US" spc="-15"/>
              <a:t> </a:t>
            </a:r>
            <a:r>
              <a:rPr lang="en-US"/>
              <a:t>2,</a:t>
            </a:r>
            <a:r>
              <a:rPr lang="en-US" spc="-11"/>
              <a:t> Your </a:t>
            </a:r>
            <a:r>
              <a:rPr lang="en-US"/>
              <a:t>Name</a:t>
            </a:r>
            <a:r>
              <a:rPr lang="en-US" spc="-15"/>
              <a:t> </a:t>
            </a:r>
            <a:r>
              <a:rPr lang="en-US"/>
              <a:t>3,</a:t>
            </a:r>
            <a:r>
              <a:rPr lang="en-US" spc="-11"/>
              <a:t> </a:t>
            </a:r>
            <a:r>
              <a:rPr lang="en-US" spc="-51"/>
              <a:t>Y</a:t>
            </a:r>
            <a:endParaRPr lang="en-US" spc="-51" dirty="0"/>
          </a:p>
        </p:txBody>
      </p:sp>
      <p:sp>
        <p:nvSpPr>
          <p:cNvPr id="7" name="Holder 7"/>
          <p:cNvSpPr>
            <a:spLocks noGrp="1"/>
          </p:cNvSpPr>
          <p:nvPr>
            <p:ph type="sldNum" sz="quarter" idx="7"/>
          </p:nvPr>
        </p:nvSpPr>
        <p:spPr/>
        <p:txBody>
          <a:bodyPr lIns="0" tIns="0" rIns="0" bIns="0"/>
          <a:lstStyle>
            <a:lvl1pPr>
              <a:defRPr sz="600" b="0" i="0">
                <a:solidFill>
                  <a:srgbClr val="7A0000"/>
                </a:solidFill>
                <a:latin typeface="LM Sans 8"/>
                <a:cs typeface="LM Sans 8"/>
              </a:defRPr>
            </a:lvl1pPr>
          </a:lstStyle>
          <a:p>
            <a:pPr marL="38139">
              <a:spcBef>
                <a:spcPts val="190"/>
              </a:spcBef>
            </a:pPr>
            <a:fld id="{81D60167-4931-47E6-BA6A-407CBD079E47}" type="slidenum">
              <a:rPr lang="en-IN" smtClean="0"/>
              <a:pPr marL="38139">
                <a:spcBef>
                  <a:spcPts val="190"/>
                </a:spcBef>
              </a:pPr>
              <a:t>‹#›</a:t>
            </a:fld>
            <a:r>
              <a:rPr lang="en-IN" spc="-115"/>
              <a:t> </a:t>
            </a:r>
            <a:r>
              <a:rPr lang="en-IN"/>
              <a:t>/</a:t>
            </a:r>
            <a:r>
              <a:rPr lang="en-IN" spc="-111"/>
              <a:t> </a:t>
            </a:r>
            <a:r>
              <a:rPr lang="en-IN" spc="-25"/>
              <a:t>11</a:t>
            </a:r>
            <a:endParaRPr lang="en-IN"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72306" y="3261741"/>
            <a:ext cx="43225"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g object 17"/>
          <p:cNvSpPr/>
          <p:nvPr/>
        </p:nvSpPr>
        <p:spPr>
          <a:xfrm>
            <a:off x="2992606" y="3257778"/>
            <a:ext cx="25425"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g object 18"/>
          <p:cNvSpPr/>
          <p:nvPr/>
        </p:nvSpPr>
        <p:spPr>
          <a:xfrm>
            <a:off x="3170595" y="3257778"/>
            <a:ext cx="25425"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19" name="bg object 19"/>
          <p:cNvSpPr/>
          <p:nvPr/>
        </p:nvSpPr>
        <p:spPr>
          <a:xfrm>
            <a:off x="3327090" y="3251428"/>
            <a:ext cx="64200"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3" y="0"/>
                </a:lnTo>
                <a:lnTo>
                  <a:pt x="63833" y="30480"/>
                </a:lnTo>
                <a:lnTo>
                  <a:pt x="53672" y="30480"/>
                </a:lnTo>
              </a:path>
            </a:pathLst>
          </a:custGeom>
          <a:ln w="5060">
            <a:solidFill>
              <a:srgbClr val="ADADE0"/>
            </a:solidFill>
          </a:ln>
        </p:spPr>
        <p:txBody>
          <a:bodyPr wrap="square" lIns="0" tIns="0" rIns="0" bIns="0" rtlCol="0"/>
          <a:lstStyle/>
          <a:p>
            <a:endParaRPr/>
          </a:p>
        </p:txBody>
      </p:sp>
      <p:sp>
        <p:nvSpPr>
          <p:cNvPr id="20" name="bg object 20"/>
          <p:cNvSpPr/>
          <p:nvPr/>
        </p:nvSpPr>
        <p:spPr>
          <a:xfrm>
            <a:off x="3263852" y="3257778"/>
            <a:ext cx="20341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1" name="bg object 21"/>
          <p:cNvSpPr/>
          <p:nvPr/>
        </p:nvSpPr>
        <p:spPr>
          <a:xfrm>
            <a:off x="3624093" y="3264128"/>
            <a:ext cx="38139"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2" name="bg object 22"/>
          <p:cNvSpPr/>
          <p:nvPr/>
        </p:nvSpPr>
        <p:spPr>
          <a:xfrm>
            <a:off x="3535101" y="3257778"/>
            <a:ext cx="20341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g object 23"/>
          <p:cNvSpPr/>
          <p:nvPr/>
        </p:nvSpPr>
        <p:spPr>
          <a:xfrm>
            <a:off x="3611381" y="3251428"/>
            <a:ext cx="50852" cy="50800"/>
          </a:xfrm>
          <a:custGeom>
            <a:avLst/>
            <a:gdLst/>
            <a:ahLst/>
            <a:cxnLst/>
            <a:rect l="l" t="t" r="r" b="b"/>
            <a:pathLst>
              <a:path w="50800" h="50800">
                <a:moveTo>
                  <a:pt x="0" y="0"/>
                </a:moveTo>
                <a:lnTo>
                  <a:pt x="38100" y="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D6D6EF"/>
            </a:solidFill>
          </a:ln>
        </p:spPr>
        <p:txBody>
          <a:bodyPr wrap="square" lIns="0" tIns="0" rIns="0" bIns="0" rtlCol="0"/>
          <a:lstStyle/>
          <a:p>
            <a:endParaRPr/>
          </a:p>
        </p:txBody>
      </p:sp>
      <p:sp>
        <p:nvSpPr>
          <p:cNvPr id="24" name="bg object 24"/>
          <p:cNvSpPr/>
          <p:nvPr/>
        </p:nvSpPr>
        <p:spPr>
          <a:xfrm>
            <a:off x="3882628" y="3251427"/>
            <a:ext cx="50852" cy="25400"/>
          </a:xfrm>
          <a:custGeom>
            <a:avLst/>
            <a:gdLst/>
            <a:ahLst/>
            <a:cxnLst/>
            <a:rect l="l" t="t" r="r" b="b"/>
            <a:pathLst>
              <a:path w="50800" h="25400">
                <a:moveTo>
                  <a:pt x="0" y="0"/>
                </a:moveTo>
                <a:lnTo>
                  <a:pt x="38100" y="0"/>
                </a:lnTo>
              </a:path>
              <a:path w="50800" h="25400">
                <a:moveTo>
                  <a:pt x="12700" y="12700"/>
                </a:moveTo>
                <a:lnTo>
                  <a:pt x="50801" y="12700"/>
                </a:lnTo>
              </a:path>
              <a:path w="50800" h="25400">
                <a:moveTo>
                  <a:pt x="12700" y="25400"/>
                </a:moveTo>
                <a:lnTo>
                  <a:pt x="50801" y="25400"/>
                </a:lnTo>
              </a:path>
            </a:pathLst>
          </a:custGeom>
          <a:ln w="7591">
            <a:solidFill>
              <a:srgbClr val="ADADE0"/>
            </a:solidFill>
          </a:ln>
        </p:spPr>
        <p:txBody>
          <a:bodyPr wrap="square" lIns="0" tIns="0" rIns="0" bIns="0" rtlCol="0"/>
          <a:lstStyle/>
          <a:p>
            <a:endParaRPr/>
          </a:p>
        </p:txBody>
      </p:sp>
      <p:sp>
        <p:nvSpPr>
          <p:cNvPr id="25" name="bg object 25"/>
          <p:cNvSpPr/>
          <p:nvPr/>
        </p:nvSpPr>
        <p:spPr>
          <a:xfrm>
            <a:off x="3806346" y="3257778"/>
            <a:ext cx="20341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6" name="bg object 26"/>
          <p:cNvSpPr/>
          <p:nvPr/>
        </p:nvSpPr>
        <p:spPr>
          <a:xfrm>
            <a:off x="3882628" y="3289528"/>
            <a:ext cx="50852" cy="12700"/>
          </a:xfrm>
          <a:custGeom>
            <a:avLst/>
            <a:gdLst/>
            <a:ahLst/>
            <a:cxnLst/>
            <a:rect l="l" t="t" r="r" b="b"/>
            <a:pathLst>
              <a:path w="50800" h="12700">
                <a:moveTo>
                  <a:pt x="0" y="0"/>
                </a:moveTo>
                <a:lnTo>
                  <a:pt x="38100" y="0"/>
                </a:lnTo>
              </a:path>
              <a:path w="50800" h="12700">
                <a:moveTo>
                  <a:pt x="12700" y="12699"/>
                </a:moveTo>
                <a:lnTo>
                  <a:pt x="50801" y="12699"/>
                </a:lnTo>
              </a:path>
            </a:pathLst>
          </a:custGeom>
          <a:ln w="7591">
            <a:solidFill>
              <a:srgbClr val="D6D6EF"/>
            </a:solidFill>
          </a:ln>
        </p:spPr>
        <p:txBody>
          <a:bodyPr wrap="square" lIns="0" tIns="0" rIns="0" bIns="0" rtlCol="0"/>
          <a:lstStyle/>
          <a:p>
            <a:endParaRPr/>
          </a:p>
        </p:txBody>
      </p:sp>
      <p:sp>
        <p:nvSpPr>
          <p:cNvPr id="27" name="bg object 27"/>
          <p:cNvSpPr/>
          <p:nvPr/>
        </p:nvSpPr>
        <p:spPr>
          <a:xfrm>
            <a:off x="4153876" y="3251428"/>
            <a:ext cx="50852"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p>
        </p:txBody>
      </p:sp>
      <p:sp>
        <p:nvSpPr>
          <p:cNvPr id="28" name="bg object 28"/>
          <p:cNvSpPr/>
          <p:nvPr/>
        </p:nvSpPr>
        <p:spPr>
          <a:xfrm>
            <a:off x="4455633" y="3281908"/>
            <a:ext cx="20341"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29" name="bg object 29"/>
          <p:cNvSpPr/>
          <p:nvPr/>
        </p:nvSpPr>
        <p:spPr>
          <a:xfrm>
            <a:off x="4428541" y="3255413"/>
            <a:ext cx="30511" cy="30480"/>
          </a:xfrm>
          <a:custGeom>
            <a:avLst/>
            <a:gdLst/>
            <a:ahLst/>
            <a:cxnLst/>
            <a:rect l="l" t="t" r="r" b="b"/>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p>
        </p:txBody>
      </p:sp>
      <p:sp>
        <p:nvSpPr>
          <p:cNvPr id="30" name="bg object 30"/>
          <p:cNvSpPr/>
          <p:nvPr/>
        </p:nvSpPr>
        <p:spPr>
          <a:xfrm>
            <a:off x="4333587" y="3251428"/>
            <a:ext cx="233920"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sp>
        <p:nvSpPr>
          <p:cNvPr id="31" name="bg object 31"/>
          <p:cNvSpPr/>
          <p:nvPr/>
        </p:nvSpPr>
        <p:spPr>
          <a:xfrm>
            <a:off x="1" y="54"/>
            <a:ext cx="2306796" cy="140335"/>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A30000"/>
          </a:solidFill>
        </p:spPr>
        <p:txBody>
          <a:bodyPr wrap="square" lIns="0" tIns="0" rIns="0" bIns="0" rtlCol="0"/>
          <a:lstStyle/>
          <a:p>
            <a:endParaRPr/>
          </a:p>
        </p:txBody>
      </p:sp>
      <p:sp>
        <p:nvSpPr>
          <p:cNvPr id="32" name="bg object 32"/>
          <p:cNvSpPr/>
          <p:nvPr/>
        </p:nvSpPr>
        <p:spPr>
          <a:xfrm>
            <a:off x="2306378" y="54"/>
            <a:ext cx="2306796" cy="140335"/>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8D8D8"/>
          </a:solidFill>
        </p:spPr>
        <p:txBody>
          <a:bodyPr wrap="square" lIns="0" tIns="0" rIns="0" bIns="0" rtlCol="0"/>
          <a:lstStyle/>
          <a:p>
            <a:endParaRPr/>
          </a:p>
        </p:txBody>
      </p:sp>
      <p:sp>
        <p:nvSpPr>
          <p:cNvPr id="33" name="bg object 33"/>
          <p:cNvSpPr/>
          <p:nvPr/>
        </p:nvSpPr>
        <p:spPr>
          <a:xfrm>
            <a:off x="2" y="139941"/>
            <a:ext cx="4612956" cy="350520"/>
          </a:xfrm>
          <a:custGeom>
            <a:avLst/>
            <a:gdLst/>
            <a:ahLst/>
            <a:cxnLst/>
            <a:rect l="l" t="t" r="r" b="b"/>
            <a:pathLst>
              <a:path w="4608195" h="350520">
                <a:moveTo>
                  <a:pt x="4608004" y="0"/>
                </a:moveTo>
                <a:lnTo>
                  <a:pt x="0" y="0"/>
                </a:lnTo>
                <a:lnTo>
                  <a:pt x="0" y="350278"/>
                </a:lnTo>
                <a:lnTo>
                  <a:pt x="4608004" y="350278"/>
                </a:lnTo>
                <a:lnTo>
                  <a:pt x="4608004" y="0"/>
                </a:lnTo>
                <a:close/>
              </a:path>
            </a:pathLst>
          </a:custGeom>
          <a:solidFill>
            <a:srgbClr val="F2F2F2"/>
          </a:solidFill>
        </p:spPr>
        <p:txBody>
          <a:bodyPr wrap="square" lIns="0" tIns="0" rIns="0" bIns="0" rtlCol="0"/>
          <a:lstStyle/>
          <a:p>
            <a:endParaRPr/>
          </a:p>
        </p:txBody>
      </p:sp>
      <p:sp>
        <p:nvSpPr>
          <p:cNvPr id="2" name="Holder 2"/>
          <p:cNvSpPr>
            <a:spLocks noGrp="1"/>
          </p:cNvSpPr>
          <p:nvPr>
            <p:ph type="title"/>
          </p:nvPr>
        </p:nvSpPr>
        <p:spPr>
          <a:xfrm>
            <a:off x="95402" y="199885"/>
            <a:ext cx="993530" cy="215444"/>
          </a:xfrm>
        </p:spPr>
        <p:txBody>
          <a:bodyPr lIns="0" tIns="0" rIns="0" bIns="0"/>
          <a:lstStyle>
            <a:lvl1pPr>
              <a:defRPr sz="1401" b="0" i="0">
                <a:solidFill>
                  <a:srgbClr val="CC0000"/>
                </a:solidFill>
                <a:latin typeface="LM Sans 12"/>
                <a:cs typeface="LM Sans 12"/>
              </a:defRPr>
            </a:lvl1pPr>
          </a:lstStyle>
          <a:p>
            <a:endParaRPr/>
          </a:p>
        </p:txBody>
      </p:sp>
      <p:sp>
        <p:nvSpPr>
          <p:cNvPr id="3" name="Holder 3"/>
          <p:cNvSpPr>
            <a:spLocks noGrp="1"/>
          </p:cNvSpPr>
          <p:nvPr>
            <p:ph type="ftr" sz="quarter" idx="5"/>
          </p:nvPr>
        </p:nvSpPr>
        <p:spPr/>
        <p:txBody>
          <a:bodyPr lIns="0" tIns="0" rIns="0" bIns="0"/>
          <a:lstStyle>
            <a:lvl1pPr>
              <a:defRPr sz="600" b="0" i="0">
                <a:solidFill>
                  <a:srgbClr val="7A0000"/>
                </a:solidFill>
                <a:latin typeface="LM Sans 8"/>
                <a:cs typeface="LM Sans 8"/>
              </a:defRPr>
            </a:lvl1pPr>
          </a:lstStyle>
          <a:p>
            <a:pPr marL="12713">
              <a:spcBef>
                <a:spcPts val="190"/>
              </a:spcBef>
            </a:pPr>
            <a:r>
              <a:rPr lang="en-IN" spc="-11"/>
              <a:t>ENSI152</a:t>
            </a:r>
            <a:endParaRPr lang="en-IN" spc="-11" dirty="0"/>
          </a:p>
        </p:txBody>
      </p:sp>
      <p:sp>
        <p:nvSpPr>
          <p:cNvPr id="4" name="Holder 4"/>
          <p:cNvSpPr>
            <a:spLocks noGrp="1"/>
          </p:cNvSpPr>
          <p:nvPr>
            <p:ph type="dt" sz="half" idx="6"/>
          </p:nvPr>
        </p:nvSpPr>
        <p:spPr/>
        <p:txBody>
          <a:bodyPr lIns="0" tIns="0" rIns="0" bIns="0"/>
          <a:lstStyle>
            <a:lvl1pPr>
              <a:defRPr sz="600" b="0" i="0">
                <a:solidFill>
                  <a:srgbClr val="F2F2F2"/>
                </a:solidFill>
                <a:latin typeface="LM Sans 8"/>
                <a:cs typeface="LM Sans 8"/>
              </a:defRPr>
            </a:lvl1pPr>
          </a:lstStyle>
          <a:p>
            <a:pPr marL="12713">
              <a:spcBef>
                <a:spcPts val="190"/>
              </a:spcBef>
            </a:pPr>
            <a:r>
              <a:rPr lang="en-US" spc="-11"/>
              <a:t>Your</a:t>
            </a:r>
            <a:r>
              <a:rPr lang="en-US" spc="-15"/>
              <a:t> </a:t>
            </a:r>
            <a:r>
              <a:rPr lang="en-US"/>
              <a:t>Name</a:t>
            </a:r>
            <a:r>
              <a:rPr lang="en-US" spc="-11"/>
              <a:t> </a:t>
            </a:r>
            <a:r>
              <a:rPr lang="en-US"/>
              <a:t>1,</a:t>
            </a:r>
            <a:r>
              <a:rPr lang="en-US" spc="-15"/>
              <a:t> </a:t>
            </a:r>
            <a:r>
              <a:rPr lang="en-US" spc="-11"/>
              <a:t>Your </a:t>
            </a:r>
            <a:r>
              <a:rPr lang="en-US"/>
              <a:t>Name</a:t>
            </a:r>
            <a:r>
              <a:rPr lang="en-US" spc="-15"/>
              <a:t> </a:t>
            </a:r>
            <a:r>
              <a:rPr lang="en-US"/>
              <a:t>2,</a:t>
            </a:r>
            <a:r>
              <a:rPr lang="en-US" spc="-11"/>
              <a:t> Your </a:t>
            </a:r>
            <a:r>
              <a:rPr lang="en-US"/>
              <a:t>Name</a:t>
            </a:r>
            <a:r>
              <a:rPr lang="en-US" spc="-15"/>
              <a:t> </a:t>
            </a:r>
            <a:r>
              <a:rPr lang="en-US"/>
              <a:t>3,</a:t>
            </a:r>
            <a:r>
              <a:rPr lang="en-US" spc="-11"/>
              <a:t> </a:t>
            </a:r>
            <a:r>
              <a:rPr lang="en-US" spc="-51"/>
              <a:t>Y</a:t>
            </a:r>
            <a:endParaRPr lang="en-US" spc="-51" dirty="0"/>
          </a:p>
        </p:txBody>
      </p:sp>
      <p:sp>
        <p:nvSpPr>
          <p:cNvPr id="5" name="Holder 5"/>
          <p:cNvSpPr>
            <a:spLocks noGrp="1"/>
          </p:cNvSpPr>
          <p:nvPr>
            <p:ph type="sldNum" sz="quarter" idx="7"/>
          </p:nvPr>
        </p:nvSpPr>
        <p:spPr/>
        <p:txBody>
          <a:bodyPr lIns="0" tIns="0" rIns="0" bIns="0"/>
          <a:lstStyle>
            <a:lvl1pPr>
              <a:defRPr sz="600" b="0" i="0">
                <a:solidFill>
                  <a:srgbClr val="7A0000"/>
                </a:solidFill>
                <a:latin typeface="LM Sans 8"/>
                <a:cs typeface="LM Sans 8"/>
              </a:defRPr>
            </a:lvl1pPr>
          </a:lstStyle>
          <a:p>
            <a:pPr marL="38139">
              <a:spcBef>
                <a:spcPts val="190"/>
              </a:spcBef>
            </a:pPr>
            <a:fld id="{81D60167-4931-47E6-BA6A-407CBD079E47}" type="slidenum">
              <a:rPr lang="en-IN" smtClean="0"/>
              <a:pPr marL="38139">
                <a:spcBef>
                  <a:spcPts val="190"/>
                </a:spcBef>
              </a:pPr>
              <a:t>‹#›</a:t>
            </a:fld>
            <a:r>
              <a:rPr lang="en-IN" spc="-115"/>
              <a:t> </a:t>
            </a:r>
            <a:r>
              <a:rPr lang="en-IN"/>
              <a:t>/</a:t>
            </a:r>
            <a:r>
              <a:rPr lang="en-IN" spc="-111"/>
              <a:t> </a:t>
            </a:r>
            <a:r>
              <a:rPr lang="en-IN" spc="-25"/>
              <a:t>11</a:t>
            </a:r>
            <a:endParaRPr lang="en-IN"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72306" y="3261741"/>
            <a:ext cx="43225"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g object 17"/>
          <p:cNvSpPr/>
          <p:nvPr/>
        </p:nvSpPr>
        <p:spPr>
          <a:xfrm>
            <a:off x="2992606" y="3257778"/>
            <a:ext cx="25425"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g object 18"/>
          <p:cNvSpPr/>
          <p:nvPr/>
        </p:nvSpPr>
        <p:spPr>
          <a:xfrm>
            <a:off x="3170595" y="3257778"/>
            <a:ext cx="25425"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19" name="bg object 19"/>
          <p:cNvSpPr/>
          <p:nvPr/>
        </p:nvSpPr>
        <p:spPr>
          <a:xfrm>
            <a:off x="3327090" y="3251428"/>
            <a:ext cx="64200"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3" y="0"/>
                </a:lnTo>
                <a:lnTo>
                  <a:pt x="63833" y="30480"/>
                </a:lnTo>
                <a:lnTo>
                  <a:pt x="53672" y="30480"/>
                </a:lnTo>
              </a:path>
            </a:pathLst>
          </a:custGeom>
          <a:ln w="5060">
            <a:solidFill>
              <a:srgbClr val="ADADE0"/>
            </a:solidFill>
          </a:ln>
        </p:spPr>
        <p:txBody>
          <a:bodyPr wrap="square" lIns="0" tIns="0" rIns="0" bIns="0" rtlCol="0"/>
          <a:lstStyle/>
          <a:p>
            <a:endParaRPr/>
          </a:p>
        </p:txBody>
      </p:sp>
      <p:sp>
        <p:nvSpPr>
          <p:cNvPr id="20" name="bg object 20"/>
          <p:cNvSpPr/>
          <p:nvPr/>
        </p:nvSpPr>
        <p:spPr>
          <a:xfrm>
            <a:off x="3263852" y="3257778"/>
            <a:ext cx="20341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1" name="bg object 21"/>
          <p:cNvSpPr/>
          <p:nvPr/>
        </p:nvSpPr>
        <p:spPr>
          <a:xfrm>
            <a:off x="3624093" y="3264128"/>
            <a:ext cx="38139"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2" name="bg object 22"/>
          <p:cNvSpPr/>
          <p:nvPr/>
        </p:nvSpPr>
        <p:spPr>
          <a:xfrm>
            <a:off x="3535101" y="3257778"/>
            <a:ext cx="20341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g object 23"/>
          <p:cNvSpPr/>
          <p:nvPr/>
        </p:nvSpPr>
        <p:spPr>
          <a:xfrm>
            <a:off x="3611381" y="3251428"/>
            <a:ext cx="50852" cy="50800"/>
          </a:xfrm>
          <a:custGeom>
            <a:avLst/>
            <a:gdLst/>
            <a:ahLst/>
            <a:cxnLst/>
            <a:rect l="l" t="t" r="r" b="b"/>
            <a:pathLst>
              <a:path w="50800" h="50800">
                <a:moveTo>
                  <a:pt x="0" y="0"/>
                </a:moveTo>
                <a:lnTo>
                  <a:pt x="38100" y="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D6D6EF"/>
            </a:solidFill>
          </a:ln>
        </p:spPr>
        <p:txBody>
          <a:bodyPr wrap="square" lIns="0" tIns="0" rIns="0" bIns="0" rtlCol="0"/>
          <a:lstStyle/>
          <a:p>
            <a:endParaRPr/>
          </a:p>
        </p:txBody>
      </p:sp>
      <p:sp>
        <p:nvSpPr>
          <p:cNvPr id="24" name="bg object 24"/>
          <p:cNvSpPr/>
          <p:nvPr/>
        </p:nvSpPr>
        <p:spPr>
          <a:xfrm>
            <a:off x="3882628" y="3251427"/>
            <a:ext cx="50852" cy="25400"/>
          </a:xfrm>
          <a:custGeom>
            <a:avLst/>
            <a:gdLst/>
            <a:ahLst/>
            <a:cxnLst/>
            <a:rect l="l" t="t" r="r" b="b"/>
            <a:pathLst>
              <a:path w="50800" h="25400">
                <a:moveTo>
                  <a:pt x="0" y="0"/>
                </a:moveTo>
                <a:lnTo>
                  <a:pt x="38100" y="0"/>
                </a:lnTo>
              </a:path>
              <a:path w="50800" h="25400">
                <a:moveTo>
                  <a:pt x="12700" y="12700"/>
                </a:moveTo>
                <a:lnTo>
                  <a:pt x="50801" y="12700"/>
                </a:lnTo>
              </a:path>
              <a:path w="50800" h="25400">
                <a:moveTo>
                  <a:pt x="12700" y="25400"/>
                </a:moveTo>
                <a:lnTo>
                  <a:pt x="50801" y="25400"/>
                </a:lnTo>
              </a:path>
            </a:pathLst>
          </a:custGeom>
          <a:ln w="7591">
            <a:solidFill>
              <a:srgbClr val="ADADE0"/>
            </a:solidFill>
          </a:ln>
        </p:spPr>
        <p:txBody>
          <a:bodyPr wrap="square" lIns="0" tIns="0" rIns="0" bIns="0" rtlCol="0"/>
          <a:lstStyle/>
          <a:p>
            <a:endParaRPr/>
          </a:p>
        </p:txBody>
      </p:sp>
      <p:sp>
        <p:nvSpPr>
          <p:cNvPr id="25" name="bg object 25"/>
          <p:cNvSpPr/>
          <p:nvPr/>
        </p:nvSpPr>
        <p:spPr>
          <a:xfrm>
            <a:off x="3806346" y="3257778"/>
            <a:ext cx="20341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6" name="bg object 26"/>
          <p:cNvSpPr/>
          <p:nvPr/>
        </p:nvSpPr>
        <p:spPr>
          <a:xfrm>
            <a:off x="3882628" y="3289528"/>
            <a:ext cx="50852" cy="12700"/>
          </a:xfrm>
          <a:custGeom>
            <a:avLst/>
            <a:gdLst/>
            <a:ahLst/>
            <a:cxnLst/>
            <a:rect l="l" t="t" r="r" b="b"/>
            <a:pathLst>
              <a:path w="50800" h="12700">
                <a:moveTo>
                  <a:pt x="0" y="0"/>
                </a:moveTo>
                <a:lnTo>
                  <a:pt x="38100" y="0"/>
                </a:lnTo>
              </a:path>
              <a:path w="50800" h="12700">
                <a:moveTo>
                  <a:pt x="12700" y="12699"/>
                </a:moveTo>
                <a:lnTo>
                  <a:pt x="50801" y="12699"/>
                </a:lnTo>
              </a:path>
            </a:pathLst>
          </a:custGeom>
          <a:ln w="7591">
            <a:solidFill>
              <a:srgbClr val="D6D6EF"/>
            </a:solidFill>
          </a:ln>
        </p:spPr>
        <p:txBody>
          <a:bodyPr wrap="square" lIns="0" tIns="0" rIns="0" bIns="0" rtlCol="0"/>
          <a:lstStyle/>
          <a:p>
            <a:endParaRPr/>
          </a:p>
        </p:txBody>
      </p:sp>
      <p:sp>
        <p:nvSpPr>
          <p:cNvPr id="27" name="bg object 27"/>
          <p:cNvSpPr/>
          <p:nvPr/>
        </p:nvSpPr>
        <p:spPr>
          <a:xfrm>
            <a:off x="4153876" y="3251428"/>
            <a:ext cx="50852"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p>
        </p:txBody>
      </p:sp>
      <p:sp>
        <p:nvSpPr>
          <p:cNvPr id="28" name="bg object 28"/>
          <p:cNvSpPr/>
          <p:nvPr/>
        </p:nvSpPr>
        <p:spPr>
          <a:xfrm>
            <a:off x="4455633" y="3281908"/>
            <a:ext cx="20341"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29" name="bg object 29"/>
          <p:cNvSpPr/>
          <p:nvPr/>
        </p:nvSpPr>
        <p:spPr>
          <a:xfrm>
            <a:off x="4428541" y="3255413"/>
            <a:ext cx="30511" cy="30480"/>
          </a:xfrm>
          <a:custGeom>
            <a:avLst/>
            <a:gdLst/>
            <a:ahLst/>
            <a:cxnLst/>
            <a:rect l="l" t="t" r="r" b="b"/>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p>
        </p:txBody>
      </p:sp>
      <p:sp>
        <p:nvSpPr>
          <p:cNvPr id="30" name="bg object 30"/>
          <p:cNvSpPr/>
          <p:nvPr/>
        </p:nvSpPr>
        <p:spPr>
          <a:xfrm>
            <a:off x="4333587" y="3251428"/>
            <a:ext cx="233920"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sp>
        <p:nvSpPr>
          <p:cNvPr id="31" name="bg object 31"/>
          <p:cNvSpPr/>
          <p:nvPr/>
        </p:nvSpPr>
        <p:spPr>
          <a:xfrm>
            <a:off x="1" y="54"/>
            <a:ext cx="2306796" cy="140335"/>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A30000"/>
          </a:solidFill>
        </p:spPr>
        <p:txBody>
          <a:bodyPr wrap="square" lIns="0" tIns="0" rIns="0" bIns="0" rtlCol="0"/>
          <a:lstStyle/>
          <a:p>
            <a:endParaRPr/>
          </a:p>
        </p:txBody>
      </p:sp>
      <p:sp>
        <p:nvSpPr>
          <p:cNvPr id="32" name="bg object 32"/>
          <p:cNvSpPr/>
          <p:nvPr/>
        </p:nvSpPr>
        <p:spPr>
          <a:xfrm>
            <a:off x="2306378" y="54"/>
            <a:ext cx="2306796" cy="140335"/>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8D8D8"/>
          </a:solidFill>
        </p:spPr>
        <p:txBody>
          <a:bodyPr wrap="square" lIns="0" tIns="0" rIns="0" bIns="0" rtlCol="0"/>
          <a:lstStyle/>
          <a:p>
            <a:endParaRPr/>
          </a:p>
        </p:txBody>
      </p:sp>
      <p:sp>
        <p:nvSpPr>
          <p:cNvPr id="33" name="bg object 33"/>
          <p:cNvSpPr/>
          <p:nvPr/>
        </p:nvSpPr>
        <p:spPr>
          <a:xfrm>
            <a:off x="2" y="139941"/>
            <a:ext cx="4612956" cy="350520"/>
          </a:xfrm>
          <a:custGeom>
            <a:avLst/>
            <a:gdLst/>
            <a:ahLst/>
            <a:cxnLst/>
            <a:rect l="l" t="t" r="r" b="b"/>
            <a:pathLst>
              <a:path w="4608195" h="350520">
                <a:moveTo>
                  <a:pt x="4608004" y="0"/>
                </a:moveTo>
                <a:lnTo>
                  <a:pt x="0" y="0"/>
                </a:lnTo>
                <a:lnTo>
                  <a:pt x="0" y="350278"/>
                </a:lnTo>
                <a:lnTo>
                  <a:pt x="4608004" y="350278"/>
                </a:lnTo>
                <a:lnTo>
                  <a:pt x="4608004" y="0"/>
                </a:lnTo>
                <a:close/>
              </a:path>
            </a:pathLst>
          </a:custGeom>
          <a:solidFill>
            <a:srgbClr val="F2F2F2"/>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600" b="0" i="0">
                <a:solidFill>
                  <a:srgbClr val="7A0000"/>
                </a:solidFill>
                <a:latin typeface="LM Sans 8"/>
                <a:cs typeface="LM Sans 8"/>
              </a:defRPr>
            </a:lvl1pPr>
          </a:lstStyle>
          <a:p>
            <a:pPr marL="12713">
              <a:spcBef>
                <a:spcPts val="190"/>
              </a:spcBef>
            </a:pPr>
            <a:r>
              <a:rPr lang="en-IN" spc="-11"/>
              <a:t>ENSI152</a:t>
            </a:r>
            <a:endParaRPr lang="en-IN" spc="-11" dirty="0"/>
          </a:p>
        </p:txBody>
      </p:sp>
      <p:sp>
        <p:nvSpPr>
          <p:cNvPr id="3" name="Holder 3"/>
          <p:cNvSpPr>
            <a:spLocks noGrp="1"/>
          </p:cNvSpPr>
          <p:nvPr>
            <p:ph type="dt" sz="half" idx="6"/>
          </p:nvPr>
        </p:nvSpPr>
        <p:spPr/>
        <p:txBody>
          <a:bodyPr lIns="0" tIns="0" rIns="0" bIns="0"/>
          <a:lstStyle>
            <a:lvl1pPr>
              <a:defRPr sz="600" b="0" i="0">
                <a:solidFill>
                  <a:srgbClr val="F2F2F2"/>
                </a:solidFill>
                <a:latin typeface="LM Sans 8"/>
                <a:cs typeface="LM Sans 8"/>
              </a:defRPr>
            </a:lvl1pPr>
          </a:lstStyle>
          <a:p>
            <a:pPr marL="12713">
              <a:spcBef>
                <a:spcPts val="190"/>
              </a:spcBef>
            </a:pPr>
            <a:r>
              <a:rPr lang="en-US" spc="-11"/>
              <a:t>Your</a:t>
            </a:r>
            <a:r>
              <a:rPr lang="en-US" spc="-15"/>
              <a:t> </a:t>
            </a:r>
            <a:r>
              <a:rPr lang="en-US"/>
              <a:t>Name</a:t>
            </a:r>
            <a:r>
              <a:rPr lang="en-US" spc="-11"/>
              <a:t> </a:t>
            </a:r>
            <a:r>
              <a:rPr lang="en-US"/>
              <a:t>1,</a:t>
            </a:r>
            <a:r>
              <a:rPr lang="en-US" spc="-15"/>
              <a:t> </a:t>
            </a:r>
            <a:r>
              <a:rPr lang="en-US" spc="-11"/>
              <a:t>Your </a:t>
            </a:r>
            <a:r>
              <a:rPr lang="en-US"/>
              <a:t>Name</a:t>
            </a:r>
            <a:r>
              <a:rPr lang="en-US" spc="-15"/>
              <a:t> </a:t>
            </a:r>
            <a:r>
              <a:rPr lang="en-US"/>
              <a:t>2,</a:t>
            </a:r>
            <a:r>
              <a:rPr lang="en-US" spc="-11"/>
              <a:t> Your </a:t>
            </a:r>
            <a:r>
              <a:rPr lang="en-US"/>
              <a:t>Name</a:t>
            </a:r>
            <a:r>
              <a:rPr lang="en-US" spc="-15"/>
              <a:t> </a:t>
            </a:r>
            <a:r>
              <a:rPr lang="en-US"/>
              <a:t>3,</a:t>
            </a:r>
            <a:r>
              <a:rPr lang="en-US" spc="-11"/>
              <a:t> </a:t>
            </a:r>
            <a:r>
              <a:rPr lang="en-US" spc="-51"/>
              <a:t>Y</a:t>
            </a:r>
            <a:endParaRPr lang="en-US" spc="-51" dirty="0"/>
          </a:p>
        </p:txBody>
      </p:sp>
      <p:sp>
        <p:nvSpPr>
          <p:cNvPr id="4" name="Holder 4"/>
          <p:cNvSpPr>
            <a:spLocks noGrp="1"/>
          </p:cNvSpPr>
          <p:nvPr>
            <p:ph type="sldNum" sz="quarter" idx="7"/>
          </p:nvPr>
        </p:nvSpPr>
        <p:spPr/>
        <p:txBody>
          <a:bodyPr lIns="0" tIns="0" rIns="0" bIns="0"/>
          <a:lstStyle>
            <a:lvl1pPr>
              <a:defRPr sz="600" b="0" i="0">
                <a:solidFill>
                  <a:srgbClr val="7A0000"/>
                </a:solidFill>
                <a:latin typeface="LM Sans 8"/>
                <a:cs typeface="LM Sans 8"/>
              </a:defRPr>
            </a:lvl1pPr>
          </a:lstStyle>
          <a:p>
            <a:pPr marL="38139">
              <a:spcBef>
                <a:spcPts val="190"/>
              </a:spcBef>
            </a:pPr>
            <a:fld id="{81D60167-4931-47E6-BA6A-407CBD079E47}" type="slidenum">
              <a:rPr lang="en-IN" smtClean="0"/>
              <a:pPr marL="38139">
                <a:spcBef>
                  <a:spcPts val="190"/>
                </a:spcBef>
              </a:pPr>
              <a:t>‹#›</a:t>
            </a:fld>
            <a:r>
              <a:rPr lang="en-IN" spc="-115"/>
              <a:t> </a:t>
            </a:r>
            <a:r>
              <a:rPr lang="en-IN"/>
              <a:t>/</a:t>
            </a:r>
            <a:r>
              <a:rPr lang="en-IN" spc="-111"/>
              <a:t> </a:t>
            </a:r>
            <a:r>
              <a:rPr lang="en-IN" spc="-25"/>
              <a:t>11</a:t>
            </a:r>
            <a:endParaRPr lang="en-IN" spc="-2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72306" y="3261741"/>
            <a:ext cx="43225"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g object 17"/>
          <p:cNvSpPr/>
          <p:nvPr/>
        </p:nvSpPr>
        <p:spPr>
          <a:xfrm>
            <a:off x="2992606" y="3257778"/>
            <a:ext cx="25425"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g object 18"/>
          <p:cNvSpPr/>
          <p:nvPr/>
        </p:nvSpPr>
        <p:spPr>
          <a:xfrm>
            <a:off x="3170595" y="3257778"/>
            <a:ext cx="25425" cy="38100"/>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a:p>
        </p:txBody>
      </p:sp>
      <p:sp>
        <p:nvSpPr>
          <p:cNvPr id="19" name="bg object 19"/>
          <p:cNvSpPr/>
          <p:nvPr/>
        </p:nvSpPr>
        <p:spPr>
          <a:xfrm>
            <a:off x="3327090" y="3251428"/>
            <a:ext cx="64200"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3" y="0"/>
                </a:lnTo>
                <a:lnTo>
                  <a:pt x="63833" y="30480"/>
                </a:lnTo>
                <a:lnTo>
                  <a:pt x="53672" y="30480"/>
                </a:lnTo>
              </a:path>
            </a:pathLst>
          </a:custGeom>
          <a:ln w="5060">
            <a:solidFill>
              <a:srgbClr val="ADADE0"/>
            </a:solidFill>
          </a:ln>
        </p:spPr>
        <p:txBody>
          <a:bodyPr wrap="square" lIns="0" tIns="0" rIns="0" bIns="0" rtlCol="0"/>
          <a:lstStyle/>
          <a:p>
            <a:endParaRPr/>
          </a:p>
        </p:txBody>
      </p:sp>
      <p:sp>
        <p:nvSpPr>
          <p:cNvPr id="20" name="bg object 20"/>
          <p:cNvSpPr/>
          <p:nvPr/>
        </p:nvSpPr>
        <p:spPr>
          <a:xfrm>
            <a:off x="3263852" y="3257778"/>
            <a:ext cx="20341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1" name="bg object 21"/>
          <p:cNvSpPr/>
          <p:nvPr/>
        </p:nvSpPr>
        <p:spPr>
          <a:xfrm>
            <a:off x="3624093" y="3264128"/>
            <a:ext cx="38139"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a:p>
        </p:txBody>
      </p:sp>
      <p:sp>
        <p:nvSpPr>
          <p:cNvPr id="22" name="bg object 22"/>
          <p:cNvSpPr/>
          <p:nvPr/>
        </p:nvSpPr>
        <p:spPr>
          <a:xfrm>
            <a:off x="3535101" y="3257778"/>
            <a:ext cx="20341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g object 23"/>
          <p:cNvSpPr/>
          <p:nvPr/>
        </p:nvSpPr>
        <p:spPr>
          <a:xfrm>
            <a:off x="3611381" y="3251428"/>
            <a:ext cx="50852" cy="50800"/>
          </a:xfrm>
          <a:custGeom>
            <a:avLst/>
            <a:gdLst/>
            <a:ahLst/>
            <a:cxnLst/>
            <a:rect l="l" t="t" r="r" b="b"/>
            <a:pathLst>
              <a:path w="50800" h="50800">
                <a:moveTo>
                  <a:pt x="0" y="0"/>
                </a:moveTo>
                <a:lnTo>
                  <a:pt x="38100" y="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D6D6EF"/>
            </a:solidFill>
          </a:ln>
        </p:spPr>
        <p:txBody>
          <a:bodyPr wrap="square" lIns="0" tIns="0" rIns="0" bIns="0" rtlCol="0"/>
          <a:lstStyle/>
          <a:p>
            <a:endParaRPr/>
          </a:p>
        </p:txBody>
      </p:sp>
      <p:sp>
        <p:nvSpPr>
          <p:cNvPr id="24" name="bg object 24"/>
          <p:cNvSpPr/>
          <p:nvPr/>
        </p:nvSpPr>
        <p:spPr>
          <a:xfrm>
            <a:off x="3882628" y="3251427"/>
            <a:ext cx="50852" cy="25400"/>
          </a:xfrm>
          <a:custGeom>
            <a:avLst/>
            <a:gdLst/>
            <a:ahLst/>
            <a:cxnLst/>
            <a:rect l="l" t="t" r="r" b="b"/>
            <a:pathLst>
              <a:path w="50800" h="25400">
                <a:moveTo>
                  <a:pt x="0" y="0"/>
                </a:moveTo>
                <a:lnTo>
                  <a:pt x="38100" y="0"/>
                </a:lnTo>
              </a:path>
              <a:path w="50800" h="25400">
                <a:moveTo>
                  <a:pt x="12700" y="12700"/>
                </a:moveTo>
                <a:lnTo>
                  <a:pt x="50801" y="12700"/>
                </a:lnTo>
              </a:path>
              <a:path w="50800" h="25400">
                <a:moveTo>
                  <a:pt x="12700" y="25400"/>
                </a:moveTo>
                <a:lnTo>
                  <a:pt x="50801" y="25400"/>
                </a:lnTo>
              </a:path>
            </a:pathLst>
          </a:custGeom>
          <a:ln w="7591">
            <a:solidFill>
              <a:srgbClr val="ADADE0"/>
            </a:solidFill>
          </a:ln>
        </p:spPr>
        <p:txBody>
          <a:bodyPr wrap="square" lIns="0" tIns="0" rIns="0" bIns="0" rtlCol="0"/>
          <a:lstStyle/>
          <a:p>
            <a:endParaRPr/>
          </a:p>
        </p:txBody>
      </p:sp>
      <p:sp>
        <p:nvSpPr>
          <p:cNvPr id="25" name="bg object 25"/>
          <p:cNvSpPr/>
          <p:nvPr/>
        </p:nvSpPr>
        <p:spPr>
          <a:xfrm>
            <a:off x="3806346" y="3257778"/>
            <a:ext cx="20341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6" name="bg object 26"/>
          <p:cNvSpPr/>
          <p:nvPr/>
        </p:nvSpPr>
        <p:spPr>
          <a:xfrm>
            <a:off x="3882628" y="3289528"/>
            <a:ext cx="50852" cy="12700"/>
          </a:xfrm>
          <a:custGeom>
            <a:avLst/>
            <a:gdLst/>
            <a:ahLst/>
            <a:cxnLst/>
            <a:rect l="l" t="t" r="r" b="b"/>
            <a:pathLst>
              <a:path w="50800" h="12700">
                <a:moveTo>
                  <a:pt x="0" y="0"/>
                </a:moveTo>
                <a:lnTo>
                  <a:pt x="38100" y="0"/>
                </a:lnTo>
              </a:path>
              <a:path w="50800" h="12700">
                <a:moveTo>
                  <a:pt x="12700" y="12699"/>
                </a:moveTo>
                <a:lnTo>
                  <a:pt x="50801" y="12699"/>
                </a:lnTo>
              </a:path>
            </a:pathLst>
          </a:custGeom>
          <a:ln w="7591">
            <a:solidFill>
              <a:srgbClr val="D6D6EF"/>
            </a:solidFill>
          </a:ln>
        </p:spPr>
        <p:txBody>
          <a:bodyPr wrap="square" lIns="0" tIns="0" rIns="0" bIns="0" rtlCol="0"/>
          <a:lstStyle/>
          <a:p>
            <a:endParaRPr/>
          </a:p>
        </p:txBody>
      </p:sp>
      <p:sp>
        <p:nvSpPr>
          <p:cNvPr id="27" name="bg object 27"/>
          <p:cNvSpPr/>
          <p:nvPr/>
        </p:nvSpPr>
        <p:spPr>
          <a:xfrm>
            <a:off x="4153876" y="3251428"/>
            <a:ext cx="50852" cy="50800"/>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a:p>
        </p:txBody>
      </p:sp>
      <p:sp>
        <p:nvSpPr>
          <p:cNvPr id="28" name="bg object 28"/>
          <p:cNvSpPr/>
          <p:nvPr/>
        </p:nvSpPr>
        <p:spPr>
          <a:xfrm>
            <a:off x="4455633" y="3281908"/>
            <a:ext cx="20341"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a:p>
        </p:txBody>
      </p:sp>
      <p:sp>
        <p:nvSpPr>
          <p:cNvPr id="29" name="bg object 29"/>
          <p:cNvSpPr/>
          <p:nvPr/>
        </p:nvSpPr>
        <p:spPr>
          <a:xfrm>
            <a:off x="4428541" y="3255413"/>
            <a:ext cx="30511" cy="30480"/>
          </a:xfrm>
          <a:custGeom>
            <a:avLst/>
            <a:gdLst/>
            <a:ahLst/>
            <a:cxnLst/>
            <a:rect l="l" t="t" r="r" b="b"/>
            <a:pathLst>
              <a:path w="30479" h="30479">
                <a:moveTo>
                  <a:pt x="30367" y="15183"/>
                </a:moveTo>
                <a:lnTo>
                  <a:pt x="30367" y="6797"/>
                </a:lnTo>
                <a:lnTo>
                  <a:pt x="23568" y="0"/>
                </a:lnTo>
                <a:lnTo>
                  <a:pt x="15183" y="0"/>
                </a:lnTo>
                <a:lnTo>
                  <a:pt x="6797" y="0"/>
                </a:lnTo>
                <a:lnTo>
                  <a:pt x="0" y="6797"/>
                </a:lnTo>
                <a:lnTo>
                  <a:pt x="0" y="15183"/>
                </a:lnTo>
                <a:lnTo>
                  <a:pt x="0" y="23568"/>
                </a:lnTo>
                <a:lnTo>
                  <a:pt x="6797" y="30366"/>
                </a:lnTo>
                <a:lnTo>
                  <a:pt x="15183" y="30366"/>
                </a:lnTo>
                <a:lnTo>
                  <a:pt x="23568" y="30366"/>
                </a:lnTo>
                <a:lnTo>
                  <a:pt x="30367" y="23568"/>
                </a:lnTo>
                <a:lnTo>
                  <a:pt x="30367" y="15183"/>
                </a:lnTo>
                <a:close/>
              </a:path>
            </a:pathLst>
          </a:custGeom>
          <a:ln w="5060">
            <a:solidFill>
              <a:srgbClr val="ADADE0"/>
            </a:solidFill>
          </a:ln>
        </p:spPr>
        <p:txBody>
          <a:bodyPr wrap="square" lIns="0" tIns="0" rIns="0" bIns="0" rtlCol="0"/>
          <a:lstStyle/>
          <a:p>
            <a:endParaRPr/>
          </a:p>
        </p:txBody>
      </p:sp>
      <p:sp>
        <p:nvSpPr>
          <p:cNvPr id="30" name="bg object 30"/>
          <p:cNvSpPr/>
          <p:nvPr/>
        </p:nvSpPr>
        <p:spPr>
          <a:xfrm>
            <a:off x="4333587" y="3251428"/>
            <a:ext cx="233920"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sp>
        <p:nvSpPr>
          <p:cNvPr id="31" name="bg object 31"/>
          <p:cNvSpPr/>
          <p:nvPr/>
        </p:nvSpPr>
        <p:spPr>
          <a:xfrm>
            <a:off x="1" y="54"/>
            <a:ext cx="2306796" cy="140335"/>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A30000"/>
          </a:solidFill>
        </p:spPr>
        <p:txBody>
          <a:bodyPr wrap="square" lIns="0" tIns="0" rIns="0" bIns="0" rtlCol="0"/>
          <a:lstStyle/>
          <a:p>
            <a:endParaRPr/>
          </a:p>
        </p:txBody>
      </p:sp>
      <p:sp>
        <p:nvSpPr>
          <p:cNvPr id="32" name="bg object 32"/>
          <p:cNvSpPr/>
          <p:nvPr/>
        </p:nvSpPr>
        <p:spPr>
          <a:xfrm>
            <a:off x="2306378" y="54"/>
            <a:ext cx="2306796" cy="140335"/>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8D8D8"/>
          </a:solidFill>
        </p:spPr>
        <p:txBody>
          <a:bodyPr wrap="square" lIns="0" tIns="0" rIns="0" bIns="0" rtlCol="0"/>
          <a:lstStyle/>
          <a:p>
            <a:endParaRPr/>
          </a:p>
        </p:txBody>
      </p:sp>
      <p:sp>
        <p:nvSpPr>
          <p:cNvPr id="2" name="Holder 2"/>
          <p:cNvSpPr>
            <a:spLocks noGrp="1"/>
          </p:cNvSpPr>
          <p:nvPr>
            <p:ph type="title"/>
          </p:nvPr>
        </p:nvSpPr>
        <p:spPr>
          <a:xfrm>
            <a:off x="95402" y="199882"/>
            <a:ext cx="993530" cy="215444"/>
          </a:xfrm>
          <a:prstGeom prst="rect">
            <a:avLst/>
          </a:prstGeom>
        </p:spPr>
        <p:txBody>
          <a:bodyPr wrap="square" lIns="0" tIns="0" rIns="0" bIns="0">
            <a:spAutoFit/>
          </a:bodyPr>
          <a:lstStyle>
            <a:lvl1pPr>
              <a:defRPr sz="1400" b="0" i="0">
                <a:solidFill>
                  <a:srgbClr val="CC0000"/>
                </a:solidFill>
                <a:latin typeface="LM Sans 12"/>
                <a:cs typeface="LM Sans 12"/>
              </a:defRPr>
            </a:lvl1pPr>
          </a:lstStyle>
          <a:p>
            <a:endParaRPr/>
          </a:p>
        </p:txBody>
      </p:sp>
      <p:sp>
        <p:nvSpPr>
          <p:cNvPr id="3" name="Holder 3"/>
          <p:cNvSpPr>
            <a:spLocks noGrp="1"/>
          </p:cNvSpPr>
          <p:nvPr>
            <p:ph type="body" idx="1"/>
          </p:nvPr>
        </p:nvSpPr>
        <p:spPr>
          <a:xfrm>
            <a:off x="125975" y="1048832"/>
            <a:ext cx="3877502" cy="169277"/>
          </a:xfrm>
          <a:prstGeom prst="rect">
            <a:avLst/>
          </a:prstGeom>
        </p:spPr>
        <p:txBody>
          <a:bodyPr wrap="square" lIns="0" tIns="0" rIns="0" bIns="0">
            <a:spAutoFit/>
          </a:bodyPr>
          <a:lstStyle>
            <a:lvl1pPr>
              <a:defRPr sz="1100" b="0" i="0">
                <a:solidFill>
                  <a:schemeClr val="tx1"/>
                </a:solidFill>
                <a:latin typeface="LM Sans 10"/>
                <a:cs typeface="LM Sans 10"/>
              </a:defRPr>
            </a:lvl1pPr>
          </a:lstStyle>
          <a:p>
            <a:endParaRPr/>
          </a:p>
        </p:txBody>
      </p:sp>
      <p:sp>
        <p:nvSpPr>
          <p:cNvPr id="4" name="Holder 4"/>
          <p:cNvSpPr>
            <a:spLocks noGrp="1"/>
          </p:cNvSpPr>
          <p:nvPr>
            <p:ph type="ftr" sz="quarter" idx="5"/>
          </p:nvPr>
        </p:nvSpPr>
        <p:spPr>
          <a:xfrm>
            <a:off x="3570785" y="3322042"/>
            <a:ext cx="319734" cy="92205"/>
          </a:xfrm>
          <a:prstGeom prst="rect">
            <a:avLst/>
          </a:prstGeom>
        </p:spPr>
        <p:txBody>
          <a:bodyPr wrap="square" lIns="0" tIns="0" rIns="0" bIns="0">
            <a:spAutoFit/>
          </a:bodyPr>
          <a:lstStyle>
            <a:lvl1pPr>
              <a:defRPr sz="600" b="0" i="0">
                <a:solidFill>
                  <a:srgbClr val="7A0000"/>
                </a:solidFill>
                <a:latin typeface="LM Sans 8"/>
                <a:cs typeface="LM Sans 8"/>
              </a:defRPr>
            </a:lvl1pPr>
          </a:lstStyle>
          <a:p>
            <a:pPr marL="12713">
              <a:spcBef>
                <a:spcPts val="190"/>
              </a:spcBef>
            </a:pPr>
            <a:r>
              <a:rPr lang="en-IN" spc="-11"/>
              <a:t>ENSI152</a:t>
            </a:r>
            <a:endParaRPr lang="en-IN" spc="-11" dirty="0"/>
          </a:p>
        </p:txBody>
      </p:sp>
      <p:sp>
        <p:nvSpPr>
          <p:cNvPr id="5" name="Holder 5"/>
          <p:cNvSpPr>
            <a:spLocks noGrp="1"/>
          </p:cNvSpPr>
          <p:nvPr>
            <p:ph type="dt" sz="half" idx="6"/>
          </p:nvPr>
        </p:nvSpPr>
        <p:spPr>
          <a:xfrm>
            <a:off x="-12713" y="3322042"/>
            <a:ext cx="1567528" cy="92205"/>
          </a:xfrm>
          <a:prstGeom prst="rect">
            <a:avLst/>
          </a:prstGeom>
        </p:spPr>
        <p:txBody>
          <a:bodyPr wrap="square" lIns="0" tIns="0" rIns="0" bIns="0">
            <a:spAutoFit/>
          </a:bodyPr>
          <a:lstStyle>
            <a:lvl1pPr>
              <a:defRPr sz="600" b="0" i="0">
                <a:solidFill>
                  <a:srgbClr val="F2F2F2"/>
                </a:solidFill>
                <a:latin typeface="LM Sans 8"/>
                <a:cs typeface="LM Sans 8"/>
              </a:defRPr>
            </a:lvl1pPr>
          </a:lstStyle>
          <a:p>
            <a:pPr marL="12713">
              <a:spcBef>
                <a:spcPts val="190"/>
              </a:spcBef>
            </a:pPr>
            <a:r>
              <a:rPr lang="en-US" spc="-11"/>
              <a:t>Your</a:t>
            </a:r>
            <a:r>
              <a:rPr lang="en-US" spc="-15"/>
              <a:t> </a:t>
            </a:r>
            <a:r>
              <a:rPr lang="en-US"/>
              <a:t>Name</a:t>
            </a:r>
            <a:r>
              <a:rPr lang="en-US" spc="-11"/>
              <a:t> </a:t>
            </a:r>
            <a:r>
              <a:rPr lang="en-US"/>
              <a:t>1,</a:t>
            </a:r>
            <a:r>
              <a:rPr lang="en-US" spc="-15"/>
              <a:t> </a:t>
            </a:r>
            <a:r>
              <a:rPr lang="en-US" spc="-11"/>
              <a:t>Your </a:t>
            </a:r>
            <a:r>
              <a:rPr lang="en-US"/>
              <a:t>Name</a:t>
            </a:r>
            <a:r>
              <a:rPr lang="en-US" spc="-15"/>
              <a:t> </a:t>
            </a:r>
            <a:r>
              <a:rPr lang="en-US"/>
              <a:t>2,</a:t>
            </a:r>
            <a:r>
              <a:rPr lang="en-US" spc="-11"/>
              <a:t> Your </a:t>
            </a:r>
            <a:r>
              <a:rPr lang="en-US"/>
              <a:t>Name</a:t>
            </a:r>
            <a:r>
              <a:rPr lang="en-US" spc="-15"/>
              <a:t> </a:t>
            </a:r>
            <a:r>
              <a:rPr lang="en-US"/>
              <a:t>3,</a:t>
            </a:r>
            <a:r>
              <a:rPr lang="en-US" spc="-11"/>
              <a:t> </a:t>
            </a:r>
            <a:r>
              <a:rPr lang="en-US" spc="-51"/>
              <a:t>Y</a:t>
            </a:r>
            <a:endParaRPr lang="en-US" spc="-51" dirty="0"/>
          </a:p>
        </p:txBody>
      </p:sp>
      <p:sp>
        <p:nvSpPr>
          <p:cNvPr id="6" name="Holder 6"/>
          <p:cNvSpPr>
            <a:spLocks noGrp="1"/>
          </p:cNvSpPr>
          <p:nvPr>
            <p:ph type="sldNum" sz="quarter" idx="7"/>
          </p:nvPr>
        </p:nvSpPr>
        <p:spPr>
          <a:xfrm>
            <a:off x="4279976" y="3322042"/>
            <a:ext cx="278416" cy="92205"/>
          </a:xfrm>
          <a:prstGeom prst="rect">
            <a:avLst/>
          </a:prstGeom>
        </p:spPr>
        <p:txBody>
          <a:bodyPr wrap="square" lIns="0" tIns="0" rIns="0" bIns="0">
            <a:spAutoFit/>
          </a:bodyPr>
          <a:lstStyle>
            <a:lvl1pPr>
              <a:defRPr sz="600" b="0" i="0">
                <a:solidFill>
                  <a:srgbClr val="7A0000"/>
                </a:solidFill>
                <a:latin typeface="LM Sans 8"/>
                <a:cs typeface="LM Sans 8"/>
              </a:defRPr>
            </a:lvl1pPr>
          </a:lstStyle>
          <a:p>
            <a:pPr marL="38139">
              <a:spcBef>
                <a:spcPts val="190"/>
              </a:spcBef>
            </a:pPr>
            <a:fld id="{81D60167-4931-47E6-BA6A-407CBD079E47}" type="slidenum">
              <a:rPr lang="en-IN" smtClean="0"/>
              <a:pPr marL="38139">
                <a:spcBef>
                  <a:spcPts val="190"/>
                </a:spcBef>
              </a:pPr>
              <a:t>‹#›</a:t>
            </a:fld>
            <a:r>
              <a:rPr lang="en-IN" spc="-115"/>
              <a:t> </a:t>
            </a:r>
            <a:r>
              <a:rPr lang="en-IN"/>
              <a:t>/</a:t>
            </a:r>
            <a:r>
              <a:rPr lang="en-IN" spc="-111"/>
              <a:t> </a:t>
            </a:r>
            <a:r>
              <a:rPr lang="en-IN" spc="-25"/>
              <a:t>11</a:t>
            </a:r>
            <a:endParaRPr lang="en-IN"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663">
        <a:defRPr>
          <a:latin typeface="+mn-lt"/>
          <a:ea typeface="+mn-ea"/>
          <a:cs typeface="+mn-cs"/>
        </a:defRPr>
      </a:lvl2pPr>
      <a:lvl3pPr marL="915327">
        <a:defRPr>
          <a:latin typeface="+mn-lt"/>
          <a:ea typeface="+mn-ea"/>
          <a:cs typeface="+mn-cs"/>
        </a:defRPr>
      </a:lvl3pPr>
      <a:lvl4pPr marL="1372993">
        <a:defRPr>
          <a:latin typeface="+mn-lt"/>
          <a:ea typeface="+mn-ea"/>
          <a:cs typeface="+mn-cs"/>
        </a:defRPr>
      </a:lvl4pPr>
      <a:lvl5pPr marL="1830656">
        <a:defRPr>
          <a:latin typeface="+mn-lt"/>
          <a:ea typeface="+mn-ea"/>
          <a:cs typeface="+mn-cs"/>
        </a:defRPr>
      </a:lvl5pPr>
      <a:lvl6pPr marL="2288320">
        <a:defRPr>
          <a:latin typeface="+mn-lt"/>
          <a:ea typeface="+mn-ea"/>
          <a:cs typeface="+mn-cs"/>
        </a:defRPr>
      </a:lvl6pPr>
      <a:lvl7pPr marL="2745984">
        <a:defRPr>
          <a:latin typeface="+mn-lt"/>
          <a:ea typeface="+mn-ea"/>
          <a:cs typeface="+mn-cs"/>
        </a:defRPr>
      </a:lvl7pPr>
      <a:lvl8pPr marL="3203648">
        <a:defRPr>
          <a:latin typeface="+mn-lt"/>
          <a:ea typeface="+mn-ea"/>
          <a:cs typeface="+mn-cs"/>
        </a:defRPr>
      </a:lvl8pPr>
      <a:lvl9pPr marL="3661313">
        <a:defRPr>
          <a:latin typeface="+mn-lt"/>
          <a:ea typeface="+mn-ea"/>
          <a:cs typeface="+mn-cs"/>
        </a:defRPr>
      </a:lvl9pPr>
    </p:bodyStyle>
    <p:otherStyle>
      <a:lvl1pPr marL="0">
        <a:defRPr>
          <a:latin typeface="+mn-lt"/>
          <a:ea typeface="+mn-ea"/>
          <a:cs typeface="+mn-cs"/>
        </a:defRPr>
      </a:lvl1pPr>
      <a:lvl2pPr marL="457663">
        <a:defRPr>
          <a:latin typeface="+mn-lt"/>
          <a:ea typeface="+mn-ea"/>
          <a:cs typeface="+mn-cs"/>
        </a:defRPr>
      </a:lvl2pPr>
      <a:lvl3pPr marL="915327">
        <a:defRPr>
          <a:latin typeface="+mn-lt"/>
          <a:ea typeface="+mn-ea"/>
          <a:cs typeface="+mn-cs"/>
        </a:defRPr>
      </a:lvl3pPr>
      <a:lvl4pPr marL="1372993">
        <a:defRPr>
          <a:latin typeface="+mn-lt"/>
          <a:ea typeface="+mn-ea"/>
          <a:cs typeface="+mn-cs"/>
        </a:defRPr>
      </a:lvl4pPr>
      <a:lvl5pPr marL="1830656">
        <a:defRPr>
          <a:latin typeface="+mn-lt"/>
          <a:ea typeface="+mn-ea"/>
          <a:cs typeface="+mn-cs"/>
        </a:defRPr>
      </a:lvl5pPr>
      <a:lvl6pPr marL="2288320">
        <a:defRPr>
          <a:latin typeface="+mn-lt"/>
          <a:ea typeface="+mn-ea"/>
          <a:cs typeface="+mn-cs"/>
        </a:defRPr>
      </a:lvl6pPr>
      <a:lvl7pPr marL="2745984">
        <a:defRPr>
          <a:latin typeface="+mn-lt"/>
          <a:ea typeface="+mn-ea"/>
          <a:cs typeface="+mn-cs"/>
        </a:defRPr>
      </a:lvl7pPr>
      <a:lvl8pPr marL="3203648">
        <a:defRPr>
          <a:latin typeface="+mn-lt"/>
          <a:ea typeface="+mn-ea"/>
          <a:cs typeface="+mn-cs"/>
        </a:defRPr>
      </a:lvl8pPr>
      <a:lvl9pPr marL="3661313">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837" y="603340"/>
            <a:ext cx="4488368" cy="505768"/>
            <a:chOff x="87743" y="604500"/>
            <a:chExt cx="4483736" cy="505246"/>
          </a:xfrm>
        </p:grpSpPr>
        <p:sp>
          <p:nvSpPr>
            <p:cNvPr id="3" name="object 3"/>
            <p:cNvSpPr/>
            <p:nvPr/>
          </p:nvSpPr>
          <p:spPr>
            <a:xfrm>
              <a:off x="138544" y="623337"/>
              <a:ext cx="4432935" cy="486409"/>
            </a:xfrm>
            <a:custGeom>
              <a:avLst/>
              <a:gdLst/>
              <a:ahLst/>
              <a:cxnLst/>
              <a:rect l="l" t="t" r="r" b="b"/>
              <a:pathLst>
                <a:path w="4432935" h="486409">
                  <a:moveTo>
                    <a:pt x="4432566" y="0"/>
                  </a:moveTo>
                  <a:lnTo>
                    <a:pt x="0" y="0"/>
                  </a:lnTo>
                  <a:lnTo>
                    <a:pt x="0" y="486338"/>
                  </a:lnTo>
                  <a:lnTo>
                    <a:pt x="4432566" y="486338"/>
                  </a:lnTo>
                  <a:lnTo>
                    <a:pt x="4432566" y="0"/>
                  </a:lnTo>
                  <a:close/>
                </a:path>
              </a:pathLst>
            </a:custGeom>
            <a:solidFill>
              <a:srgbClr val="000000"/>
            </a:solidFill>
          </p:spPr>
          <p:txBody>
            <a:bodyPr wrap="square" lIns="0" tIns="0" rIns="0" bIns="0" rtlCol="0"/>
            <a:lstStyle/>
            <a:p>
              <a:endParaRPr/>
            </a:p>
          </p:txBody>
        </p:sp>
        <p:sp>
          <p:nvSpPr>
            <p:cNvPr id="4" name="object 4"/>
            <p:cNvSpPr/>
            <p:nvPr/>
          </p:nvSpPr>
          <p:spPr>
            <a:xfrm>
              <a:off x="87743" y="604500"/>
              <a:ext cx="4432935" cy="454659"/>
            </a:xfrm>
            <a:custGeom>
              <a:avLst/>
              <a:gdLst/>
              <a:ahLst/>
              <a:cxnLst/>
              <a:rect l="l" t="t" r="r" b="b"/>
              <a:pathLst>
                <a:path w="4432935" h="454659">
                  <a:moveTo>
                    <a:pt x="4432567" y="0"/>
                  </a:moveTo>
                  <a:lnTo>
                    <a:pt x="0" y="0"/>
                  </a:lnTo>
                  <a:lnTo>
                    <a:pt x="0" y="403574"/>
                  </a:lnTo>
                  <a:lnTo>
                    <a:pt x="4008" y="423298"/>
                  </a:lnTo>
                  <a:lnTo>
                    <a:pt x="14922" y="439451"/>
                  </a:lnTo>
                  <a:lnTo>
                    <a:pt x="31075" y="450366"/>
                  </a:lnTo>
                  <a:lnTo>
                    <a:pt x="50800" y="454374"/>
                  </a:lnTo>
                  <a:lnTo>
                    <a:pt x="4381767" y="454374"/>
                  </a:lnTo>
                  <a:lnTo>
                    <a:pt x="4401492" y="450366"/>
                  </a:lnTo>
                  <a:lnTo>
                    <a:pt x="4417644" y="439451"/>
                  </a:lnTo>
                  <a:lnTo>
                    <a:pt x="4428558" y="423298"/>
                  </a:lnTo>
                  <a:lnTo>
                    <a:pt x="4432567" y="403574"/>
                  </a:lnTo>
                  <a:lnTo>
                    <a:pt x="4432567" y="0"/>
                  </a:lnTo>
                  <a:close/>
                </a:path>
              </a:pathLst>
            </a:custGeom>
            <a:solidFill>
              <a:srgbClr val="FFFFFF"/>
            </a:solidFill>
          </p:spPr>
          <p:txBody>
            <a:bodyPr wrap="square" lIns="0" tIns="0" rIns="0" bIns="0" rtlCol="0"/>
            <a:lstStyle/>
            <a:p>
              <a:endParaRPr dirty="0"/>
            </a:p>
          </p:txBody>
        </p:sp>
      </p:grpSp>
      <p:sp>
        <p:nvSpPr>
          <p:cNvPr id="6" name="object 6"/>
          <p:cNvSpPr txBox="1"/>
          <p:nvPr/>
        </p:nvSpPr>
        <p:spPr>
          <a:xfrm>
            <a:off x="619044" y="1268418"/>
            <a:ext cx="3374698" cy="1012989"/>
          </a:xfrm>
          <a:prstGeom prst="rect">
            <a:avLst/>
          </a:prstGeom>
        </p:spPr>
        <p:txBody>
          <a:bodyPr vert="horz" wrap="square" lIns="0" tIns="11442" rIns="0" bIns="0" rtlCol="0">
            <a:spAutoFit/>
          </a:bodyPr>
          <a:lstStyle/>
          <a:p>
            <a:pPr algn="ctr">
              <a:spcBef>
                <a:spcPts val="91"/>
              </a:spcBef>
            </a:pPr>
            <a:r>
              <a:rPr lang="en-US" sz="1101" spc="-20" dirty="0">
                <a:latin typeface="LM Sans 10"/>
                <a:cs typeface="LM Sans 10"/>
              </a:rPr>
              <a:t>Rakshan Rana</a:t>
            </a:r>
            <a:r>
              <a:rPr sz="1101" dirty="0">
                <a:latin typeface="LM Sans 10"/>
                <a:cs typeface="LM Sans 10"/>
              </a:rPr>
              <a:t>,</a:t>
            </a:r>
            <a:r>
              <a:rPr sz="1101" spc="-31" dirty="0">
                <a:latin typeface="LM Sans 10"/>
                <a:cs typeface="LM Sans 10"/>
              </a:rPr>
              <a:t> </a:t>
            </a:r>
            <a:r>
              <a:rPr lang="en-US" sz="1101" spc="-20" dirty="0">
                <a:latin typeface="LM Sans 10"/>
                <a:cs typeface="LM Sans 10"/>
              </a:rPr>
              <a:t>Risabh Kumar</a:t>
            </a:r>
            <a:r>
              <a:rPr sz="1101" dirty="0">
                <a:latin typeface="LM Sans 10"/>
                <a:cs typeface="LM Sans 10"/>
              </a:rPr>
              <a:t>,</a:t>
            </a:r>
            <a:r>
              <a:rPr lang="en-US" sz="1101" dirty="0">
                <a:latin typeface="LM Sans 10"/>
                <a:cs typeface="LM Sans 10"/>
              </a:rPr>
              <a:t> Sebestian</a:t>
            </a:r>
            <a:r>
              <a:rPr sz="1101" dirty="0">
                <a:latin typeface="LM Sans 10"/>
                <a:cs typeface="LM Sans 10"/>
              </a:rPr>
              <a:t>,</a:t>
            </a:r>
            <a:r>
              <a:rPr sz="1101" spc="-31" dirty="0">
                <a:latin typeface="LM Sans 10"/>
                <a:cs typeface="LM Sans 10"/>
              </a:rPr>
              <a:t> </a:t>
            </a:r>
            <a:r>
              <a:rPr lang="en-US" sz="1101" spc="-20" dirty="0">
                <a:latin typeface="LM Sans 10"/>
                <a:cs typeface="LM Sans 10"/>
              </a:rPr>
              <a:t>Soumya Ranjan</a:t>
            </a:r>
            <a:endParaRPr sz="1101" dirty="0">
              <a:latin typeface="LM Sans 10"/>
              <a:cs typeface="LM Sans 10"/>
            </a:endParaRPr>
          </a:p>
          <a:p>
            <a:pPr algn="ctr">
              <a:spcBef>
                <a:spcPts val="1381"/>
              </a:spcBef>
            </a:pPr>
            <a:r>
              <a:rPr sz="802" dirty="0">
                <a:latin typeface="LM Sans 8"/>
                <a:cs typeface="LM Sans 8"/>
              </a:rPr>
              <a:t>Under</a:t>
            </a:r>
            <a:r>
              <a:rPr sz="802" spc="-15" dirty="0">
                <a:latin typeface="LM Sans 8"/>
                <a:cs typeface="LM Sans 8"/>
              </a:rPr>
              <a:t> </a:t>
            </a:r>
            <a:r>
              <a:rPr sz="802" dirty="0">
                <a:latin typeface="LM Sans 8"/>
                <a:cs typeface="LM Sans 8"/>
              </a:rPr>
              <a:t>Supervison</a:t>
            </a:r>
            <a:r>
              <a:rPr sz="802" spc="-11" dirty="0">
                <a:latin typeface="LM Sans 8"/>
                <a:cs typeface="LM Sans 8"/>
              </a:rPr>
              <a:t> </a:t>
            </a:r>
            <a:r>
              <a:rPr sz="802" spc="-25" dirty="0">
                <a:latin typeface="LM Sans 8"/>
                <a:cs typeface="LM Sans 8"/>
              </a:rPr>
              <a:t>of</a:t>
            </a:r>
            <a:endParaRPr sz="802" dirty="0">
              <a:latin typeface="LM Sans 8"/>
              <a:cs typeface="LM Sans 8"/>
            </a:endParaRPr>
          </a:p>
          <a:p>
            <a:pPr algn="ctr">
              <a:spcBef>
                <a:spcPts val="35"/>
              </a:spcBef>
            </a:pPr>
            <a:r>
              <a:rPr sz="1201" dirty="0">
                <a:latin typeface="LM Sans 12"/>
                <a:cs typeface="LM Sans 12"/>
              </a:rPr>
              <a:t>Internal:</a:t>
            </a:r>
            <a:r>
              <a:rPr sz="1201" spc="80" dirty="0">
                <a:latin typeface="LM Sans 12"/>
                <a:cs typeface="LM Sans 12"/>
              </a:rPr>
              <a:t> </a:t>
            </a:r>
            <a:r>
              <a:rPr sz="1201" dirty="0">
                <a:latin typeface="LM Sans 12"/>
                <a:cs typeface="LM Sans 12"/>
              </a:rPr>
              <a:t>Supervisor</a:t>
            </a:r>
            <a:r>
              <a:rPr sz="1201" spc="-40" dirty="0">
                <a:latin typeface="LM Sans 12"/>
                <a:cs typeface="LM Sans 12"/>
              </a:rPr>
              <a:t> </a:t>
            </a:r>
            <a:r>
              <a:rPr sz="1201" dirty="0">
                <a:latin typeface="LM Sans 12"/>
                <a:cs typeface="LM Sans 12"/>
              </a:rPr>
              <a:t>name,</a:t>
            </a:r>
            <a:r>
              <a:rPr sz="1201" spc="-35" dirty="0">
                <a:latin typeface="LM Sans 12"/>
                <a:cs typeface="LM Sans 12"/>
              </a:rPr>
              <a:t> </a:t>
            </a:r>
            <a:r>
              <a:rPr sz="1201" dirty="0">
                <a:latin typeface="LM Sans 12"/>
                <a:cs typeface="LM Sans 12"/>
              </a:rPr>
              <a:t>External:</a:t>
            </a:r>
            <a:r>
              <a:rPr sz="1201" spc="80" dirty="0">
                <a:latin typeface="LM Sans 12"/>
                <a:cs typeface="LM Sans 12"/>
              </a:rPr>
              <a:t> </a:t>
            </a:r>
            <a:r>
              <a:rPr sz="1201" dirty="0">
                <a:latin typeface="LM Sans 12"/>
                <a:cs typeface="LM Sans 12"/>
              </a:rPr>
              <a:t>Supervisor</a:t>
            </a:r>
            <a:r>
              <a:rPr sz="1201" spc="-40" dirty="0">
                <a:latin typeface="LM Sans 12"/>
                <a:cs typeface="LM Sans 12"/>
              </a:rPr>
              <a:t> </a:t>
            </a:r>
            <a:r>
              <a:rPr sz="1201" spc="-20" dirty="0">
                <a:latin typeface="LM Sans 12"/>
                <a:cs typeface="LM Sans 12"/>
              </a:rPr>
              <a:t>Name</a:t>
            </a:r>
            <a:endParaRPr sz="1201" dirty="0">
              <a:latin typeface="LM Sans 12"/>
              <a:cs typeface="LM Sans 12"/>
            </a:endParaRPr>
          </a:p>
          <a:p>
            <a:pPr algn="ctr">
              <a:spcBef>
                <a:spcPts val="951"/>
              </a:spcBef>
            </a:pPr>
            <a:r>
              <a:rPr sz="1401" dirty="0">
                <a:latin typeface="LM Sans 12"/>
                <a:cs typeface="LM Sans 12"/>
              </a:rPr>
              <a:t>School</a:t>
            </a:r>
            <a:r>
              <a:rPr sz="1401" spc="85" dirty="0">
                <a:latin typeface="LM Sans 12"/>
                <a:cs typeface="LM Sans 12"/>
              </a:rPr>
              <a:t> </a:t>
            </a:r>
            <a:r>
              <a:rPr sz="1401" dirty="0">
                <a:latin typeface="LM Sans 12"/>
                <a:cs typeface="LM Sans 12"/>
              </a:rPr>
              <a:t>of</a:t>
            </a:r>
            <a:r>
              <a:rPr sz="1401" spc="85" dirty="0">
                <a:latin typeface="LM Sans 12"/>
                <a:cs typeface="LM Sans 12"/>
              </a:rPr>
              <a:t> </a:t>
            </a:r>
            <a:r>
              <a:rPr sz="1401" dirty="0">
                <a:latin typeface="LM Sans 12"/>
                <a:cs typeface="LM Sans 12"/>
              </a:rPr>
              <a:t>Engineering</a:t>
            </a:r>
            <a:r>
              <a:rPr sz="1401" spc="85" dirty="0">
                <a:latin typeface="LM Sans 12"/>
                <a:cs typeface="LM Sans 12"/>
              </a:rPr>
              <a:t> </a:t>
            </a:r>
            <a:r>
              <a:rPr sz="1401" dirty="0">
                <a:latin typeface="LM Sans 12"/>
                <a:cs typeface="LM Sans 12"/>
              </a:rPr>
              <a:t>and</a:t>
            </a:r>
            <a:r>
              <a:rPr sz="1401" spc="91" dirty="0">
                <a:latin typeface="LM Sans 12"/>
                <a:cs typeface="LM Sans 12"/>
              </a:rPr>
              <a:t> </a:t>
            </a:r>
            <a:r>
              <a:rPr sz="1401" spc="-11" dirty="0">
                <a:latin typeface="LM Sans 12"/>
                <a:cs typeface="LM Sans 12"/>
              </a:rPr>
              <a:t>Technology</a:t>
            </a:r>
            <a:endParaRPr sz="1401" dirty="0">
              <a:latin typeface="LM Sans 12"/>
              <a:cs typeface="LM Sans 12"/>
            </a:endParaRPr>
          </a:p>
        </p:txBody>
      </p:sp>
      <p:pic>
        <p:nvPicPr>
          <p:cNvPr id="7" name="object 7"/>
          <p:cNvPicPr/>
          <p:nvPr/>
        </p:nvPicPr>
        <p:blipFill>
          <a:blip r:embed="rId2" cstate="print"/>
          <a:stretch>
            <a:fillRect/>
          </a:stretch>
        </p:blipFill>
        <p:spPr>
          <a:xfrm>
            <a:off x="1330928" y="2484245"/>
            <a:ext cx="1950915" cy="363921"/>
          </a:xfrm>
          <a:prstGeom prst="rect">
            <a:avLst/>
          </a:prstGeom>
        </p:spPr>
      </p:pic>
      <p:grpSp>
        <p:nvGrpSpPr>
          <p:cNvPr id="8" name="object 8"/>
          <p:cNvGrpSpPr/>
          <p:nvPr/>
        </p:nvGrpSpPr>
        <p:grpSpPr>
          <a:xfrm>
            <a:off x="3" y="3348174"/>
            <a:ext cx="4612956" cy="109968"/>
            <a:chOff x="0" y="3346500"/>
            <a:chExt cx="4608195" cy="109855"/>
          </a:xfrm>
        </p:grpSpPr>
        <p:sp>
          <p:nvSpPr>
            <p:cNvPr id="9" name="object 9"/>
            <p:cNvSpPr/>
            <p:nvPr/>
          </p:nvSpPr>
          <p:spPr>
            <a:xfrm>
              <a:off x="0" y="3346500"/>
              <a:ext cx="1536065" cy="109855"/>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A30000"/>
            </a:solidFill>
          </p:spPr>
          <p:txBody>
            <a:bodyPr wrap="square" lIns="0" tIns="0" rIns="0" bIns="0" rtlCol="0"/>
            <a:lstStyle/>
            <a:p>
              <a:endParaRPr/>
            </a:p>
          </p:txBody>
        </p:sp>
        <p:sp>
          <p:nvSpPr>
            <p:cNvPr id="10" name="object 10"/>
            <p:cNvSpPr/>
            <p:nvPr/>
          </p:nvSpPr>
          <p:spPr>
            <a:xfrm>
              <a:off x="1535976"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EBEBEB"/>
            </a:solidFill>
          </p:spPr>
          <p:txBody>
            <a:bodyPr wrap="square" lIns="0" tIns="0" rIns="0" bIns="0" rtlCol="0"/>
            <a:lstStyle/>
            <a:p>
              <a:endParaRPr/>
            </a:p>
          </p:txBody>
        </p:sp>
        <p:sp>
          <p:nvSpPr>
            <p:cNvPr id="11" name="object 11"/>
            <p:cNvSpPr/>
            <p:nvPr/>
          </p:nvSpPr>
          <p:spPr>
            <a:xfrm>
              <a:off x="3071952"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D8D8D8"/>
            </a:solidFill>
          </p:spPr>
          <p:txBody>
            <a:bodyPr wrap="square" lIns="0" tIns="0" rIns="0" bIns="0" rtlCol="0"/>
            <a:lstStyle/>
            <a:p>
              <a:endParaRPr/>
            </a:p>
          </p:txBody>
        </p:sp>
      </p:grpSp>
      <p:sp>
        <p:nvSpPr>
          <p:cNvPr id="12" name="object 12"/>
          <p:cNvSpPr txBox="1"/>
          <p:nvPr/>
        </p:nvSpPr>
        <p:spPr>
          <a:xfrm>
            <a:off x="1989705" y="3108695"/>
            <a:ext cx="1568799" cy="325938"/>
          </a:xfrm>
          <a:prstGeom prst="rect">
            <a:avLst/>
          </a:prstGeom>
        </p:spPr>
        <p:txBody>
          <a:bodyPr vert="horz" wrap="square" lIns="0" tIns="22884" rIns="0" bIns="0" rtlCol="0">
            <a:spAutoFit/>
          </a:bodyPr>
          <a:lstStyle/>
          <a:p>
            <a:pPr>
              <a:spcBef>
                <a:spcPts val="180"/>
              </a:spcBef>
            </a:pPr>
            <a:endParaRPr lang="en-US" sz="600" dirty="0">
              <a:solidFill>
                <a:srgbClr val="F2F2F2"/>
              </a:solidFill>
              <a:latin typeface="LM Sans 8"/>
              <a:cs typeface="LM Sans 12"/>
            </a:endParaRPr>
          </a:p>
          <a:p>
            <a:pPr>
              <a:spcBef>
                <a:spcPts val="180"/>
              </a:spcBef>
            </a:pPr>
            <a:endParaRPr sz="1201" dirty="0">
              <a:latin typeface="LM Sans 12"/>
              <a:cs typeface="LM Sans 12"/>
            </a:endParaRPr>
          </a:p>
        </p:txBody>
      </p:sp>
      <p:sp>
        <p:nvSpPr>
          <p:cNvPr id="13" name="object 13"/>
          <p:cNvSpPr txBox="1"/>
          <p:nvPr/>
        </p:nvSpPr>
        <p:spPr>
          <a:xfrm>
            <a:off x="2399703" y="3076077"/>
            <a:ext cx="1533202" cy="418495"/>
          </a:xfrm>
          <a:prstGeom prst="rect">
            <a:avLst/>
          </a:prstGeom>
        </p:spPr>
        <p:txBody>
          <a:bodyPr vert="horz" wrap="square" lIns="0" tIns="22884" rIns="0" bIns="0" rtlCol="0">
            <a:spAutoFit/>
          </a:bodyPr>
          <a:lstStyle/>
          <a:p>
            <a:pPr>
              <a:spcBef>
                <a:spcPts val="180"/>
              </a:spcBef>
            </a:pPr>
            <a:endParaRPr lang="en-US" sz="1201" dirty="0">
              <a:solidFill>
                <a:srgbClr val="F2F2F2"/>
              </a:solidFill>
              <a:latin typeface="LM Sans 12"/>
              <a:cs typeface="LM Sans 12"/>
            </a:endParaRPr>
          </a:p>
          <a:p>
            <a:pPr>
              <a:spcBef>
                <a:spcPts val="180"/>
              </a:spcBef>
            </a:pPr>
            <a:endParaRPr sz="1201" dirty="0">
              <a:latin typeface="LM Sans 12"/>
              <a:cs typeface="LM Sans 12"/>
            </a:endParaRPr>
          </a:p>
        </p:txBody>
      </p:sp>
      <p:sp>
        <p:nvSpPr>
          <p:cNvPr id="14" name="object 14"/>
          <p:cNvSpPr txBox="1">
            <a:spLocks noGrp="1"/>
          </p:cNvSpPr>
          <p:nvPr>
            <p:ph type="dt" sz="half" idx="6"/>
          </p:nvPr>
        </p:nvSpPr>
        <p:spPr>
          <a:xfrm>
            <a:off x="-12013" y="4426317"/>
            <a:ext cx="1481163" cy="234665"/>
          </a:xfrm>
          <a:prstGeom prst="rect">
            <a:avLst/>
          </a:prstGeom>
        </p:spPr>
        <p:txBody>
          <a:bodyPr vert="horz" wrap="square" lIns="0" tIns="24155" rIns="0" bIns="0" rtlCol="0">
            <a:spAutoFit/>
          </a:bodyPr>
          <a:lstStyle/>
          <a:p>
            <a:pPr marL="12713">
              <a:spcBef>
                <a:spcPts val="190"/>
              </a:spcBef>
            </a:pPr>
            <a:endParaRPr lang="en-US" spc="-11" dirty="0"/>
          </a:p>
          <a:p>
            <a:pPr marL="12713">
              <a:spcBef>
                <a:spcPts val="190"/>
              </a:spcBef>
            </a:pPr>
            <a:endParaRPr spc="-51" dirty="0"/>
          </a:p>
        </p:txBody>
      </p:sp>
      <p:sp>
        <p:nvSpPr>
          <p:cNvPr id="15" name="object 15"/>
          <p:cNvSpPr txBox="1"/>
          <p:nvPr/>
        </p:nvSpPr>
        <p:spPr>
          <a:xfrm>
            <a:off x="1907069" y="3007510"/>
            <a:ext cx="867036" cy="234665"/>
          </a:xfrm>
          <a:prstGeom prst="rect">
            <a:avLst/>
          </a:prstGeom>
        </p:spPr>
        <p:txBody>
          <a:bodyPr vert="horz" wrap="square" lIns="0" tIns="24155" rIns="0" bIns="0" rtlCol="0">
            <a:spAutoFit/>
          </a:bodyPr>
          <a:lstStyle/>
          <a:p>
            <a:pPr marL="12713">
              <a:spcBef>
                <a:spcPts val="190"/>
              </a:spcBef>
            </a:pPr>
            <a:endParaRPr lang="en-US" sz="600" spc="-11" dirty="0">
              <a:solidFill>
                <a:srgbClr val="8E0000"/>
              </a:solidFill>
              <a:latin typeface="LM Sans 8"/>
              <a:cs typeface="LM Sans 8"/>
            </a:endParaRPr>
          </a:p>
          <a:p>
            <a:pPr marL="12713">
              <a:spcBef>
                <a:spcPts val="190"/>
              </a:spcBef>
            </a:pPr>
            <a:endParaRPr sz="600" dirty="0">
              <a:latin typeface="LM Sans 8"/>
              <a:cs typeface="LM Sans 8"/>
            </a:endParaRPr>
          </a:p>
        </p:txBody>
      </p:sp>
      <p:sp>
        <p:nvSpPr>
          <p:cNvPr id="16" name="object 16"/>
          <p:cNvSpPr txBox="1">
            <a:spLocks noGrp="1"/>
          </p:cNvSpPr>
          <p:nvPr>
            <p:ph type="ftr" sz="quarter" idx="5"/>
          </p:nvPr>
        </p:nvSpPr>
        <p:spPr>
          <a:xfrm>
            <a:off x="87837" y="3154844"/>
            <a:ext cx="302118" cy="116820"/>
          </a:xfrm>
          <a:prstGeom prst="rect">
            <a:avLst/>
          </a:prstGeom>
        </p:spPr>
        <p:txBody>
          <a:bodyPr vert="horz" wrap="square" lIns="0" tIns="24155" rIns="0" bIns="0" rtlCol="0">
            <a:spAutoFit/>
          </a:bodyPr>
          <a:lstStyle/>
          <a:p>
            <a:pPr marL="12713">
              <a:spcBef>
                <a:spcPts val="190"/>
              </a:spcBef>
            </a:pPr>
            <a:r>
              <a:rPr spc="-11" dirty="0"/>
              <a:t>ENSI152</a:t>
            </a:r>
          </a:p>
        </p:txBody>
      </p:sp>
      <p:sp>
        <p:nvSpPr>
          <p:cNvPr id="17" name="object 17"/>
          <p:cNvSpPr txBox="1">
            <a:spLocks noGrp="1"/>
          </p:cNvSpPr>
          <p:nvPr>
            <p:ph type="sldNum" sz="quarter" idx="7"/>
          </p:nvPr>
        </p:nvSpPr>
        <p:spPr>
          <a:xfrm>
            <a:off x="4189190" y="3106247"/>
            <a:ext cx="263076" cy="116820"/>
          </a:xfrm>
          <a:prstGeom prst="rect">
            <a:avLst/>
          </a:prstGeom>
        </p:spPr>
        <p:txBody>
          <a:bodyPr vert="horz" wrap="square" lIns="0" tIns="24155" rIns="0" bIns="0" rtlCol="0">
            <a:spAutoFit/>
          </a:bodyPr>
          <a:lstStyle/>
          <a:p>
            <a:pPr marL="38139">
              <a:spcBef>
                <a:spcPts val="190"/>
              </a:spcBef>
            </a:pPr>
            <a:fld id="{81D60167-4931-47E6-BA6A-407CBD079E47}" type="slidenum">
              <a:rPr dirty="0"/>
              <a:pPr marL="38139">
                <a:spcBef>
                  <a:spcPts val="190"/>
                </a:spcBef>
              </a:pPr>
              <a:t>1</a:t>
            </a:fld>
            <a:r>
              <a:rPr spc="-115" dirty="0"/>
              <a:t> </a:t>
            </a:r>
            <a:r>
              <a:rPr dirty="0"/>
              <a:t>/</a:t>
            </a:r>
            <a:r>
              <a:rPr spc="-111" dirty="0"/>
              <a:t> </a:t>
            </a:r>
            <a:r>
              <a:rPr spc="-25" dirty="0"/>
              <a:t>11</a:t>
            </a:r>
          </a:p>
        </p:txBody>
      </p:sp>
      <p:sp>
        <p:nvSpPr>
          <p:cNvPr id="5" name="object 5"/>
          <p:cNvSpPr txBox="1">
            <a:spLocks noGrp="1"/>
          </p:cNvSpPr>
          <p:nvPr>
            <p:ph type="title"/>
          </p:nvPr>
        </p:nvSpPr>
        <p:spPr>
          <a:xfrm>
            <a:off x="-1034113" y="413293"/>
            <a:ext cx="5814170" cy="344038"/>
          </a:xfrm>
          <a:prstGeom prst="rect">
            <a:avLst/>
          </a:prstGeom>
        </p:spPr>
        <p:txBody>
          <a:bodyPr vert="horz" wrap="square" lIns="0" tIns="66107" rIns="0" bIns="0" rtlCol="0">
            <a:spAutoFit/>
          </a:bodyPr>
          <a:lstStyle/>
          <a:p>
            <a:pPr marL="1240143" algn="l">
              <a:spcBef>
                <a:spcPts val="521"/>
              </a:spcBef>
            </a:pPr>
            <a:r>
              <a:rPr lang="en-US" sz="1802" dirty="0">
                <a:solidFill>
                  <a:schemeClr val="tx1"/>
                </a:solidFill>
              </a:rPr>
              <a:t>Hand Gesture Recognition for Smart Homes</a:t>
            </a:r>
            <a:endParaRPr sz="1802" spc="-11" dirty="0">
              <a:solidFill>
                <a:schemeClr val="tx1"/>
              </a:solidFill>
            </a:endParaRPr>
          </a:p>
        </p:txBody>
      </p:sp>
      <p:sp>
        <p:nvSpPr>
          <p:cNvPr id="18" name="TextBox 17">
            <a:extLst>
              <a:ext uri="{FF2B5EF4-FFF2-40B4-BE49-F238E27FC236}">
                <a16:creationId xmlns:a16="http://schemas.microsoft.com/office/drawing/2014/main" id="{79782818-CD28-E030-8F53-016F48F95684}"/>
              </a:ext>
            </a:extLst>
          </p:cNvPr>
          <p:cNvSpPr txBox="1"/>
          <p:nvPr/>
        </p:nvSpPr>
        <p:spPr>
          <a:xfrm>
            <a:off x="696752" y="775045"/>
            <a:ext cx="3219267" cy="492952"/>
          </a:xfrm>
          <a:prstGeom prst="rect">
            <a:avLst/>
          </a:prstGeom>
          <a:noFill/>
        </p:spPr>
        <p:txBody>
          <a:bodyPr wrap="none" rtlCol="0">
            <a:spAutoFit/>
          </a:bodyPr>
          <a:lstStyle/>
          <a:p>
            <a:r>
              <a:rPr lang="en-US" sz="801" b="1" dirty="0">
                <a:solidFill>
                  <a:schemeClr val="tx1"/>
                </a:solidFill>
              </a:rPr>
              <a:t>Enhancing Smart Home Interactions with Gesture Technology</a:t>
            </a:r>
            <a:endParaRPr lang="en-IN" sz="801" b="1" dirty="0">
              <a:solidFill>
                <a:schemeClr val="tx1"/>
              </a:solidFill>
            </a:endParaRPr>
          </a:p>
          <a:p>
            <a:endParaRPr lang="en-IN" dirty="0">
              <a:solidFill>
                <a:schemeClr val="tx1"/>
              </a:solidFill>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400" y="198302"/>
            <a:ext cx="812367" cy="232997"/>
          </a:xfrm>
          <a:prstGeom prst="rect">
            <a:avLst/>
          </a:prstGeom>
        </p:spPr>
        <p:txBody>
          <a:bodyPr vert="horz" wrap="square" lIns="0" tIns="17164" rIns="0" bIns="0" rtlCol="0">
            <a:spAutoFit/>
          </a:bodyPr>
          <a:lstStyle/>
          <a:p>
            <a:pPr marL="12713">
              <a:spcBef>
                <a:spcPts val="135"/>
              </a:spcBef>
            </a:pPr>
            <a:r>
              <a:rPr sz="1401" spc="-11" dirty="0">
                <a:solidFill>
                  <a:srgbClr val="CC0000"/>
                </a:solidFill>
                <a:latin typeface="LM Sans 12"/>
                <a:cs typeface="LM Sans 12"/>
              </a:rPr>
              <a:t>References</a:t>
            </a:r>
            <a:endParaRPr sz="1401" dirty="0">
              <a:latin typeface="LM Sans 12"/>
              <a:cs typeface="LM Sans 12"/>
            </a:endParaRPr>
          </a:p>
        </p:txBody>
      </p:sp>
      <p:pic>
        <p:nvPicPr>
          <p:cNvPr id="3" name="object 3"/>
          <p:cNvPicPr/>
          <p:nvPr/>
        </p:nvPicPr>
        <p:blipFill>
          <a:blip r:embed="rId2" cstate="print"/>
          <a:stretch>
            <a:fillRect/>
          </a:stretch>
        </p:blipFill>
        <p:spPr>
          <a:xfrm>
            <a:off x="436315" y="967588"/>
            <a:ext cx="65268" cy="65268"/>
          </a:xfrm>
          <a:prstGeom prst="rect">
            <a:avLst/>
          </a:prstGeom>
        </p:spPr>
      </p:pic>
      <p:grpSp>
        <p:nvGrpSpPr>
          <p:cNvPr id="5" name="object 5"/>
          <p:cNvGrpSpPr/>
          <p:nvPr/>
        </p:nvGrpSpPr>
        <p:grpSpPr>
          <a:xfrm>
            <a:off x="3" y="3348174"/>
            <a:ext cx="4612956" cy="109968"/>
            <a:chOff x="0" y="3346500"/>
            <a:chExt cx="4608195" cy="109855"/>
          </a:xfrm>
        </p:grpSpPr>
        <p:sp>
          <p:nvSpPr>
            <p:cNvPr id="6" name="object 6"/>
            <p:cNvSpPr/>
            <p:nvPr/>
          </p:nvSpPr>
          <p:spPr>
            <a:xfrm>
              <a:off x="0" y="3346500"/>
              <a:ext cx="1536065" cy="109855"/>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A30000"/>
            </a:solidFill>
          </p:spPr>
          <p:txBody>
            <a:bodyPr wrap="square" lIns="0" tIns="0" rIns="0" bIns="0" rtlCol="0"/>
            <a:lstStyle/>
            <a:p>
              <a:endParaRPr/>
            </a:p>
          </p:txBody>
        </p:sp>
        <p:sp>
          <p:nvSpPr>
            <p:cNvPr id="7" name="object 7"/>
            <p:cNvSpPr/>
            <p:nvPr/>
          </p:nvSpPr>
          <p:spPr>
            <a:xfrm>
              <a:off x="1535976"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EBEBEB"/>
            </a:solidFill>
          </p:spPr>
          <p:txBody>
            <a:bodyPr wrap="square" lIns="0" tIns="0" rIns="0" bIns="0" rtlCol="0"/>
            <a:lstStyle/>
            <a:p>
              <a:endParaRPr/>
            </a:p>
          </p:txBody>
        </p:sp>
        <p:sp>
          <p:nvSpPr>
            <p:cNvPr id="8" name="object 8"/>
            <p:cNvSpPr/>
            <p:nvPr/>
          </p:nvSpPr>
          <p:spPr>
            <a:xfrm>
              <a:off x="3071952"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D8D8D8"/>
            </a:solidFill>
          </p:spPr>
          <p:txBody>
            <a:bodyPr wrap="square" lIns="0" tIns="0" rIns="0" bIns="0" rtlCol="0"/>
            <a:lstStyle/>
            <a:p>
              <a:endParaRPr/>
            </a:p>
          </p:txBody>
        </p:sp>
      </p:grpSp>
      <p:sp>
        <p:nvSpPr>
          <p:cNvPr id="11" name="object 11"/>
          <p:cNvSpPr txBox="1">
            <a:spLocks noGrp="1"/>
          </p:cNvSpPr>
          <p:nvPr>
            <p:ph type="dt" sz="half" idx="6"/>
          </p:nvPr>
        </p:nvSpPr>
        <p:spPr>
          <a:xfrm>
            <a:off x="-12013" y="4426317"/>
            <a:ext cx="1481163" cy="234665"/>
          </a:xfrm>
          <a:prstGeom prst="rect">
            <a:avLst/>
          </a:prstGeom>
        </p:spPr>
        <p:txBody>
          <a:bodyPr vert="horz" wrap="square" lIns="0" tIns="24155" rIns="0" bIns="0" rtlCol="0">
            <a:spAutoFit/>
          </a:bodyPr>
          <a:lstStyle/>
          <a:p>
            <a:pPr marL="12713">
              <a:spcBef>
                <a:spcPts val="190"/>
              </a:spcBef>
            </a:pPr>
            <a:endParaRPr lang="en-US" spc="-11" dirty="0"/>
          </a:p>
          <a:p>
            <a:pPr marL="12713">
              <a:spcBef>
                <a:spcPts val="190"/>
              </a:spcBef>
            </a:pPr>
            <a:endParaRPr spc="-51" dirty="0"/>
          </a:p>
        </p:txBody>
      </p:sp>
      <p:sp>
        <p:nvSpPr>
          <p:cNvPr id="12" name="object 12"/>
          <p:cNvSpPr txBox="1"/>
          <p:nvPr/>
        </p:nvSpPr>
        <p:spPr>
          <a:xfrm>
            <a:off x="1872972" y="3323686"/>
            <a:ext cx="867036" cy="234665"/>
          </a:xfrm>
          <a:prstGeom prst="rect">
            <a:avLst/>
          </a:prstGeom>
        </p:spPr>
        <p:txBody>
          <a:bodyPr vert="horz" wrap="square" lIns="0" tIns="24155" rIns="0" bIns="0" rtlCol="0">
            <a:spAutoFit/>
          </a:bodyPr>
          <a:lstStyle/>
          <a:p>
            <a:pPr marL="12713">
              <a:spcBef>
                <a:spcPts val="190"/>
              </a:spcBef>
            </a:pPr>
            <a:endParaRPr lang="en-US" sz="600" spc="-11" dirty="0">
              <a:solidFill>
                <a:srgbClr val="8E0000"/>
              </a:solidFill>
              <a:latin typeface="LM Sans 8"/>
              <a:cs typeface="LM Sans 8"/>
            </a:endParaRPr>
          </a:p>
          <a:p>
            <a:pPr marL="12713">
              <a:spcBef>
                <a:spcPts val="190"/>
              </a:spcBef>
            </a:pPr>
            <a:endParaRPr sz="600" dirty="0">
              <a:latin typeface="LM Sans 8"/>
              <a:cs typeface="LM Sans 8"/>
            </a:endParaRPr>
          </a:p>
        </p:txBody>
      </p:sp>
      <p:sp>
        <p:nvSpPr>
          <p:cNvPr id="13" name="object 13"/>
          <p:cNvSpPr txBox="1">
            <a:spLocks noGrp="1"/>
          </p:cNvSpPr>
          <p:nvPr>
            <p:ph type="ftr" sz="quarter" idx="5"/>
          </p:nvPr>
        </p:nvSpPr>
        <p:spPr>
          <a:xfrm>
            <a:off x="113204" y="3155571"/>
            <a:ext cx="302118" cy="116820"/>
          </a:xfrm>
          <a:prstGeom prst="rect">
            <a:avLst/>
          </a:prstGeom>
        </p:spPr>
        <p:txBody>
          <a:bodyPr vert="horz" wrap="square" lIns="0" tIns="24155" rIns="0" bIns="0" rtlCol="0">
            <a:spAutoFit/>
          </a:bodyPr>
          <a:lstStyle/>
          <a:p>
            <a:pPr marL="12713">
              <a:spcBef>
                <a:spcPts val="190"/>
              </a:spcBef>
            </a:pPr>
            <a:r>
              <a:rPr spc="-11" dirty="0"/>
              <a:t>ENSI152</a:t>
            </a:r>
          </a:p>
        </p:txBody>
      </p:sp>
      <p:sp>
        <p:nvSpPr>
          <p:cNvPr id="14" name="object 14"/>
          <p:cNvSpPr txBox="1">
            <a:spLocks noGrp="1"/>
          </p:cNvSpPr>
          <p:nvPr>
            <p:ph type="sldNum" sz="quarter" idx="7"/>
          </p:nvPr>
        </p:nvSpPr>
        <p:spPr>
          <a:xfrm>
            <a:off x="4238582" y="3097161"/>
            <a:ext cx="263076" cy="116820"/>
          </a:xfrm>
          <a:prstGeom prst="rect">
            <a:avLst/>
          </a:prstGeom>
        </p:spPr>
        <p:txBody>
          <a:bodyPr vert="horz" wrap="square" lIns="0" tIns="24155" rIns="0" bIns="0" rtlCol="0">
            <a:spAutoFit/>
          </a:bodyPr>
          <a:lstStyle/>
          <a:p>
            <a:pPr marL="38139">
              <a:spcBef>
                <a:spcPts val="190"/>
              </a:spcBef>
            </a:pPr>
            <a:fld id="{81D60167-4931-47E6-BA6A-407CBD079E47}" type="slidenum">
              <a:rPr dirty="0"/>
              <a:pPr marL="38139">
                <a:spcBef>
                  <a:spcPts val="190"/>
                </a:spcBef>
              </a:pPr>
              <a:t>10</a:t>
            </a:fld>
            <a:r>
              <a:rPr spc="-115" dirty="0"/>
              <a:t> </a:t>
            </a:r>
            <a:r>
              <a:rPr dirty="0"/>
              <a:t>/</a:t>
            </a:r>
            <a:r>
              <a:rPr spc="-111" dirty="0"/>
              <a:t> </a:t>
            </a:r>
            <a:r>
              <a:rPr spc="-25" dirty="0"/>
              <a:t>11</a:t>
            </a:r>
          </a:p>
        </p:txBody>
      </p:sp>
      <p:sp>
        <p:nvSpPr>
          <p:cNvPr id="16" name="TextBox 15">
            <a:extLst>
              <a:ext uri="{FF2B5EF4-FFF2-40B4-BE49-F238E27FC236}">
                <a16:creationId xmlns:a16="http://schemas.microsoft.com/office/drawing/2014/main" id="{5149119D-5F37-2621-4031-574B85344EB6}"/>
              </a:ext>
            </a:extLst>
          </p:cNvPr>
          <p:cNvSpPr txBox="1"/>
          <p:nvPr/>
        </p:nvSpPr>
        <p:spPr>
          <a:xfrm>
            <a:off x="493918" y="875984"/>
            <a:ext cx="3491645" cy="1170759"/>
          </a:xfrm>
          <a:prstGeom prst="rect">
            <a:avLst/>
          </a:prstGeom>
          <a:noFill/>
        </p:spPr>
        <p:txBody>
          <a:bodyPr wrap="square">
            <a:spAutoFit/>
          </a:bodyPr>
          <a:lstStyle/>
          <a:p>
            <a:r>
              <a:rPr lang="en-US" sz="1001" b="1" dirty="0"/>
              <a:t>Google Home </a:t>
            </a:r>
            <a:r>
              <a:rPr lang="en-US" sz="1001" dirty="0"/>
              <a:t>– Gesture control through smart displays.</a:t>
            </a:r>
          </a:p>
          <a:p>
            <a:endParaRPr lang="en-US" sz="1001" dirty="0"/>
          </a:p>
          <a:p>
            <a:r>
              <a:rPr lang="en-US" sz="1001" b="1" dirty="0"/>
              <a:t>Xiaomi Smart Home </a:t>
            </a:r>
            <a:r>
              <a:rPr lang="en-US" sz="1001" dirty="0"/>
              <a:t>– Gesture-based control integrated with IoT devices.</a:t>
            </a:r>
          </a:p>
          <a:p>
            <a:endParaRPr lang="en-US" sz="1001" dirty="0"/>
          </a:p>
          <a:p>
            <a:r>
              <a:rPr lang="en-US" sz="1001" b="1" dirty="0"/>
              <a:t>Gesture-based entertainment control </a:t>
            </a:r>
            <a:r>
              <a:rPr lang="en-US" sz="1001" dirty="0"/>
              <a:t>(e.g., in smart TVs).</a:t>
            </a:r>
          </a:p>
        </p:txBody>
      </p:sp>
      <p:pic>
        <p:nvPicPr>
          <p:cNvPr id="17" name="object 3">
            <a:extLst>
              <a:ext uri="{FF2B5EF4-FFF2-40B4-BE49-F238E27FC236}">
                <a16:creationId xmlns:a16="http://schemas.microsoft.com/office/drawing/2014/main" id="{D2BFEA59-5553-CF6F-1E90-73D108D61361}"/>
              </a:ext>
            </a:extLst>
          </p:cNvPr>
          <p:cNvPicPr/>
          <p:nvPr/>
        </p:nvPicPr>
        <p:blipFill>
          <a:blip r:embed="rId2" cstate="print"/>
          <a:stretch>
            <a:fillRect/>
          </a:stretch>
        </p:blipFill>
        <p:spPr>
          <a:xfrm>
            <a:off x="432483" y="1272703"/>
            <a:ext cx="65268" cy="65268"/>
          </a:xfrm>
          <a:prstGeom prst="rect">
            <a:avLst/>
          </a:prstGeom>
        </p:spPr>
      </p:pic>
      <p:pic>
        <p:nvPicPr>
          <p:cNvPr id="18" name="object 3">
            <a:extLst>
              <a:ext uri="{FF2B5EF4-FFF2-40B4-BE49-F238E27FC236}">
                <a16:creationId xmlns:a16="http://schemas.microsoft.com/office/drawing/2014/main" id="{72B43595-E0A7-3866-003E-19CB748FD91A}"/>
              </a:ext>
            </a:extLst>
          </p:cNvPr>
          <p:cNvPicPr/>
          <p:nvPr/>
        </p:nvPicPr>
        <p:blipFill>
          <a:blip r:embed="rId2" cstate="print"/>
          <a:stretch>
            <a:fillRect/>
          </a:stretch>
        </p:blipFill>
        <p:spPr>
          <a:xfrm>
            <a:off x="437836" y="1717388"/>
            <a:ext cx="65268" cy="65268"/>
          </a:xfrm>
          <a:prstGeom prst="rect">
            <a:avLst/>
          </a:prstGeom>
        </p:spPr>
      </p:pic>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3208" y="128522"/>
            <a:ext cx="991569" cy="325426"/>
          </a:xfrm>
          <a:prstGeom prst="rect">
            <a:avLst/>
          </a:prstGeom>
        </p:spPr>
        <p:txBody>
          <a:bodyPr vert="horz" wrap="square" lIns="0" tIns="17164" rIns="0" bIns="0" rtlCol="0">
            <a:spAutoFit/>
          </a:bodyPr>
          <a:lstStyle/>
          <a:p>
            <a:pPr marL="12713">
              <a:spcBef>
                <a:spcPts val="135"/>
              </a:spcBef>
            </a:pPr>
            <a:r>
              <a:rPr lang="en-IN" sz="1001" dirty="0">
                <a:solidFill>
                  <a:srgbClr val="FF0000"/>
                </a:solidFill>
              </a:rPr>
              <a:t>Presentation</a:t>
            </a:r>
            <a:r>
              <a:rPr lang="en-IN" sz="1001" b="1" dirty="0">
                <a:solidFill>
                  <a:srgbClr val="FF0000"/>
                </a:solidFill>
              </a:rPr>
              <a:t> Synopsis</a:t>
            </a:r>
            <a:r>
              <a:rPr lang="en-IN" sz="1001" dirty="0">
                <a:solidFill>
                  <a:srgbClr val="FF0000"/>
                </a:solidFill>
              </a:rPr>
              <a:t>:</a:t>
            </a:r>
            <a:endParaRPr sz="1001" dirty="0">
              <a:solidFill>
                <a:srgbClr val="FF0000"/>
              </a:solidFill>
              <a:latin typeface="LM Sans 12"/>
              <a:cs typeface="LM Sans 12"/>
            </a:endParaRPr>
          </a:p>
        </p:txBody>
      </p:sp>
      <p:grpSp>
        <p:nvGrpSpPr>
          <p:cNvPr id="4" name="object 4"/>
          <p:cNvGrpSpPr/>
          <p:nvPr/>
        </p:nvGrpSpPr>
        <p:grpSpPr>
          <a:xfrm>
            <a:off x="-22022" y="3346699"/>
            <a:ext cx="4612956" cy="109968"/>
            <a:chOff x="0" y="3346500"/>
            <a:chExt cx="4608195" cy="109855"/>
          </a:xfrm>
        </p:grpSpPr>
        <p:sp>
          <p:nvSpPr>
            <p:cNvPr id="5" name="object 5"/>
            <p:cNvSpPr/>
            <p:nvPr/>
          </p:nvSpPr>
          <p:spPr>
            <a:xfrm>
              <a:off x="0" y="3346500"/>
              <a:ext cx="1536065" cy="109855"/>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A30000"/>
            </a:solidFill>
          </p:spPr>
          <p:txBody>
            <a:bodyPr wrap="square" lIns="0" tIns="0" rIns="0" bIns="0" rtlCol="0"/>
            <a:lstStyle/>
            <a:p>
              <a:endParaRPr/>
            </a:p>
          </p:txBody>
        </p:sp>
        <p:sp>
          <p:nvSpPr>
            <p:cNvPr id="6" name="object 6"/>
            <p:cNvSpPr/>
            <p:nvPr/>
          </p:nvSpPr>
          <p:spPr>
            <a:xfrm>
              <a:off x="1535976"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EBEBEB"/>
            </a:solidFill>
          </p:spPr>
          <p:txBody>
            <a:bodyPr wrap="square" lIns="0" tIns="0" rIns="0" bIns="0" rtlCol="0"/>
            <a:lstStyle/>
            <a:p>
              <a:endParaRPr/>
            </a:p>
          </p:txBody>
        </p:sp>
        <p:sp>
          <p:nvSpPr>
            <p:cNvPr id="7" name="object 7"/>
            <p:cNvSpPr/>
            <p:nvPr/>
          </p:nvSpPr>
          <p:spPr>
            <a:xfrm>
              <a:off x="3071952"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D8D8D8"/>
            </a:solidFill>
          </p:spPr>
          <p:txBody>
            <a:bodyPr wrap="square" lIns="0" tIns="0" rIns="0" bIns="0" rtlCol="0"/>
            <a:lstStyle/>
            <a:p>
              <a:endParaRPr/>
            </a:p>
          </p:txBody>
        </p:sp>
      </p:grpSp>
      <p:sp>
        <p:nvSpPr>
          <p:cNvPr id="9" name="object 9"/>
          <p:cNvSpPr txBox="1"/>
          <p:nvPr/>
        </p:nvSpPr>
        <p:spPr>
          <a:xfrm>
            <a:off x="3103664" y="3248702"/>
            <a:ext cx="1533202" cy="418495"/>
          </a:xfrm>
          <a:prstGeom prst="rect">
            <a:avLst/>
          </a:prstGeom>
        </p:spPr>
        <p:txBody>
          <a:bodyPr vert="horz" wrap="square" lIns="0" tIns="22884" rIns="0" bIns="0" rtlCol="0">
            <a:spAutoFit/>
          </a:bodyPr>
          <a:lstStyle/>
          <a:p>
            <a:pPr>
              <a:spcBef>
                <a:spcPts val="180"/>
              </a:spcBef>
            </a:pPr>
            <a:endParaRPr lang="en-US" sz="1201" dirty="0">
              <a:solidFill>
                <a:srgbClr val="F2F2F2"/>
              </a:solidFill>
              <a:latin typeface="LM Sans 12"/>
              <a:cs typeface="LM Sans 12"/>
            </a:endParaRPr>
          </a:p>
          <a:p>
            <a:pPr>
              <a:spcBef>
                <a:spcPts val="180"/>
              </a:spcBef>
            </a:pPr>
            <a:endParaRPr sz="1201" dirty="0">
              <a:latin typeface="LM Sans 12"/>
              <a:cs typeface="LM Sans 12"/>
            </a:endParaRPr>
          </a:p>
        </p:txBody>
      </p:sp>
      <p:sp>
        <p:nvSpPr>
          <p:cNvPr id="10" name="object 10"/>
          <p:cNvSpPr txBox="1">
            <a:spLocks noGrp="1"/>
          </p:cNvSpPr>
          <p:nvPr>
            <p:ph type="dt" sz="half" idx="6"/>
          </p:nvPr>
        </p:nvSpPr>
        <p:spPr>
          <a:xfrm>
            <a:off x="-12013" y="4426317"/>
            <a:ext cx="1481163" cy="234665"/>
          </a:xfrm>
          <a:prstGeom prst="rect">
            <a:avLst/>
          </a:prstGeom>
        </p:spPr>
        <p:txBody>
          <a:bodyPr vert="horz" wrap="square" lIns="0" tIns="24155" rIns="0" bIns="0" rtlCol="0">
            <a:spAutoFit/>
          </a:bodyPr>
          <a:lstStyle/>
          <a:p>
            <a:pPr marL="12713">
              <a:spcBef>
                <a:spcPts val="190"/>
              </a:spcBef>
            </a:pPr>
            <a:endParaRPr lang="en-US" spc="-11" dirty="0"/>
          </a:p>
          <a:p>
            <a:pPr marL="12713">
              <a:spcBef>
                <a:spcPts val="190"/>
              </a:spcBef>
            </a:pPr>
            <a:endParaRPr spc="-51" dirty="0"/>
          </a:p>
        </p:txBody>
      </p:sp>
      <p:sp>
        <p:nvSpPr>
          <p:cNvPr id="11" name="object 11"/>
          <p:cNvSpPr txBox="1"/>
          <p:nvPr/>
        </p:nvSpPr>
        <p:spPr>
          <a:xfrm>
            <a:off x="1872972" y="3323686"/>
            <a:ext cx="867036" cy="234665"/>
          </a:xfrm>
          <a:prstGeom prst="rect">
            <a:avLst/>
          </a:prstGeom>
        </p:spPr>
        <p:txBody>
          <a:bodyPr vert="horz" wrap="square" lIns="0" tIns="24155" rIns="0" bIns="0" rtlCol="0">
            <a:spAutoFit/>
          </a:bodyPr>
          <a:lstStyle/>
          <a:p>
            <a:pPr marL="12713">
              <a:spcBef>
                <a:spcPts val="190"/>
              </a:spcBef>
            </a:pPr>
            <a:endParaRPr lang="en-US" sz="600" spc="-11" dirty="0">
              <a:solidFill>
                <a:srgbClr val="8E0000"/>
              </a:solidFill>
              <a:latin typeface="LM Sans 8"/>
              <a:cs typeface="LM Sans 8"/>
            </a:endParaRPr>
          </a:p>
          <a:p>
            <a:pPr marL="12713">
              <a:spcBef>
                <a:spcPts val="190"/>
              </a:spcBef>
            </a:pPr>
            <a:endParaRPr sz="600" dirty="0">
              <a:latin typeface="LM Sans 8"/>
              <a:cs typeface="LM Sans 8"/>
            </a:endParaRPr>
          </a:p>
        </p:txBody>
      </p:sp>
      <p:sp>
        <p:nvSpPr>
          <p:cNvPr id="12" name="object 12"/>
          <p:cNvSpPr txBox="1">
            <a:spLocks noGrp="1"/>
          </p:cNvSpPr>
          <p:nvPr>
            <p:ph type="ftr" sz="quarter" idx="5"/>
          </p:nvPr>
        </p:nvSpPr>
        <p:spPr>
          <a:xfrm>
            <a:off x="113207" y="3141824"/>
            <a:ext cx="302118" cy="116820"/>
          </a:xfrm>
          <a:prstGeom prst="rect">
            <a:avLst/>
          </a:prstGeom>
        </p:spPr>
        <p:txBody>
          <a:bodyPr vert="horz" wrap="square" lIns="0" tIns="24155" rIns="0" bIns="0" rtlCol="0">
            <a:spAutoFit/>
          </a:bodyPr>
          <a:lstStyle/>
          <a:p>
            <a:pPr marL="12713">
              <a:spcBef>
                <a:spcPts val="190"/>
              </a:spcBef>
            </a:pPr>
            <a:r>
              <a:rPr spc="-11" dirty="0"/>
              <a:t>ENSI152</a:t>
            </a:r>
          </a:p>
        </p:txBody>
      </p:sp>
      <p:sp>
        <p:nvSpPr>
          <p:cNvPr id="13" name="object 13"/>
          <p:cNvSpPr txBox="1">
            <a:spLocks noGrp="1"/>
          </p:cNvSpPr>
          <p:nvPr>
            <p:ph type="sldNum" sz="quarter" idx="7"/>
          </p:nvPr>
        </p:nvSpPr>
        <p:spPr>
          <a:xfrm>
            <a:off x="4238579" y="3077758"/>
            <a:ext cx="263076" cy="116820"/>
          </a:xfrm>
          <a:prstGeom prst="rect">
            <a:avLst/>
          </a:prstGeom>
        </p:spPr>
        <p:txBody>
          <a:bodyPr vert="horz" wrap="square" lIns="0" tIns="24155" rIns="0" bIns="0" rtlCol="0">
            <a:spAutoFit/>
          </a:bodyPr>
          <a:lstStyle/>
          <a:p>
            <a:pPr marL="38139">
              <a:spcBef>
                <a:spcPts val="190"/>
              </a:spcBef>
            </a:pPr>
            <a:fld id="{81D60167-4931-47E6-BA6A-407CBD079E47}" type="slidenum">
              <a:rPr dirty="0"/>
              <a:pPr marL="38139">
                <a:spcBef>
                  <a:spcPts val="190"/>
                </a:spcBef>
              </a:pPr>
              <a:t>11</a:t>
            </a:fld>
            <a:r>
              <a:rPr spc="-115" dirty="0"/>
              <a:t> </a:t>
            </a:r>
            <a:r>
              <a:rPr dirty="0"/>
              <a:t>/</a:t>
            </a:r>
            <a:r>
              <a:rPr spc="-111" dirty="0"/>
              <a:t> </a:t>
            </a:r>
            <a:r>
              <a:rPr spc="-25" dirty="0"/>
              <a:t>11</a:t>
            </a:r>
          </a:p>
        </p:txBody>
      </p:sp>
      <p:sp>
        <p:nvSpPr>
          <p:cNvPr id="17" name="TextBox 16">
            <a:extLst>
              <a:ext uri="{FF2B5EF4-FFF2-40B4-BE49-F238E27FC236}">
                <a16:creationId xmlns:a16="http://schemas.microsoft.com/office/drawing/2014/main" id="{0EA19C41-0692-0BB5-0BEC-F343A459FD15}"/>
              </a:ext>
            </a:extLst>
          </p:cNvPr>
          <p:cNvSpPr txBox="1"/>
          <p:nvPr/>
        </p:nvSpPr>
        <p:spPr>
          <a:xfrm>
            <a:off x="149991" y="763765"/>
            <a:ext cx="4268751" cy="1694520"/>
          </a:xfrm>
          <a:prstGeom prst="rect">
            <a:avLst/>
          </a:prstGeom>
          <a:noFill/>
        </p:spPr>
        <p:txBody>
          <a:bodyPr wrap="square">
            <a:spAutoFit/>
          </a:bodyPr>
          <a:lstStyle/>
          <a:p>
            <a:r>
              <a:rPr lang="en-US" sz="801" dirty="0"/>
              <a:t>This presentation explores the role of hand gesture recognition technology in enhancing user interaction within smart homes. It begins with an introduction to smart homes and their components, followed by the growing need for gesture-based control systems. The presentation explains how gesture recognition works through sensors and algorithms, and it outlines various applications such as controlling lights, security systems, and entertainment devices. It discusses challenges such as accuracy, privacy concerns, and environmental limitations. Looking forward, the future of gesture recognition is closely tied to AI advancements and the integration of wearables. Real-world examples show the current adoption of this technology, and the presentation concludes with a discussion of the potential impact of gesture recognition in the smart home sector.</a:t>
            </a:r>
          </a:p>
          <a:p>
            <a:r>
              <a:rPr lang="en-US" sz="801" dirty="0"/>
              <a:t>This information serves as a detailed overview of how hand gestures can enhance smart home technologies, offering users a more intuitive and hands-free way to interact with their environment.</a:t>
            </a:r>
          </a:p>
        </p:txBody>
      </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A774EF-1AF5-FE59-F9DF-141B21F6816C}"/>
              </a:ext>
            </a:extLst>
          </p:cNvPr>
          <p:cNvSpPr txBox="1"/>
          <p:nvPr/>
        </p:nvSpPr>
        <p:spPr>
          <a:xfrm>
            <a:off x="1153334" y="1546408"/>
            <a:ext cx="2145720" cy="523761"/>
          </a:xfrm>
          <a:prstGeom prst="rect">
            <a:avLst/>
          </a:prstGeom>
          <a:noFill/>
        </p:spPr>
        <p:txBody>
          <a:bodyPr wrap="square">
            <a:spAutoFit/>
          </a:bodyPr>
          <a:lstStyle/>
          <a:p>
            <a:r>
              <a:rPr lang="en-IN" sz="2803" dirty="0"/>
              <a:t>Thank You!</a:t>
            </a:r>
          </a:p>
        </p:txBody>
      </p:sp>
    </p:spTree>
    <p:extLst>
      <p:ext uri="{BB962C8B-B14F-4D97-AF65-F5344CB8AC3E}">
        <p14:creationId xmlns:p14="http://schemas.microsoft.com/office/powerpoint/2010/main" val="4051278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 y="138300"/>
            <a:ext cx="4612956" cy="350881"/>
          </a:xfrm>
          <a:custGeom>
            <a:avLst/>
            <a:gdLst/>
            <a:ahLst/>
            <a:cxnLst/>
            <a:rect l="l" t="t" r="r" b="b"/>
            <a:pathLst>
              <a:path w="4608195" h="350520">
                <a:moveTo>
                  <a:pt x="4608004" y="0"/>
                </a:moveTo>
                <a:lnTo>
                  <a:pt x="0" y="0"/>
                </a:lnTo>
                <a:lnTo>
                  <a:pt x="0" y="350278"/>
                </a:lnTo>
                <a:lnTo>
                  <a:pt x="4608004" y="350278"/>
                </a:lnTo>
                <a:lnTo>
                  <a:pt x="4608004" y="0"/>
                </a:lnTo>
                <a:close/>
              </a:path>
            </a:pathLst>
          </a:custGeom>
          <a:solidFill>
            <a:srgbClr val="F2F2F2"/>
          </a:solidFill>
        </p:spPr>
        <p:txBody>
          <a:bodyPr wrap="square" lIns="0" tIns="0" rIns="0" bIns="0" rtlCol="0"/>
          <a:lstStyle/>
          <a:p>
            <a:endParaRPr/>
          </a:p>
        </p:txBody>
      </p:sp>
      <p:sp>
        <p:nvSpPr>
          <p:cNvPr id="3" name="object 3"/>
          <p:cNvSpPr txBox="1">
            <a:spLocks noGrp="1"/>
          </p:cNvSpPr>
          <p:nvPr>
            <p:ph type="title"/>
          </p:nvPr>
        </p:nvSpPr>
        <p:spPr>
          <a:xfrm>
            <a:off x="95348" y="220519"/>
            <a:ext cx="3208911" cy="263807"/>
          </a:xfrm>
          <a:prstGeom prst="rect">
            <a:avLst/>
          </a:prstGeom>
        </p:spPr>
        <p:txBody>
          <a:bodyPr vert="horz" wrap="square" lIns="0" tIns="17164" rIns="0" bIns="0" rtlCol="0">
            <a:spAutoFit/>
          </a:bodyPr>
          <a:lstStyle/>
          <a:p>
            <a:pPr marL="12713">
              <a:spcBef>
                <a:spcPts val="135"/>
              </a:spcBef>
            </a:pPr>
            <a:r>
              <a:rPr lang="en-IN" sz="1602" dirty="0">
                <a:solidFill>
                  <a:schemeClr val="accent2"/>
                </a:solidFill>
              </a:rPr>
              <a:t>Introduction to Smart Homes</a:t>
            </a:r>
            <a:endParaRPr sz="1602" spc="-11" dirty="0">
              <a:solidFill>
                <a:schemeClr val="accent2"/>
              </a:solidFill>
            </a:endParaRPr>
          </a:p>
        </p:txBody>
      </p:sp>
      <p:pic>
        <p:nvPicPr>
          <p:cNvPr id="4" name="object 4"/>
          <p:cNvPicPr/>
          <p:nvPr/>
        </p:nvPicPr>
        <p:blipFill>
          <a:blip r:embed="rId2" cstate="print"/>
          <a:stretch>
            <a:fillRect/>
          </a:stretch>
        </p:blipFill>
        <p:spPr>
          <a:xfrm>
            <a:off x="281458" y="1096731"/>
            <a:ext cx="65268" cy="65268"/>
          </a:xfrm>
          <a:prstGeom prst="rect">
            <a:avLst/>
          </a:prstGeom>
        </p:spPr>
      </p:pic>
      <p:pic>
        <p:nvPicPr>
          <p:cNvPr id="5" name="object 5"/>
          <p:cNvPicPr/>
          <p:nvPr/>
        </p:nvPicPr>
        <p:blipFill>
          <a:blip r:embed="rId3" cstate="print"/>
          <a:stretch>
            <a:fillRect/>
          </a:stretch>
        </p:blipFill>
        <p:spPr>
          <a:xfrm>
            <a:off x="281458" y="1425261"/>
            <a:ext cx="65268" cy="65268"/>
          </a:xfrm>
          <a:prstGeom prst="rect">
            <a:avLst/>
          </a:prstGeom>
        </p:spPr>
      </p:pic>
      <p:pic>
        <p:nvPicPr>
          <p:cNvPr id="6" name="object 6"/>
          <p:cNvPicPr/>
          <p:nvPr/>
        </p:nvPicPr>
        <p:blipFill>
          <a:blip r:embed="rId4" cstate="print"/>
          <a:stretch>
            <a:fillRect/>
          </a:stretch>
        </p:blipFill>
        <p:spPr>
          <a:xfrm>
            <a:off x="281458" y="1817665"/>
            <a:ext cx="65268" cy="65268"/>
          </a:xfrm>
          <a:prstGeom prst="rect">
            <a:avLst/>
          </a:prstGeom>
        </p:spPr>
      </p:pic>
      <p:sp>
        <p:nvSpPr>
          <p:cNvPr id="9" name="object 9"/>
          <p:cNvSpPr txBox="1">
            <a:spLocks noGrp="1"/>
          </p:cNvSpPr>
          <p:nvPr>
            <p:ph type="body" idx="1"/>
          </p:nvPr>
        </p:nvSpPr>
        <p:spPr>
          <a:xfrm>
            <a:off x="380297" y="957916"/>
            <a:ext cx="3663865" cy="1385782"/>
          </a:xfrm>
          <a:prstGeom prst="rect">
            <a:avLst/>
          </a:prstGeom>
        </p:spPr>
        <p:txBody>
          <a:bodyPr vert="horz" wrap="square" lIns="0" tIns="55301" rIns="0" bIns="0" rtlCol="0">
            <a:spAutoFit/>
          </a:bodyPr>
          <a:lstStyle/>
          <a:p>
            <a:r>
              <a:rPr lang="en-US" sz="1201" b="1" u="sng" dirty="0"/>
              <a:t>Definition of a smart home</a:t>
            </a:r>
            <a:r>
              <a:rPr lang="en-US" sz="1201" dirty="0"/>
              <a:t>: A home equipped with smart devices that can be controlled remotely via the internet.</a:t>
            </a:r>
          </a:p>
          <a:p>
            <a:r>
              <a:rPr lang="en-US" sz="1201" b="1" u="sng" dirty="0"/>
              <a:t>Key elements of smart homes</a:t>
            </a:r>
            <a:r>
              <a:rPr lang="en-US" sz="1201" dirty="0"/>
              <a:t>: Automation, energy efficiency, security, and user convenience.</a:t>
            </a:r>
          </a:p>
          <a:p>
            <a:r>
              <a:rPr lang="en-US" sz="1201" dirty="0"/>
              <a:t>The role of </a:t>
            </a:r>
            <a:r>
              <a:rPr lang="en-US" sz="1201" b="1" u="sng" dirty="0"/>
              <a:t>human-computer interaction </a:t>
            </a:r>
            <a:r>
              <a:rPr lang="en-US" sz="1201" dirty="0"/>
              <a:t>(HCI) in smart homes.</a:t>
            </a:r>
          </a:p>
          <a:p>
            <a:pPr marL="289854">
              <a:spcBef>
                <a:spcPts val="434"/>
              </a:spcBef>
            </a:pPr>
            <a:endParaRPr spc="-11" dirty="0"/>
          </a:p>
        </p:txBody>
      </p:sp>
      <p:grpSp>
        <p:nvGrpSpPr>
          <p:cNvPr id="10" name="object 10"/>
          <p:cNvGrpSpPr/>
          <p:nvPr/>
        </p:nvGrpSpPr>
        <p:grpSpPr>
          <a:xfrm>
            <a:off x="3" y="3348174"/>
            <a:ext cx="4612956" cy="109968"/>
            <a:chOff x="0" y="3346500"/>
            <a:chExt cx="4608195" cy="109855"/>
          </a:xfrm>
        </p:grpSpPr>
        <p:sp>
          <p:nvSpPr>
            <p:cNvPr id="11" name="object 11"/>
            <p:cNvSpPr/>
            <p:nvPr/>
          </p:nvSpPr>
          <p:spPr>
            <a:xfrm>
              <a:off x="0" y="3346500"/>
              <a:ext cx="1536065" cy="109855"/>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A30000"/>
            </a:solidFill>
          </p:spPr>
          <p:txBody>
            <a:bodyPr wrap="square" lIns="0" tIns="0" rIns="0" bIns="0" rtlCol="0"/>
            <a:lstStyle/>
            <a:p>
              <a:endParaRPr/>
            </a:p>
          </p:txBody>
        </p:sp>
        <p:sp>
          <p:nvSpPr>
            <p:cNvPr id="12" name="object 12"/>
            <p:cNvSpPr/>
            <p:nvPr/>
          </p:nvSpPr>
          <p:spPr>
            <a:xfrm>
              <a:off x="1535976"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EBEBEB"/>
            </a:solidFill>
          </p:spPr>
          <p:txBody>
            <a:bodyPr wrap="square" lIns="0" tIns="0" rIns="0" bIns="0" rtlCol="0"/>
            <a:lstStyle/>
            <a:p>
              <a:endParaRPr/>
            </a:p>
          </p:txBody>
        </p:sp>
        <p:sp>
          <p:nvSpPr>
            <p:cNvPr id="13" name="object 13"/>
            <p:cNvSpPr/>
            <p:nvPr/>
          </p:nvSpPr>
          <p:spPr>
            <a:xfrm>
              <a:off x="3071952"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D8D8D8"/>
            </a:solidFill>
          </p:spPr>
          <p:txBody>
            <a:bodyPr wrap="square" lIns="0" tIns="0" rIns="0" bIns="0" rtlCol="0"/>
            <a:lstStyle/>
            <a:p>
              <a:endParaRPr/>
            </a:p>
          </p:txBody>
        </p:sp>
      </p:grpSp>
      <p:sp>
        <p:nvSpPr>
          <p:cNvPr id="15" name="object 15"/>
          <p:cNvSpPr txBox="1"/>
          <p:nvPr/>
        </p:nvSpPr>
        <p:spPr>
          <a:xfrm>
            <a:off x="3103664" y="3248702"/>
            <a:ext cx="1533202" cy="418495"/>
          </a:xfrm>
          <a:prstGeom prst="rect">
            <a:avLst/>
          </a:prstGeom>
        </p:spPr>
        <p:txBody>
          <a:bodyPr vert="horz" wrap="square" lIns="0" tIns="22884" rIns="0" bIns="0" rtlCol="0">
            <a:spAutoFit/>
          </a:bodyPr>
          <a:lstStyle/>
          <a:p>
            <a:pPr>
              <a:spcBef>
                <a:spcPts val="180"/>
              </a:spcBef>
            </a:pPr>
            <a:endParaRPr lang="en-US" sz="1201" spc="185" dirty="0">
              <a:solidFill>
                <a:srgbClr val="F2F2F2"/>
              </a:solidFill>
              <a:latin typeface="LM Sans 12"/>
              <a:cs typeface="LM Sans 12"/>
            </a:endParaRPr>
          </a:p>
          <a:p>
            <a:pPr>
              <a:spcBef>
                <a:spcPts val="180"/>
              </a:spcBef>
            </a:pPr>
            <a:endParaRPr sz="1201" dirty="0">
              <a:latin typeface="LM Sans 12"/>
              <a:cs typeface="LM Sans 12"/>
            </a:endParaRPr>
          </a:p>
        </p:txBody>
      </p:sp>
      <p:sp>
        <p:nvSpPr>
          <p:cNvPr id="16" name="object 16"/>
          <p:cNvSpPr txBox="1">
            <a:spLocks noGrp="1"/>
          </p:cNvSpPr>
          <p:nvPr>
            <p:ph type="dt" sz="half" idx="6"/>
          </p:nvPr>
        </p:nvSpPr>
        <p:spPr>
          <a:xfrm>
            <a:off x="-12013" y="4426317"/>
            <a:ext cx="1481163" cy="234665"/>
          </a:xfrm>
          <a:prstGeom prst="rect">
            <a:avLst/>
          </a:prstGeom>
        </p:spPr>
        <p:txBody>
          <a:bodyPr vert="horz" wrap="square" lIns="0" tIns="24155" rIns="0" bIns="0" rtlCol="0">
            <a:spAutoFit/>
          </a:bodyPr>
          <a:lstStyle/>
          <a:p>
            <a:pPr marL="12713">
              <a:spcBef>
                <a:spcPts val="190"/>
              </a:spcBef>
            </a:pPr>
            <a:endParaRPr lang="en-US" spc="-11" dirty="0"/>
          </a:p>
          <a:p>
            <a:pPr marL="12713">
              <a:spcBef>
                <a:spcPts val="190"/>
              </a:spcBef>
            </a:pPr>
            <a:endParaRPr spc="-51" dirty="0"/>
          </a:p>
        </p:txBody>
      </p:sp>
      <p:sp>
        <p:nvSpPr>
          <p:cNvPr id="17" name="object 17"/>
          <p:cNvSpPr txBox="1"/>
          <p:nvPr/>
        </p:nvSpPr>
        <p:spPr>
          <a:xfrm>
            <a:off x="1872972" y="3323686"/>
            <a:ext cx="867036" cy="234665"/>
          </a:xfrm>
          <a:prstGeom prst="rect">
            <a:avLst/>
          </a:prstGeom>
        </p:spPr>
        <p:txBody>
          <a:bodyPr vert="horz" wrap="square" lIns="0" tIns="24155" rIns="0" bIns="0" rtlCol="0">
            <a:spAutoFit/>
          </a:bodyPr>
          <a:lstStyle/>
          <a:p>
            <a:pPr marL="12713">
              <a:spcBef>
                <a:spcPts val="190"/>
              </a:spcBef>
            </a:pPr>
            <a:endParaRPr lang="en-US" sz="600" spc="-11" dirty="0">
              <a:solidFill>
                <a:srgbClr val="8E0000"/>
              </a:solidFill>
              <a:latin typeface="LM Sans 8"/>
              <a:cs typeface="LM Sans 8"/>
            </a:endParaRPr>
          </a:p>
          <a:p>
            <a:pPr marL="12713">
              <a:spcBef>
                <a:spcPts val="190"/>
              </a:spcBef>
            </a:pPr>
            <a:endParaRPr sz="600" dirty="0">
              <a:latin typeface="LM Sans 8"/>
              <a:cs typeface="LM Sans 8"/>
            </a:endParaRPr>
          </a:p>
        </p:txBody>
      </p:sp>
      <p:sp>
        <p:nvSpPr>
          <p:cNvPr id="18" name="object 18"/>
          <p:cNvSpPr txBox="1">
            <a:spLocks noGrp="1"/>
          </p:cNvSpPr>
          <p:nvPr>
            <p:ph type="ftr" sz="quarter" idx="5"/>
          </p:nvPr>
        </p:nvSpPr>
        <p:spPr>
          <a:xfrm>
            <a:off x="95348" y="3123239"/>
            <a:ext cx="302118" cy="116820"/>
          </a:xfrm>
          <a:prstGeom prst="rect">
            <a:avLst/>
          </a:prstGeom>
        </p:spPr>
        <p:txBody>
          <a:bodyPr vert="horz" wrap="square" lIns="0" tIns="24155" rIns="0" bIns="0" rtlCol="0">
            <a:spAutoFit/>
          </a:bodyPr>
          <a:lstStyle/>
          <a:p>
            <a:pPr marL="12713">
              <a:spcBef>
                <a:spcPts val="190"/>
              </a:spcBef>
            </a:pPr>
            <a:r>
              <a:rPr spc="-11" dirty="0"/>
              <a:t>ENSI152</a:t>
            </a:r>
          </a:p>
        </p:txBody>
      </p:sp>
      <p:sp>
        <p:nvSpPr>
          <p:cNvPr id="19" name="object 19"/>
          <p:cNvSpPr txBox="1">
            <a:spLocks noGrp="1"/>
          </p:cNvSpPr>
          <p:nvPr>
            <p:ph type="sldNum" sz="quarter" idx="7"/>
          </p:nvPr>
        </p:nvSpPr>
        <p:spPr>
          <a:xfrm>
            <a:off x="4214400" y="3039647"/>
            <a:ext cx="263076" cy="116820"/>
          </a:xfrm>
          <a:prstGeom prst="rect">
            <a:avLst/>
          </a:prstGeom>
        </p:spPr>
        <p:txBody>
          <a:bodyPr vert="horz" wrap="square" lIns="0" tIns="24155" rIns="0" bIns="0" rtlCol="0">
            <a:spAutoFit/>
          </a:bodyPr>
          <a:lstStyle/>
          <a:p>
            <a:pPr marL="38139">
              <a:spcBef>
                <a:spcPts val="190"/>
              </a:spcBef>
            </a:pPr>
            <a:fld id="{81D60167-4931-47E6-BA6A-407CBD079E47}" type="slidenum">
              <a:rPr dirty="0"/>
              <a:pPr marL="38139">
                <a:spcBef>
                  <a:spcPts val="190"/>
                </a:spcBef>
              </a:pPr>
              <a:t>2</a:t>
            </a:fld>
            <a:r>
              <a:rPr spc="-115" dirty="0"/>
              <a:t> </a:t>
            </a:r>
            <a:r>
              <a:rPr dirty="0"/>
              <a:t>/</a:t>
            </a:r>
            <a:r>
              <a:rPr spc="-111" dirty="0"/>
              <a:t> </a:t>
            </a:r>
            <a:r>
              <a:rPr spc="-25" dirty="0"/>
              <a:t>11</a:t>
            </a: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90145" y="264753"/>
            <a:ext cx="3013519" cy="232997"/>
          </a:xfrm>
          <a:prstGeom prst="rect">
            <a:avLst/>
          </a:prstGeom>
        </p:spPr>
        <p:txBody>
          <a:bodyPr vert="horz" wrap="square" lIns="0" tIns="17164" rIns="0" bIns="0" rtlCol="0">
            <a:spAutoFit/>
          </a:bodyPr>
          <a:lstStyle/>
          <a:p>
            <a:pPr marL="12713">
              <a:spcBef>
                <a:spcPts val="135"/>
              </a:spcBef>
            </a:pPr>
            <a:r>
              <a:rPr spc="-11" dirty="0"/>
              <a:t>Objectives</a:t>
            </a:r>
            <a:r>
              <a:rPr lang="en-US" spc="-11" dirty="0"/>
              <a:t> of Gesture Recognition</a:t>
            </a:r>
            <a:endParaRPr spc="-11" dirty="0"/>
          </a:p>
        </p:txBody>
      </p:sp>
      <p:pic>
        <p:nvPicPr>
          <p:cNvPr id="3" name="object 3"/>
          <p:cNvPicPr/>
          <p:nvPr/>
        </p:nvPicPr>
        <p:blipFill>
          <a:blip r:embed="rId2" cstate="print"/>
          <a:stretch>
            <a:fillRect/>
          </a:stretch>
        </p:blipFill>
        <p:spPr>
          <a:xfrm>
            <a:off x="281458" y="1147970"/>
            <a:ext cx="65268" cy="65268"/>
          </a:xfrm>
          <a:prstGeom prst="rect">
            <a:avLst/>
          </a:prstGeom>
        </p:spPr>
      </p:pic>
      <p:sp>
        <p:nvSpPr>
          <p:cNvPr id="4" name="object 4"/>
          <p:cNvSpPr txBox="1"/>
          <p:nvPr/>
        </p:nvSpPr>
        <p:spPr>
          <a:xfrm>
            <a:off x="428247" y="1083541"/>
            <a:ext cx="4014988" cy="1639062"/>
          </a:xfrm>
          <a:prstGeom prst="rect">
            <a:avLst/>
          </a:prstGeom>
        </p:spPr>
        <p:txBody>
          <a:bodyPr vert="horz" wrap="square" lIns="0" tIns="12713" rIns="0" bIns="0" rtlCol="0">
            <a:spAutoFit/>
          </a:bodyPr>
          <a:lstStyle/>
          <a:p>
            <a:r>
              <a:rPr lang="en-US" sz="1001" b="1" dirty="0"/>
              <a:t>Why gestures?</a:t>
            </a:r>
            <a:r>
              <a:rPr lang="en-US" sz="1001" dirty="0"/>
              <a:t>: Touchscreen devices can be inconvenient in some settings; voice commands can be intrusive or misinterpreted.</a:t>
            </a:r>
          </a:p>
          <a:p>
            <a:endParaRPr lang="en-IN" sz="1001" dirty="0"/>
          </a:p>
          <a:p>
            <a:r>
              <a:rPr lang="en-US" sz="1001" b="1" dirty="0"/>
              <a:t>Benefits</a:t>
            </a:r>
            <a:r>
              <a:rPr lang="en-US" sz="1001" dirty="0"/>
              <a:t>: Hands-free control, more intuitive user experience, accessibility for people with disabilities, and reducing the need for physical contact with devices.</a:t>
            </a:r>
          </a:p>
          <a:p>
            <a:endParaRPr lang="en-IN" sz="1001" dirty="0"/>
          </a:p>
          <a:p>
            <a:r>
              <a:rPr lang="en-US" sz="1001" dirty="0"/>
              <a:t>Examples of gestures used in other technology (e.g., smartphones, gaming consoles).</a:t>
            </a:r>
          </a:p>
          <a:p>
            <a:pPr marL="12713" marR="5086">
              <a:lnSpc>
                <a:spcPct val="125299"/>
              </a:lnSpc>
              <a:spcBef>
                <a:spcPts val="100"/>
              </a:spcBef>
            </a:pPr>
            <a:endParaRPr sz="1101" dirty="0">
              <a:latin typeface="LM Sans 10"/>
              <a:cs typeface="LM Sans 10"/>
            </a:endParaRPr>
          </a:p>
        </p:txBody>
      </p:sp>
      <p:pic>
        <p:nvPicPr>
          <p:cNvPr id="5" name="object 5"/>
          <p:cNvPicPr/>
          <p:nvPr/>
        </p:nvPicPr>
        <p:blipFill>
          <a:blip r:embed="rId3" cstate="print"/>
          <a:stretch>
            <a:fillRect/>
          </a:stretch>
        </p:blipFill>
        <p:spPr>
          <a:xfrm>
            <a:off x="281458" y="1592819"/>
            <a:ext cx="65268" cy="65268"/>
          </a:xfrm>
          <a:prstGeom prst="rect">
            <a:avLst/>
          </a:prstGeom>
        </p:spPr>
      </p:pic>
      <p:pic>
        <p:nvPicPr>
          <p:cNvPr id="6" name="object 6"/>
          <p:cNvPicPr/>
          <p:nvPr/>
        </p:nvPicPr>
        <p:blipFill>
          <a:blip r:embed="rId4" cstate="print"/>
          <a:stretch>
            <a:fillRect/>
          </a:stretch>
        </p:blipFill>
        <p:spPr>
          <a:xfrm>
            <a:off x="281458" y="2231567"/>
            <a:ext cx="65268" cy="65268"/>
          </a:xfrm>
          <a:prstGeom prst="rect">
            <a:avLst/>
          </a:prstGeom>
        </p:spPr>
      </p:pic>
      <p:grpSp>
        <p:nvGrpSpPr>
          <p:cNvPr id="7" name="object 7"/>
          <p:cNvGrpSpPr/>
          <p:nvPr/>
        </p:nvGrpSpPr>
        <p:grpSpPr>
          <a:xfrm>
            <a:off x="3" y="3348174"/>
            <a:ext cx="4612956" cy="109968"/>
            <a:chOff x="0" y="3346500"/>
            <a:chExt cx="4608195" cy="109855"/>
          </a:xfrm>
        </p:grpSpPr>
        <p:sp>
          <p:nvSpPr>
            <p:cNvPr id="8" name="object 8"/>
            <p:cNvSpPr/>
            <p:nvPr/>
          </p:nvSpPr>
          <p:spPr>
            <a:xfrm>
              <a:off x="0" y="3346500"/>
              <a:ext cx="1536065" cy="109855"/>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A30000"/>
            </a:solidFill>
          </p:spPr>
          <p:txBody>
            <a:bodyPr wrap="square" lIns="0" tIns="0" rIns="0" bIns="0" rtlCol="0"/>
            <a:lstStyle/>
            <a:p>
              <a:endParaRPr/>
            </a:p>
          </p:txBody>
        </p:sp>
        <p:sp>
          <p:nvSpPr>
            <p:cNvPr id="9" name="object 9"/>
            <p:cNvSpPr/>
            <p:nvPr/>
          </p:nvSpPr>
          <p:spPr>
            <a:xfrm>
              <a:off x="1535976"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EBEBEB"/>
            </a:solidFill>
          </p:spPr>
          <p:txBody>
            <a:bodyPr wrap="square" lIns="0" tIns="0" rIns="0" bIns="0" rtlCol="0"/>
            <a:lstStyle/>
            <a:p>
              <a:endParaRPr/>
            </a:p>
          </p:txBody>
        </p:sp>
        <p:sp>
          <p:nvSpPr>
            <p:cNvPr id="10" name="object 10"/>
            <p:cNvSpPr/>
            <p:nvPr/>
          </p:nvSpPr>
          <p:spPr>
            <a:xfrm>
              <a:off x="3071952"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D8D8D8"/>
            </a:solidFill>
          </p:spPr>
          <p:txBody>
            <a:bodyPr wrap="square" lIns="0" tIns="0" rIns="0" bIns="0" rtlCol="0"/>
            <a:lstStyle/>
            <a:p>
              <a:endParaRPr/>
            </a:p>
          </p:txBody>
        </p:sp>
      </p:grpSp>
      <p:sp>
        <p:nvSpPr>
          <p:cNvPr id="13" name="object 13"/>
          <p:cNvSpPr txBox="1">
            <a:spLocks noGrp="1"/>
          </p:cNvSpPr>
          <p:nvPr>
            <p:ph type="dt" sz="half" idx="6"/>
          </p:nvPr>
        </p:nvSpPr>
        <p:spPr>
          <a:xfrm>
            <a:off x="-12013" y="4426317"/>
            <a:ext cx="1481163" cy="234665"/>
          </a:xfrm>
          <a:prstGeom prst="rect">
            <a:avLst/>
          </a:prstGeom>
        </p:spPr>
        <p:txBody>
          <a:bodyPr vert="horz" wrap="square" lIns="0" tIns="24155" rIns="0" bIns="0" rtlCol="0">
            <a:spAutoFit/>
          </a:bodyPr>
          <a:lstStyle/>
          <a:p>
            <a:pPr marL="12713">
              <a:spcBef>
                <a:spcPts val="190"/>
              </a:spcBef>
            </a:pPr>
            <a:endParaRPr lang="en-US" spc="-11" dirty="0"/>
          </a:p>
          <a:p>
            <a:pPr marL="12713">
              <a:spcBef>
                <a:spcPts val="190"/>
              </a:spcBef>
            </a:pPr>
            <a:endParaRPr spc="-51" dirty="0"/>
          </a:p>
        </p:txBody>
      </p:sp>
      <p:sp>
        <p:nvSpPr>
          <p:cNvPr id="14" name="object 14"/>
          <p:cNvSpPr txBox="1"/>
          <p:nvPr/>
        </p:nvSpPr>
        <p:spPr>
          <a:xfrm>
            <a:off x="1872972" y="3323686"/>
            <a:ext cx="867036" cy="234665"/>
          </a:xfrm>
          <a:prstGeom prst="rect">
            <a:avLst/>
          </a:prstGeom>
        </p:spPr>
        <p:txBody>
          <a:bodyPr vert="horz" wrap="square" lIns="0" tIns="24155" rIns="0" bIns="0" rtlCol="0">
            <a:spAutoFit/>
          </a:bodyPr>
          <a:lstStyle/>
          <a:p>
            <a:pPr marL="12713">
              <a:spcBef>
                <a:spcPts val="190"/>
              </a:spcBef>
            </a:pPr>
            <a:endParaRPr lang="en-US" sz="600" spc="-11" dirty="0">
              <a:solidFill>
                <a:srgbClr val="8E0000"/>
              </a:solidFill>
              <a:latin typeface="LM Sans 8"/>
              <a:cs typeface="LM Sans 8"/>
            </a:endParaRPr>
          </a:p>
          <a:p>
            <a:pPr marL="12713">
              <a:spcBef>
                <a:spcPts val="190"/>
              </a:spcBef>
            </a:pPr>
            <a:endParaRPr sz="600" dirty="0">
              <a:latin typeface="LM Sans 8"/>
              <a:cs typeface="LM Sans 8"/>
            </a:endParaRPr>
          </a:p>
        </p:txBody>
      </p:sp>
      <p:sp>
        <p:nvSpPr>
          <p:cNvPr id="15" name="object 15"/>
          <p:cNvSpPr txBox="1">
            <a:spLocks noGrp="1"/>
          </p:cNvSpPr>
          <p:nvPr>
            <p:ph type="ftr" sz="quarter" idx="5"/>
          </p:nvPr>
        </p:nvSpPr>
        <p:spPr>
          <a:xfrm>
            <a:off x="107950" y="3131452"/>
            <a:ext cx="302118" cy="116820"/>
          </a:xfrm>
          <a:prstGeom prst="rect">
            <a:avLst/>
          </a:prstGeom>
        </p:spPr>
        <p:txBody>
          <a:bodyPr vert="horz" wrap="square" lIns="0" tIns="24155" rIns="0" bIns="0" rtlCol="0">
            <a:spAutoFit/>
          </a:bodyPr>
          <a:lstStyle/>
          <a:p>
            <a:pPr marL="12713">
              <a:spcBef>
                <a:spcPts val="190"/>
              </a:spcBef>
            </a:pPr>
            <a:r>
              <a:rPr spc="-11" dirty="0"/>
              <a:t>ENSI152</a:t>
            </a:r>
          </a:p>
        </p:txBody>
      </p:sp>
      <p:sp>
        <p:nvSpPr>
          <p:cNvPr id="16" name="object 16"/>
          <p:cNvSpPr txBox="1">
            <a:spLocks noGrp="1"/>
          </p:cNvSpPr>
          <p:nvPr>
            <p:ph type="sldNum" sz="quarter" idx="7"/>
          </p:nvPr>
        </p:nvSpPr>
        <p:spPr>
          <a:xfrm>
            <a:off x="4180159" y="3077926"/>
            <a:ext cx="263076" cy="116820"/>
          </a:xfrm>
          <a:prstGeom prst="rect">
            <a:avLst/>
          </a:prstGeom>
        </p:spPr>
        <p:txBody>
          <a:bodyPr vert="horz" wrap="square" lIns="0" tIns="24155" rIns="0" bIns="0" rtlCol="0">
            <a:spAutoFit/>
          </a:bodyPr>
          <a:lstStyle/>
          <a:p>
            <a:pPr marL="38139">
              <a:spcBef>
                <a:spcPts val="190"/>
              </a:spcBef>
            </a:pPr>
            <a:fld id="{81D60167-4931-47E6-BA6A-407CBD079E47}" type="slidenum">
              <a:rPr dirty="0"/>
              <a:pPr marL="38139">
                <a:spcBef>
                  <a:spcPts val="190"/>
                </a:spcBef>
              </a:pPr>
              <a:t>3</a:t>
            </a:fld>
            <a:r>
              <a:rPr spc="-115" dirty="0"/>
              <a:t> </a:t>
            </a:r>
            <a:r>
              <a:rPr dirty="0"/>
              <a:t>/</a:t>
            </a:r>
            <a:r>
              <a:rPr spc="-111" dirty="0"/>
              <a:t> </a:t>
            </a:r>
            <a:r>
              <a:rPr spc="-25" dirty="0"/>
              <a:t>11</a:t>
            </a: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90145" y="264754"/>
            <a:ext cx="1912171" cy="232997"/>
          </a:xfrm>
          <a:prstGeom prst="rect">
            <a:avLst/>
          </a:prstGeom>
        </p:spPr>
        <p:txBody>
          <a:bodyPr vert="horz" wrap="square" lIns="0" tIns="17164" rIns="0" bIns="0" rtlCol="0">
            <a:spAutoFit/>
          </a:bodyPr>
          <a:lstStyle/>
          <a:p>
            <a:pPr marL="12713">
              <a:spcBef>
                <a:spcPts val="135"/>
              </a:spcBef>
            </a:pPr>
            <a:r>
              <a:rPr dirty="0"/>
              <a:t>Problem</a:t>
            </a:r>
            <a:r>
              <a:rPr spc="105" dirty="0"/>
              <a:t> </a:t>
            </a:r>
            <a:r>
              <a:rPr spc="-11" dirty="0"/>
              <a:t>Statement</a:t>
            </a:r>
          </a:p>
        </p:txBody>
      </p:sp>
      <p:pic>
        <p:nvPicPr>
          <p:cNvPr id="3" name="object 3"/>
          <p:cNvPicPr/>
          <p:nvPr/>
        </p:nvPicPr>
        <p:blipFill>
          <a:blip r:embed="rId2" cstate="print"/>
          <a:stretch>
            <a:fillRect/>
          </a:stretch>
        </p:blipFill>
        <p:spPr>
          <a:xfrm>
            <a:off x="281458" y="1018625"/>
            <a:ext cx="65268" cy="65268"/>
          </a:xfrm>
          <a:prstGeom prst="rect">
            <a:avLst/>
          </a:prstGeom>
        </p:spPr>
      </p:pic>
      <p:pic>
        <p:nvPicPr>
          <p:cNvPr id="4" name="object 4"/>
          <p:cNvPicPr/>
          <p:nvPr/>
        </p:nvPicPr>
        <p:blipFill>
          <a:blip r:embed="rId3" cstate="print"/>
          <a:stretch>
            <a:fillRect/>
          </a:stretch>
        </p:blipFill>
        <p:spPr>
          <a:xfrm>
            <a:off x="281458" y="1470972"/>
            <a:ext cx="65268" cy="65268"/>
          </a:xfrm>
          <a:prstGeom prst="rect">
            <a:avLst/>
          </a:prstGeom>
        </p:spPr>
      </p:pic>
      <p:sp>
        <p:nvSpPr>
          <p:cNvPr id="5" name="object 5"/>
          <p:cNvSpPr txBox="1"/>
          <p:nvPr/>
        </p:nvSpPr>
        <p:spPr>
          <a:xfrm>
            <a:off x="400463" y="946795"/>
            <a:ext cx="4071377" cy="1762301"/>
          </a:xfrm>
          <a:prstGeom prst="rect">
            <a:avLst/>
          </a:prstGeom>
        </p:spPr>
        <p:txBody>
          <a:bodyPr vert="horz" wrap="square" lIns="0" tIns="12713" rIns="0" bIns="0" rtlCol="0">
            <a:spAutoFit/>
          </a:bodyPr>
          <a:lstStyle/>
          <a:p>
            <a:r>
              <a:rPr lang="en-US" sz="1001" b="1" dirty="0"/>
              <a:t>Environmental Factors</a:t>
            </a:r>
            <a:r>
              <a:rPr lang="en-US" sz="1001" dirty="0"/>
              <a:t>: Lighting conditions, background noise, or interference from other devices.</a:t>
            </a:r>
          </a:p>
          <a:p>
            <a:endParaRPr lang="en-US" sz="1001" dirty="0"/>
          </a:p>
          <a:p>
            <a:r>
              <a:rPr lang="en-US" sz="1001" b="1" dirty="0"/>
              <a:t>Accuracy and Precision</a:t>
            </a:r>
            <a:r>
              <a:rPr lang="en-US" sz="1001" dirty="0"/>
              <a:t>: Variability in gestures, different hand sizes, and individual differences.</a:t>
            </a:r>
          </a:p>
          <a:p>
            <a:endParaRPr lang="en-US" sz="1001" dirty="0"/>
          </a:p>
          <a:p>
            <a:r>
              <a:rPr lang="en-US" sz="1001" b="1" dirty="0"/>
              <a:t>Complexity in Interpretation</a:t>
            </a:r>
            <a:r>
              <a:rPr lang="en-US" sz="1001" dirty="0"/>
              <a:t>: Ensuring the system can distinguish between similar gestures.</a:t>
            </a:r>
          </a:p>
          <a:p>
            <a:endParaRPr lang="en-US" sz="1001" dirty="0"/>
          </a:p>
          <a:p>
            <a:r>
              <a:rPr lang="en-US" sz="1001" b="1" dirty="0"/>
              <a:t>Privacy Concerns</a:t>
            </a:r>
            <a:r>
              <a:rPr lang="en-US" sz="1001" dirty="0"/>
              <a:t>: Continuous video monitoring raises privacy issues.</a:t>
            </a:r>
            <a:endParaRPr lang="en-IN" sz="1001" dirty="0"/>
          </a:p>
          <a:p>
            <a:pPr marL="289854" marR="5086">
              <a:lnSpc>
                <a:spcPct val="125299"/>
              </a:lnSpc>
              <a:spcBef>
                <a:spcPts val="100"/>
              </a:spcBef>
            </a:pPr>
            <a:endParaRPr sz="1101" dirty="0">
              <a:latin typeface="LM Sans 10"/>
              <a:cs typeface="LM Sans 10"/>
            </a:endParaRPr>
          </a:p>
        </p:txBody>
      </p:sp>
      <p:grpSp>
        <p:nvGrpSpPr>
          <p:cNvPr id="6" name="object 6"/>
          <p:cNvGrpSpPr/>
          <p:nvPr/>
        </p:nvGrpSpPr>
        <p:grpSpPr>
          <a:xfrm>
            <a:off x="3" y="3348174"/>
            <a:ext cx="4612956" cy="109968"/>
            <a:chOff x="0" y="3346500"/>
            <a:chExt cx="4608195" cy="109855"/>
          </a:xfrm>
        </p:grpSpPr>
        <p:sp>
          <p:nvSpPr>
            <p:cNvPr id="7" name="object 7"/>
            <p:cNvSpPr/>
            <p:nvPr/>
          </p:nvSpPr>
          <p:spPr>
            <a:xfrm>
              <a:off x="0" y="3346500"/>
              <a:ext cx="1536065" cy="109855"/>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A30000"/>
            </a:solidFill>
          </p:spPr>
          <p:txBody>
            <a:bodyPr wrap="square" lIns="0" tIns="0" rIns="0" bIns="0" rtlCol="0"/>
            <a:lstStyle/>
            <a:p>
              <a:endParaRPr/>
            </a:p>
          </p:txBody>
        </p:sp>
        <p:sp>
          <p:nvSpPr>
            <p:cNvPr id="8" name="object 8"/>
            <p:cNvSpPr/>
            <p:nvPr/>
          </p:nvSpPr>
          <p:spPr>
            <a:xfrm>
              <a:off x="1535976"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EBEBEB"/>
            </a:solidFill>
          </p:spPr>
          <p:txBody>
            <a:bodyPr wrap="square" lIns="0" tIns="0" rIns="0" bIns="0" rtlCol="0"/>
            <a:lstStyle/>
            <a:p>
              <a:endParaRPr/>
            </a:p>
          </p:txBody>
        </p:sp>
        <p:sp>
          <p:nvSpPr>
            <p:cNvPr id="9" name="object 9"/>
            <p:cNvSpPr/>
            <p:nvPr/>
          </p:nvSpPr>
          <p:spPr>
            <a:xfrm>
              <a:off x="3071952"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D8D8D8"/>
            </a:solidFill>
          </p:spPr>
          <p:txBody>
            <a:bodyPr wrap="square" lIns="0" tIns="0" rIns="0" bIns="0" rtlCol="0"/>
            <a:lstStyle/>
            <a:p>
              <a:endParaRPr/>
            </a:p>
          </p:txBody>
        </p:sp>
      </p:grpSp>
      <p:sp>
        <p:nvSpPr>
          <p:cNvPr id="10" name="object 10"/>
          <p:cNvSpPr txBox="1"/>
          <p:nvPr/>
        </p:nvSpPr>
        <p:spPr>
          <a:xfrm>
            <a:off x="1534925" y="3248703"/>
            <a:ext cx="1568799" cy="325938"/>
          </a:xfrm>
          <a:prstGeom prst="rect">
            <a:avLst/>
          </a:prstGeom>
        </p:spPr>
        <p:txBody>
          <a:bodyPr vert="horz" wrap="square" lIns="0" tIns="22884" rIns="0" bIns="0" rtlCol="0">
            <a:spAutoFit/>
          </a:bodyPr>
          <a:lstStyle/>
          <a:p>
            <a:pPr>
              <a:spcBef>
                <a:spcPts val="180"/>
              </a:spcBef>
            </a:pPr>
            <a:endParaRPr lang="en-US" sz="600" dirty="0">
              <a:solidFill>
                <a:srgbClr val="F2F2F2"/>
              </a:solidFill>
              <a:latin typeface="LM Sans 8"/>
              <a:cs typeface="LM Sans 12"/>
            </a:endParaRPr>
          </a:p>
          <a:p>
            <a:pPr>
              <a:spcBef>
                <a:spcPts val="180"/>
              </a:spcBef>
            </a:pPr>
            <a:endParaRPr sz="1201" dirty="0">
              <a:latin typeface="LM Sans 12"/>
              <a:cs typeface="LM Sans 12"/>
            </a:endParaRPr>
          </a:p>
        </p:txBody>
      </p:sp>
      <p:sp>
        <p:nvSpPr>
          <p:cNvPr id="12" name="object 12"/>
          <p:cNvSpPr txBox="1">
            <a:spLocks noGrp="1"/>
          </p:cNvSpPr>
          <p:nvPr>
            <p:ph type="dt" sz="half" idx="6"/>
          </p:nvPr>
        </p:nvSpPr>
        <p:spPr>
          <a:xfrm>
            <a:off x="-12013" y="4426317"/>
            <a:ext cx="1481163" cy="234665"/>
          </a:xfrm>
          <a:prstGeom prst="rect">
            <a:avLst/>
          </a:prstGeom>
        </p:spPr>
        <p:txBody>
          <a:bodyPr vert="horz" wrap="square" lIns="0" tIns="24155" rIns="0" bIns="0" rtlCol="0">
            <a:spAutoFit/>
          </a:bodyPr>
          <a:lstStyle/>
          <a:p>
            <a:pPr marL="12713">
              <a:spcBef>
                <a:spcPts val="190"/>
              </a:spcBef>
            </a:pPr>
            <a:endParaRPr lang="en-US" spc="-11" dirty="0"/>
          </a:p>
          <a:p>
            <a:pPr marL="12713">
              <a:spcBef>
                <a:spcPts val="190"/>
              </a:spcBef>
            </a:pPr>
            <a:endParaRPr spc="-51" dirty="0"/>
          </a:p>
        </p:txBody>
      </p:sp>
      <p:sp>
        <p:nvSpPr>
          <p:cNvPr id="14" name="object 14"/>
          <p:cNvSpPr txBox="1">
            <a:spLocks noGrp="1"/>
          </p:cNvSpPr>
          <p:nvPr>
            <p:ph type="ftr" sz="quarter" idx="5"/>
          </p:nvPr>
        </p:nvSpPr>
        <p:spPr>
          <a:xfrm>
            <a:off x="130398" y="3113150"/>
            <a:ext cx="302118" cy="116820"/>
          </a:xfrm>
          <a:prstGeom prst="rect">
            <a:avLst/>
          </a:prstGeom>
        </p:spPr>
        <p:txBody>
          <a:bodyPr vert="horz" wrap="square" lIns="0" tIns="24155" rIns="0" bIns="0" rtlCol="0">
            <a:spAutoFit/>
          </a:bodyPr>
          <a:lstStyle/>
          <a:p>
            <a:pPr marL="12713">
              <a:spcBef>
                <a:spcPts val="190"/>
              </a:spcBef>
            </a:pPr>
            <a:r>
              <a:rPr spc="-11" dirty="0"/>
              <a:t>ENSI152</a:t>
            </a:r>
          </a:p>
        </p:txBody>
      </p:sp>
      <p:sp>
        <p:nvSpPr>
          <p:cNvPr id="15" name="object 15"/>
          <p:cNvSpPr txBox="1">
            <a:spLocks noGrp="1"/>
          </p:cNvSpPr>
          <p:nvPr>
            <p:ph type="sldNum" sz="quarter" idx="7"/>
          </p:nvPr>
        </p:nvSpPr>
        <p:spPr>
          <a:xfrm>
            <a:off x="4221388" y="3051262"/>
            <a:ext cx="263076" cy="116820"/>
          </a:xfrm>
          <a:prstGeom prst="rect">
            <a:avLst/>
          </a:prstGeom>
        </p:spPr>
        <p:txBody>
          <a:bodyPr vert="horz" wrap="square" lIns="0" tIns="24155" rIns="0" bIns="0" rtlCol="0">
            <a:spAutoFit/>
          </a:bodyPr>
          <a:lstStyle/>
          <a:p>
            <a:pPr marL="38139">
              <a:spcBef>
                <a:spcPts val="190"/>
              </a:spcBef>
            </a:pPr>
            <a:fld id="{81D60167-4931-47E6-BA6A-407CBD079E47}" type="slidenum">
              <a:rPr dirty="0"/>
              <a:pPr marL="38139">
                <a:spcBef>
                  <a:spcPts val="190"/>
                </a:spcBef>
              </a:pPr>
              <a:t>4</a:t>
            </a:fld>
            <a:r>
              <a:rPr spc="-115" dirty="0"/>
              <a:t> </a:t>
            </a:r>
            <a:r>
              <a:rPr dirty="0"/>
              <a:t>/</a:t>
            </a:r>
            <a:r>
              <a:rPr spc="-111" dirty="0"/>
              <a:t> </a:t>
            </a:r>
            <a:r>
              <a:rPr spc="-25" dirty="0"/>
              <a:t>11</a:t>
            </a:r>
          </a:p>
        </p:txBody>
      </p:sp>
      <p:pic>
        <p:nvPicPr>
          <p:cNvPr id="16" name="object 3">
            <a:extLst>
              <a:ext uri="{FF2B5EF4-FFF2-40B4-BE49-F238E27FC236}">
                <a16:creationId xmlns:a16="http://schemas.microsoft.com/office/drawing/2014/main" id="{7E8609A4-65BE-0573-A1BA-AB9F8328894A}"/>
              </a:ext>
            </a:extLst>
          </p:cNvPr>
          <p:cNvPicPr/>
          <p:nvPr/>
        </p:nvPicPr>
        <p:blipFill>
          <a:blip r:embed="rId2" cstate="print"/>
          <a:stretch>
            <a:fillRect/>
          </a:stretch>
        </p:blipFill>
        <p:spPr>
          <a:xfrm>
            <a:off x="286355" y="1844383"/>
            <a:ext cx="65268" cy="65268"/>
          </a:xfrm>
          <a:prstGeom prst="rect">
            <a:avLst/>
          </a:prstGeom>
        </p:spPr>
      </p:pic>
      <p:pic>
        <p:nvPicPr>
          <p:cNvPr id="17" name="object 3">
            <a:extLst>
              <a:ext uri="{FF2B5EF4-FFF2-40B4-BE49-F238E27FC236}">
                <a16:creationId xmlns:a16="http://schemas.microsoft.com/office/drawing/2014/main" id="{6058E77A-9ABD-648A-FC03-9D43CCA8AC32}"/>
              </a:ext>
            </a:extLst>
          </p:cNvPr>
          <p:cNvPicPr/>
          <p:nvPr/>
        </p:nvPicPr>
        <p:blipFill>
          <a:blip r:embed="rId2" cstate="print"/>
          <a:stretch>
            <a:fillRect/>
          </a:stretch>
        </p:blipFill>
        <p:spPr>
          <a:xfrm>
            <a:off x="292120" y="2361999"/>
            <a:ext cx="65268" cy="65268"/>
          </a:xfrm>
          <a:prstGeom prst="rect">
            <a:avLst/>
          </a:prstGeom>
        </p:spPr>
      </p:pic>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 y="138300"/>
            <a:ext cx="4612956" cy="350881"/>
          </a:xfrm>
          <a:custGeom>
            <a:avLst/>
            <a:gdLst/>
            <a:ahLst/>
            <a:cxnLst/>
            <a:rect l="l" t="t" r="r" b="b"/>
            <a:pathLst>
              <a:path w="4608195" h="350520">
                <a:moveTo>
                  <a:pt x="4608004" y="0"/>
                </a:moveTo>
                <a:lnTo>
                  <a:pt x="0" y="0"/>
                </a:lnTo>
                <a:lnTo>
                  <a:pt x="0" y="350278"/>
                </a:lnTo>
                <a:lnTo>
                  <a:pt x="4608004" y="350278"/>
                </a:lnTo>
                <a:lnTo>
                  <a:pt x="4608004" y="0"/>
                </a:lnTo>
                <a:close/>
              </a:path>
            </a:pathLst>
          </a:custGeom>
          <a:solidFill>
            <a:srgbClr val="F2F2F2"/>
          </a:solidFill>
        </p:spPr>
        <p:txBody>
          <a:bodyPr wrap="square" lIns="0" tIns="0" rIns="0" bIns="0" rtlCol="0"/>
          <a:lstStyle/>
          <a:p>
            <a:endParaRPr/>
          </a:p>
        </p:txBody>
      </p:sp>
      <p:sp>
        <p:nvSpPr>
          <p:cNvPr id="3" name="object 3"/>
          <p:cNvSpPr txBox="1">
            <a:spLocks noGrp="1"/>
          </p:cNvSpPr>
          <p:nvPr>
            <p:ph type="title"/>
          </p:nvPr>
        </p:nvSpPr>
        <p:spPr>
          <a:xfrm>
            <a:off x="90144" y="264754"/>
            <a:ext cx="1073106" cy="232997"/>
          </a:xfrm>
          <a:prstGeom prst="rect">
            <a:avLst/>
          </a:prstGeom>
        </p:spPr>
        <p:txBody>
          <a:bodyPr vert="horz" wrap="square" lIns="0" tIns="17164" rIns="0" bIns="0" rtlCol="0">
            <a:spAutoFit/>
          </a:bodyPr>
          <a:lstStyle/>
          <a:p>
            <a:pPr marL="12713">
              <a:spcBef>
                <a:spcPts val="135"/>
              </a:spcBef>
            </a:pPr>
            <a:r>
              <a:rPr spc="-11" dirty="0"/>
              <a:t>Methodology</a:t>
            </a:r>
          </a:p>
        </p:txBody>
      </p:sp>
      <p:pic>
        <p:nvPicPr>
          <p:cNvPr id="4" name="object 4"/>
          <p:cNvPicPr/>
          <p:nvPr/>
        </p:nvPicPr>
        <p:blipFill>
          <a:blip r:embed="rId2" cstate="print"/>
          <a:stretch>
            <a:fillRect/>
          </a:stretch>
        </p:blipFill>
        <p:spPr>
          <a:xfrm>
            <a:off x="237546" y="899151"/>
            <a:ext cx="114221" cy="114221"/>
          </a:xfrm>
          <a:prstGeom prst="rect">
            <a:avLst/>
          </a:prstGeom>
        </p:spPr>
      </p:pic>
      <p:sp>
        <p:nvSpPr>
          <p:cNvPr id="5" name="object 5"/>
          <p:cNvSpPr txBox="1"/>
          <p:nvPr/>
        </p:nvSpPr>
        <p:spPr>
          <a:xfrm>
            <a:off x="400463" y="816840"/>
            <a:ext cx="3511364" cy="2125209"/>
          </a:xfrm>
          <a:prstGeom prst="rect">
            <a:avLst/>
          </a:prstGeom>
        </p:spPr>
        <p:txBody>
          <a:bodyPr vert="horz" wrap="square" lIns="0" tIns="55301" rIns="0" bIns="0" rtlCol="0">
            <a:spAutoFit/>
          </a:bodyPr>
          <a:lstStyle/>
          <a:p>
            <a:r>
              <a:rPr lang="en-US" sz="1001" b="1" dirty="0"/>
              <a:t>Computer Vision (CV)</a:t>
            </a:r>
            <a:r>
              <a:rPr lang="en-US" sz="1001" dirty="0"/>
              <a:t>: Techniques that allow machines to recognize gestures through image processing and machine learning.</a:t>
            </a:r>
          </a:p>
          <a:p>
            <a:endParaRPr lang="en-US" sz="1001" dirty="0"/>
          </a:p>
          <a:p>
            <a:r>
              <a:rPr lang="en-US" sz="1001" b="1" dirty="0"/>
              <a:t>Depth Sensing</a:t>
            </a:r>
            <a:r>
              <a:rPr lang="en-US" sz="1001" dirty="0"/>
              <a:t>: Using sensors like Microsoft Kinect or Intel RealSense for accurate gesture tracking.</a:t>
            </a:r>
          </a:p>
          <a:p>
            <a:endParaRPr lang="en-US" sz="1001" dirty="0"/>
          </a:p>
          <a:p>
            <a:r>
              <a:rPr lang="en-US" sz="1001" b="1" dirty="0"/>
              <a:t>Machine Learning Models</a:t>
            </a:r>
            <a:r>
              <a:rPr lang="en-US" sz="1001" dirty="0"/>
              <a:t>: Training models to recognize specific hand movements based on datasets.</a:t>
            </a:r>
          </a:p>
          <a:p>
            <a:endParaRPr lang="en-US" sz="1001" dirty="0"/>
          </a:p>
          <a:p>
            <a:r>
              <a:rPr lang="en-US" sz="1001" b="1" dirty="0"/>
              <a:t>Sensor Fusion</a:t>
            </a:r>
            <a:r>
              <a:rPr lang="en-US" sz="1001" dirty="0"/>
              <a:t>: Combining data from various sensors (e.g., cameras, accelerometers) for better accuracy.</a:t>
            </a:r>
            <a:endParaRPr lang="en-IN" sz="1001" dirty="0"/>
          </a:p>
          <a:p>
            <a:pPr marL="12713">
              <a:spcBef>
                <a:spcPts val="434"/>
              </a:spcBef>
            </a:pPr>
            <a:endParaRPr sz="1101" dirty="0">
              <a:latin typeface="LM Sans 10"/>
              <a:cs typeface="LM Sans 10"/>
            </a:endParaRPr>
          </a:p>
        </p:txBody>
      </p:sp>
      <p:pic>
        <p:nvPicPr>
          <p:cNvPr id="6" name="object 6"/>
          <p:cNvPicPr/>
          <p:nvPr/>
        </p:nvPicPr>
        <p:blipFill>
          <a:blip r:embed="rId3" cstate="print"/>
          <a:stretch>
            <a:fillRect/>
          </a:stretch>
        </p:blipFill>
        <p:spPr>
          <a:xfrm>
            <a:off x="237546" y="1528993"/>
            <a:ext cx="114221" cy="114221"/>
          </a:xfrm>
          <a:prstGeom prst="rect">
            <a:avLst/>
          </a:prstGeom>
        </p:spPr>
      </p:pic>
      <p:sp>
        <p:nvSpPr>
          <p:cNvPr id="7" name="object 7"/>
          <p:cNvSpPr txBox="1"/>
          <p:nvPr/>
        </p:nvSpPr>
        <p:spPr>
          <a:xfrm>
            <a:off x="252256" y="1455141"/>
            <a:ext cx="66107" cy="301933"/>
          </a:xfrm>
          <a:prstGeom prst="rect">
            <a:avLst/>
          </a:prstGeom>
        </p:spPr>
        <p:txBody>
          <a:bodyPr vert="horz" wrap="square" lIns="0" tIns="12077" rIns="0" bIns="0" rtlCol="0">
            <a:spAutoFit/>
          </a:bodyPr>
          <a:lstStyle/>
          <a:p>
            <a:pPr marL="12713">
              <a:spcBef>
                <a:spcPts val="95"/>
              </a:spcBef>
            </a:pPr>
            <a:r>
              <a:rPr sz="600" spc="-51" dirty="0">
                <a:solidFill>
                  <a:srgbClr val="FFFFFF"/>
                </a:solidFill>
                <a:latin typeface="LM Sans 8"/>
                <a:cs typeface="LM Sans 8"/>
              </a:rPr>
              <a:t>1</a:t>
            </a:r>
            <a:endParaRPr sz="600" dirty="0">
              <a:latin typeface="LM Sans 8"/>
              <a:cs typeface="LM Sans 8"/>
            </a:endParaRPr>
          </a:p>
          <a:p>
            <a:pPr>
              <a:spcBef>
                <a:spcPts val="55"/>
              </a:spcBef>
            </a:pPr>
            <a:endParaRPr sz="600" dirty="0">
              <a:latin typeface="LM Sans 8"/>
              <a:cs typeface="LM Sans 8"/>
            </a:endParaRPr>
          </a:p>
          <a:p>
            <a:pPr marL="12713"/>
            <a:r>
              <a:rPr sz="600" spc="-51" dirty="0">
                <a:solidFill>
                  <a:srgbClr val="FFFFFF"/>
                </a:solidFill>
                <a:latin typeface="LM Sans 8"/>
                <a:cs typeface="LM Sans 8"/>
              </a:rPr>
              <a:t>2</a:t>
            </a:r>
            <a:endParaRPr sz="600" dirty="0">
              <a:latin typeface="LM Sans 8"/>
              <a:cs typeface="LM Sans 8"/>
            </a:endParaRPr>
          </a:p>
        </p:txBody>
      </p:sp>
      <p:pic>
        <p:nvPicPr>
          <p:cNvPr id="8" name="object 8"/>
          <p:cNvPicPr/>
          <p:nvPr/>
        </p:nvPicPr>
        <p:blipFill>
          <a:blip r:embed="rId4" cstate="print"/>
          <a:stretch>
            <a:fillRect/>
          </a:stretch>
        </p:blipFill>
        <p:spPr>
          <a:xfrm>
            <a:off x="245192" y="1983334"/>
            <a:ext cx="114221" cy="114221"/>
          </a:xfrm>
          <a:prstGeom prst="rect">
            <a:avLst/>
          </a:prstGeom>
        </p:spPr>
      </p:pic>
      <p:sp>
        <p:nvSpPr>
          <p:cNvPr id="9" name="object 9"/>
          <p:cNvSpPr txBox="1"/>
          <p:nvPr/>
        </p:nvSpPr>
        <p:spPr>
          <a:xfrm>
            <a:off x="254200" y="1997041"/>
            <a:ext cx="66107" cy="104496"/>
          </a:xfrm>
          <a:prstGeom prst="rect">
            <a:avLst/>
          </a:prstGeom>
        </p:spPr>
        <p:txBody>
          <a:bodyPr vert="horz" wrap="square" lIns="0" tIns="12077" rIns="0" bIns="0" rtlCol="0">
            <a:spAutoFit/>
          </a:bodyPr>
          <a:lstStyle/>
          <a:p>
            <a:pPr marL="12713">
              <a:spcBef>
                <a:spcPts val="95"/>
              </a:spcBef>
            </a:pPr>
            <a:r>
              <a:rPr sz="600" spc="-51" dirty="0">
                <a:solidFill>
                  <a:srgbClr val="FFFFFF"/>
                </a:solidFill>
                <a:latin typeface="LM Sans 8"/>
                <a:cs typeface="LM Sans 8"/>
              </a:rPr>
              <a:t>3</a:t>
            </a:r>
            <a:endParaRPr sz="600" dirty="0">
              <a:latin typeface="LM Sans 8"/>
              <a:cs typeface="LM Sans 8"/>
            </a:endParaRPr>
          </a:p>
        </p:txBody>
      </p:sp>
      <p:grpSp>
        <p:nvGrpSpPr>
          <p:cNvPr id="10" name="object 10"/>
          <p:cNvGrpSpPr/>
          <p:nvPr/>
        </p:nvGrpSpPr>
        <p:grpSpPr>
          <a:xfrm>
            <a:off x="3" y="3348174"/>
            <a:ext cx="4612956" cy="109968"/>
            <a:chOff x="0" y="3346500"/>
            <a:chExt cx="4608195" cy="109855"/>
          </a:xfrm>
        </p:grpSpPr>
        <p:sp>
          <p:nvSpPr>
            <p:cNvPr id="11" name="object 11"/>
            <p:cNvSpPr/>
            <p:nvPr/>
          </p:nvSpPr>
          <p:spPr>
            <a:xfrm>
              <a:off x="0" y="3346500"/>
              <a:ext cx="1536065" cy="109855"/>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A30000"/>
            </a:solidFill>
          </p:spPr>
          <p:txBody>
            <a:bodyPr wrap="square" lIns="0" tIns="0" rIns="0" bIns="0" rtlCol="0"/>
            <a:lstStyle/>
            <a:p>
              <a:endParaRPr/>
            </a:p>
          </p:txBody>
        </p:sp>
        <p:sp>
          <p:nvSpPr>
            <p:cNvPr id="12" name="object 12"/>
            <p:cNvSpPr/>
            <p:nvPr/>
          </p:nvSpPr>
          <p:spPr>
            <a:xfrm>
              <a:off x="1535976"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EBEBEB"/>
            </a:solidFill>
          </p:spPr>
          <p:txBody>
            <a:bodyPr wrap="square" lIns="0" tIns="0" rIns="0" bIns="0" rtlCol="0"/>
            <a:lstStyle/>
            <a:p>
              <a:endParaRPr/>
            </a:p>
          </p:txBody>
        </p:sp>
        <p:sp>
          <p:nvSpPr>
            <p:cNvPr id="13" name="object 13"/>
            <p:cNvSpPr/>
            <p:nvPr/>
          </p:nvSpPr>
          <p:spPr>
            <a:xfrm>
              <a:off x="3071952"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D8D8D8"/>
            </a:solidFill>
          </p:spPr>
          <p:txBody>
            <a:bodyPr wrap="square" lIns="0" tIns="0" rIns="0" bIns="0" rtlCol="0"/>
            <a:lstStyle/>
            <a:p>
              <a:endParaRPr/>
            </a:p>
          </p:txBody>
        </p:sp>
      </p:grpSp>
      <p:sp>
        <p:nvSpPr>
          <p:cNvPr id="16" name="object 16"/>
          <p:cNvSpPr txBox="1">
            <a:spLocks noGrp="1"/>
          </p:cNvSpPr>
          <p:nvPr>
            <p:ph type="dt" sz="half" idx="6"/>
          </p:nvPr>
        </p:nvSpPr>
        <p:spPr>
          <a:xfrm>
            <a:off x="-57210" y="4442009"/>
            <a:ext cx="1481163" cy="234665"/>
          </a:xfrm>
          <a:prstGeom prst="rect">
            <a:avLst/>
          </a:prstGeom>
        </p:spPr>
        <p:txBody>
          <a:bodyPr vert="horz" wrap="square" lIns="0" tIns="24155" rIns="0" bIns="0" rtlCol="0">
            <a:spAutoFit/>
          </a:bodyPr>
          <a:lstStyle/>
          <a:p>
            <a:pPr marL="12713">
              <a:spcBef>
                <a:spcPts val="190"/>
              </a:spcBef>
            </a:pPr>
            <a:endParaRPr lang="en-US" spc="-11" dirty="0"/>
          </a:p>
          <a:p>
            <a:pPr marL="12713">
              <a:spcBef>
                <a:spcPts val="190"/>
              </a:spcBef>
            </a:pPr>
            <a:endParaRPr spc="-51" dirty="0"/>
          </a:p>
        </p:txBody>
      </p:sp>
      <p:sp>
        <p:nvSpPr>
          <p:cNvPr id="17" name="object 17"/>
          <p:cNvSpPr txBox="1"/>
          <p:nvPr/>
        </p:nvSpPr>
        <p:spPr>
          <a:xfrm>
            <a:off x="1872972" y="3323686"/>
            <a:ext cx="867036" cy="234665"/>
          </a:xfrm>
          <a:prstGeom prst="rect">
            <a:avLst/>
          </a:prstGeom>
        </p:spPr>
        <p:txBody>
          <a:bodyPr vert="horz" wrap="square" lIns="0" tIns="24155" rIns="0" bIns="0" rtlCol="0">
            <a:spAutoFit/>
          </a:bodyPr>
          <a:lstStyle/>
          <a:p>
            <a:pPr marL="12713">
              <a:spcBef>
                <a:spcPts val="190"/>
              </a:spcBef>
            </a:pPr>
            <a:endParaRPr lang="en-US" sz="600" spc="-11" dirty="0">
              <a:solidFill>
                <a:srgbClr val="8E0000"/>
              </a:solidFill>
              <a:latin typeface="LM Sans 8"/>
              <a:cs typeface="LM Sans 8"/>
            </a:endParaRPr>
          </a:p>
          <a:p>
            <a:pPr marL="12713">
              <a:spcBef>
                <a:spcPts val="190"/>
              </a:spcBef>
            </a:pPr>
            <a:endParaRPr sz="600" dirty="0">
              <a:latin typeface="LM Sans 8"/>
              <a:cs typeface="LM Sans 8"/>
            </a:endParaRPr>
          </a:p>
        </p:txBody>
      </p:sp>
      <p:sp>
        <p:nvSpPr>
          <p:cNvPr id="18" name="object 18"/>
          <p:cNvSpPr txBox="1">
            <a:spLocks noGrp="1"/>
          </p:cNvSpPr>
          <p:nvPr>
            <p:ph type="ftr" sz="quarter" idx="5"/>
          </p:nvPr>
        </p:nvSpPr>
        <p:spPr>
          <a:xfrm>
            <a:off x="98345" y="3149723"/>
            <a:ext cx="302118" cy="116820"/>
          </a:xfrm>
          <a:prstGeom prst="rect">
            <a:avLst/>
          </a:prstGeom>
        </p:spPr>
        <p:txBody>
          <a:bodyPr vert="horz" wrap="square" lIns="0" tIns="24155" rIns="0" bIns="0" rtlCol="0">
            <a:spAutoFit/>
          </a:bodyPr>
          <a:lstStyle/>
          <a:p>
            <a:pPr marL="12713">
              <a:spcBef>
                <a:spcPts val="190"/>
              </a:spcBef>
            </a:pPr>
            <a:r>
              <a:rPr spc="-11" dirty="0"/>
              <a:t>ENSI152</a:t>
            </a:r>
          </a:p>
        </p:txBody>
      </p:sp>
      <p:sp>
        <p:nvSpPr>
          <p:cNvPr id="19" name="object 19"/>
          <p:cNvSpPr txBox="1">
            <a:spLocks noGrp="1"/>
          </p:cNvSpPr>
          <p:nvPr>
            <p:ph type="sldNum" sz="quarter" idx="7"/>
          </p:nvPr>
        </p:nvSpPr>
        <p:spPr>
          <a:xfrm>
            <a:off x="4214400" y="3091313"/>
            <a:ext cx="263076" cy="116820"/>
          </a:xfrm>
          <a:prstGeom prst="rect">
            <a:avLst/>
          </a:prstGeom>
        </p:spPr>
        <p:txBody>
          <a:bodyPr vert="horz" wrap="square" lIns="0" tIns="24155" rIns="0" bIns="0" rtlCol="0">
            <a:spAutoFit/>
          </a:bodyPr>
          <a:lstStyle/>
          <a:p>
            <a:pPr marL="38139">
              <a:spcBef>
                <a:spcPts val="190"/>
              </a:spcBef>
            </a:pPr>
            <a:fld id="{81D60167-4931-47E6-BA6A-407CBD079E47}" type="slidenum">
              <a:rPr dirty="0"/>
              <a:pPr marL="38139">
                <a:spcBef>
                  <a:spcPts val="190"/>
                </a:spcBef>
              </a:pPr>
              <a:t>5</a:t>
            </a:fld>
            <a:r>
              <a:rPr spc="-115" dirty="0"/>
              <a:t> </a:t>
            </a:r>
            <a:r>
              <a:rPr dirty="0"/>
              <a:t>/</a:t>
            </a:r>
            <a:r>
              <a:rPr spc="-111" dirty="0"/>
              <a:t> </a:t>
            </a:r>
            <a:r>
              <a:rPr spc="-25" dirty="0"/>
              <a:t>11</a:t>
            </a:r>
          </a:p>
        </p:txBody>
      </p:sp>
      <p:pic>
        <p:nvPicPr>
          <p:cNvPr id="20" name="object 8">
            <a:extLst>
              <a:ext uri="{FF2B5EF4-FFF2-40B4-BE49-F238E27FC236}">
                <a16:creationId xmlns:a16="http://schemas.microsoft.com/office/drawing/2014/main" id="{99812F33-4FA9-3474-1300-47BECFBBB189}"/>
              </a:ext>
            </a:extLst>
          </p:cNvPr>
          <p:cNvPicPr/>
          <p:nvPr/>
        </p:nvPicPr>
        <p:blipFill>
          <a:blip r:embed="rId4" cstate="print"/>
          <a:stretch>
            <a:fillRect/>
          </a:stretch>
        </p:blipFill>
        <p:spPr>
          <a:xfrm>
            <a:off x="237545" y="2438223"/>
            <a:ext cx="114221" cy="114221"/>
          </a:xfrm>
          <a:prstGeom prst="rect">
            <a:avLst/>
          </a:prstGeom>
        </p:spPr>
      </p:pic>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90145" y="264753"/>
            <a:ext cx="1425905" cy="448663"/>
          </a:xfrm>
          <a:prstGeom prst="rect">
            <a:avLst/>
          </a:prstGeom>
        </p:spPr>
        <p:txBody>
          <a:bodyPr vert="horz" wrap="square" lIns="0" tIns="17164" rIns="0" bIns="0" rtlCol="0">
            <a:spAutoFit/>
          </a:bodyPr>
          <a:lstStyle/>
          <a:p>
            <a:pPr marL="12713">
              <a:spcBef>
                <a:spcPts val="135"/>
              </a:spcBef>
            </a:pPr>
            <a:r>
              <a:rPr dirty="0"/>
              <a:t>Expected</a:t>
            </a:r>
            <a:r>
              <a:rPr spc="145" dirty="0"/>
              <a:t> </a:t>
            </a:r>
            <a:r>
              <a:rPr spc="-11" dirty="0"/>
              <a:t>Outcomes</a:t>
            </a:r>
          </a:p>
        </p:txBody>
      </p:sp>
      <p:pic>
        <p:nvPicPr>
          <p:cNvPr id="3" name="object 3"/>
          <p:cNvPicPr/>
          <p:nvPr/>
        </p:nvPicPr>
        <p:blipFill>
          <a:blip r:embed="rId2" cstate="print"/>
          <a:stretch>
            <a:fillRect/>
          </a:stretch>
        </p:blipFill>
        <p:spPr>
          <a:xfrm>
            <a:off x="281458" y="1188594"/>
            <a:ext cx="65268" cy="65268"/>
          </a:xfrm>
          <a:prstGeom prst="rect">
            <a:avLst/>
          </a:prstGeom>
        </p:spPr>
      </p:pic>
      <p:sp>
        <p:nvSpPr>
          <p:cNvPr id="4" name="object 4"/>
          <p:cNvSpPr txBox="1"/>
          <p:nvPr/>
        </p:nvSpPr>
        <p:spPr>
          <a:xfrm>
            <a:off x="392497" y="1099105"/>
            <a:ext cx="3811050" cy="209889"/>
          </a:xfrm>
          <a:prstGeom prst="rect">
            <a:avLst/>
          </a:prstGeom>
        </p:spPr>
        <p:txBody>
          <a:bodyPr vert="horz" wrap="square" lIns="0" tIns="55301" rIns="0" bIns="0" rtlCol="0">
            <a:spAutoFit/>
          </a:bodyPr>
          <a:lstStyle/>
          <a:p>
            <a:pPr marL="12713">
              <a:spcBef>
                <a:spcPts val="434"/>
              </a:spcBef>
            </a:pPr>
            <a:r>
              <a:rPr lang="en-US" sz="1001" dirty="0"/>
              <a:t>Intuitive Control of Smart Devices</a:t>
            </a:r>
            <a:r>
              <a:rPr lang="en-US" sz="1001" b="1" dirty="0"/>
              <a:t>.</a:t>
            </a:r>
            <a:endParaRPr sz="1001" dirty="0">
              <a:latin typeface="LM Sans 10"/>
              <a:cs typeface="LM Sans 10"/>
            </a:endParaRPr>
          </a:p>
        </p:txBody>
      </p:sp>
      <p:pic>
        <p:nvPicPr>
          <p:cNvPr id="5" name="object 5"/>
          <p:cNvPicPr/>
          <p:nvPr/>
        </p:nvPicPr>
        <p:blipFill>
          <a:blip r:embed="rId3" cstate="print"/>
          <a:stretch>
            <a:fillRect/>
          </a:stretch>
        </p:blipFill>
        <p:spPr>
          <a:xfrm>
            <a:off x="289354" y="1398844"/>
            <a:ext cx="65268" cy="65268"/>
          </a:xfrm>
          <a:prstGeom prst="rect">
            <a:avLst/>
          </a:prstGeom>
        </p:spPr>
      </p:pic>
      <p:pic>
        <p:nvPicPr>
          <p:cNvPr id="6" name="object 6"/>
          <p:cNvPicPr/>
          <p:nvPr/>
        </p:nvPicPr>
        <p:blipFill>
          <a:blip r:embed="rId4" cstate="print"/>
          <a:stretch>
            <a:fillRect/>
          </a:stretch>
        </p:blipFill>
        <p:spPr>
          <a:xfrm>
            <a:off x="289354" y="1580051"/>
            <a:ext cx="65268" cy="65268"/>
          </a:xfrm>
          <a:prstGeom prst="rect">
            <a:avLst/>
          </a:prstGeom>
        </p:spPr>
      </p:pic>
      <p:grpSp>
        <p:nvGrpSpPr>
          <p:cNvPr id="7" name="object 7"/>
          <p:cNvGrpSpPr/>
          <p:nvPr/>
        </p:nvGrpSpPr>
        <p:grpSpPr>
          <a:xfrm>
            <a:off x="1907" y="3346698"/>
            <a:ext cx="4612956" cy="109968"/>
            <a:chOff x="0" y="3346500"/>
            <a:chExt cx="4608195" cy="109855"/>
          </a:xfrm>
        </p:grpSpPr>
        <p:sp>
          <p:nvSpPr>
            <p:cNvPr id="8" name="object 8"/>
            <p:cNvSpPr/>
            <p:nvPr/>
          </p:nvSpPr>
          <p:spPr>
            <a:xfrm>
              <a:off x="0" y="3346500"/>
              <a:ext cx="1536065" cy="109855"/>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A30000"/>
            </a:solidFill>
          </p:spPr>
          <p:txBody>
            <a:bodyPr wrap="square" lIns="0" tIns="0" rIns="0" bIns="0" rtlCol="0"/>
            <a:lstStyle/>
            <a:p>
              <a:endParaRPr/>
            </a:p>
          </p:txBody>
        </p:sp>
        <p:sp>
          <p:nvSpPr>
            <p:cNvPr id="9" name="object 9"/>
            <p:cNvSpPr/>
            <p:nvPr/>
          </p:nvSpPr>
          <p:spPr>
            <a:xfrm>
              <a:off x="1535976"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EBEBEB"/>
            </a:solidFill>
          </p:spPr>
          <p:txBody>
            <a:bodyPr wrap="square" lIns="0" tIns="0" rIns="0" bIns="0" rtlCol="0"/>
            <a:lstStyle/>
            <a:p>
              <a:endParaRPr/>
            </a:p>
          </p:txBody>
        </p:sp>
        <p:sp>
          <p:nvSpPr>
            <p:cNvPr id="10" name="object 10"/>
            <p:cNvSpPr/>
            <p:nvPr/>
          </p:nvSpPr>
          <p:spPr>
            <a:xfrm>
              <a:off x="3071952"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D8D8D8"/>
            </a:solidFill>
          </p:spPr>
          <p:txBody>
            <a:bodyPr wrap="square" lIns="0" tIns="0" rIns="0" bIns="0" rtlCol="0"/>
            <a:lstStyle/>
            <a:p>
              <a:endParaRPr/>
            </a:p>
          </p:txBody>
        </p:sp>
      </p:grpSp>
      <p:sp>
        <p:nvSpPr>
          <p:cNvPr id="13" name="object 13"/>
          <p:cNvSpPr txBox="1">
            <a:spLocks noGrp="1"/>
          </p:cNvSpPr>
          <p:nvPr>
            <p:ph type="dt" sz="half" idx="6"/>
          </p:nvPr>
        </p:nvSpPr>
        <p:spPr>
          <a:xfrm>
            <a:off x="-12013" y="4426317"/>
            <a:ext cx="1481163" cy="234665"/>
          </a:xfrm>
          <a:prstGeom prst="rect">
            <a:avLst/>
          </a:prstGeom>
        </p:spPr>
        <p:txBody>
          <a:bodyPr vert="horz" wrap="square" lIns="0" tIns="24155" rIns="0" bIns="0" rtlCol="0">
            <a:spAutoFit/>
          </a:bodyPr>
          <a:lstStyle/>
          <a:p>
            <a:pPr marL="12713">
              <a:spcBef>
                <a:spcPts val="190"/>
              </a:spcBef>
            </a:pPr>
            <a:endParaRPr lang="en-US" spc="-11" dirty="0"/>
          </a:p>
          <a:p>
            <a:pPr marL="12713">
              <a:spcBef>
                <a:spcPts val="190"/>
              </a:spcBef>
            </a:pPr>
            <a:endParaRPr spc="-51" dirty="0"/>
          </a:p>
        </p:txBody>
      </p:sp>
      <p:sp>
        <p:nvSpPr>
          <p:cNvPr id="15" name="object 15"/>
          <p:cNvSpPr txBox="1">
            <a:spLocks noGrp="1"/>
          </p:cNvSpPr>
          <p:nvPr>
            <p:ph type="ftr" sz="quarter" idx="5"/>
          </p:nvPr>
        </p:nvSpPr>
        <p:spPr>
          <a:xfrm>
            <a:off x="77607" y="3137587"/>
            <a:ext cx="302118" cy="116820"/>
          </a:xfrm>
          <a:prstGeom prst="rect">
            <a:avLst/>
          </a:prstGeom>
        </p:spPr>
        <p:txBody>
          <a:bodyPr vert="horz" wrap="square" lIns="0" tIns="24155" rIns="0" bIns="0" rtlCol="0">
            <a:spAutoFit/>
          </a:bodyPr>
          <a:lstStyle/>
          <a:p>
            <a:pPr marL="12713">
              <a:spcBef>
                <a:spcPts val="190"/>
              </a:spcBef>
            </a:pPr>
            <a:r>
              <a:rPr spc="-11" dirty="0"/>
              <a:t>ENSI152</a:t>
            </a:r>
          </a:p>
        </p:txBody>
      </p:sp>
      <p:sp>
        <p:nvSpPr>
          <p:cNvPr id="16" name="object 16"/>
          <p:cNvSpPr txBox="1">
            <a:spLocks noGrp="1"/>
          </p:cNvSpPr>
          <p:nvPr>
            <p:ph type="sldNum" sz="quarter" idx="7"/>
          </p:nvPr>
        </p:nvSpPr>
        <p:spPr>
          <a:xfrm>
            <a:off x="4214400" y="3094175"/>
            <a:ext cx="263076" cy="116820"/>
          </a:xfrm>
          <a:prstGeom prst="rect">
            <a:avLst/>
          </a:prstGeom>
        </p:spPr>
        <p:txBody>
          <a:bodyPr vert="horz" wrap="square" lIns="0" tIns="24155" rIns="0" bIns="0" rtlCol="0">
            <a:spAutoFit/>
          </a:bodyPr>
          <a:lstStyle/>
          <a:p>
            <a:pPr marL="38139">
              <a:spcBef>
                <a:spcPts val="190"/>
              </a:spcBef>
            </a:pPr>
            <a:fld id="{81D60167-4931-47E6-BA6A-407CBD079E47}" type="slidenum">
              <a:rPr dirty="0"/>
              <a:pPr marL="38139">
                <a:spcBef>
                  <a:spcPts val="190"/>
                </a:spcBef>
              </a:pPr>
              <a:t>6</a:t>
            </a:fld>
            <a:r>
              <a:rPr spc="-115" dirty="0"/>
              <a:t> </a:t>
            </a:r>
            <a:r>
              <a:rPr dirty="0"/>
              <a:t>/</a:t>
            </a:r>
            <a:r>
              <a:rPr spc="-111" dirty="0"/>
              <a:t> </a:t>
            </a:r>
            <a:r>
              <a:rPr spc="-25" dirty="0"/>
              <a:t>11</a:t>
            </a:r>
          </a:p>
        </p:txBody>
      </p:sp>
      <p:sp>
        <p:nvSpPr>
          <p:cNvPr id="18" name="TextBox 17">
            <a:extLst>
              <a:ext uri="{FF2B5EF4-FFF2-40B4-BE49-F238E27FC236}">
                <a16:creationId xmlns:a16="http://schemas.microsoft.com/office/drawing/2014/main" id="{7E32CE3B-E84C-99FA-DEA0-863043D1D296}"/>
              </a:ext>
            </a:extLst>
          </p:cNvPr>
          <p:cNvSpPr txBox="1"/>
          <p:nvPr/>
        </p:nvSpPr>
        <p:spPr>
          <a:xfrm>
            <a:off x="321987" y="1284764"/>
            <a:ext cx="2313646" cy="246475"/>
          </a:xfrm>
          <a:prstGeom prst="rect">
            <a:avLst/>
          </a:prstGeom>
          <a:noFill/>
        </p:spPr>
        <p:txBody>
          <a:bodyPr wrap="square">
            <a:spAutoFit/>
          </a:bodyPr>
          <a:lstStyle/>
          <a:p>
            <a:r>
              <a:rPr lang="en-IN" sz="1001" dirty="0"/>
              <a:t>Improved Accessibility</a:t>
            </a:r>
          </a:p>
        </p:txBody>
      </p:sp>
      <p:sp>
        <p:nvSpPr>
          <p:cNvPr id="20" name="TextBox 19">
            <a:extLst>
              <a:ext uri="{FF2B5EF4-FFF2-40B4-BE49-F238E27FC236}">
                <a16:creationId xmlns:a16="http://schemas.microsoft.com/office/drawing/2014/main" id="{694FD6D3-443A-63F3-6C54-79BB869799BF}"/>
              </a:ext>
            </a:extLst>
          </p:cNvPr>
          <p:cNvSpPr txBox="1"/>
          <p:nvPr/>
        </p:nvSpPr>
        <p:spPr>
          <a:xfrm>
            <a:off x="336295" y="1482563"/>
            <a:ext cx="2313646" cy="246475"/>
          </a:xfrm>
          <a:prstGeom prst="rect">
            <a:avLst/>
          </a:prstGeom>
          <a:noFill/>
        </p:spPr>
        <p:txBody>
          <a:bodyPr wrap="square">
            <a:spAutoFit/>
          </a:bodyPr>
          <a:lstStyle/>
          <a:p>
            <a:r>
              <a:rPr lang="en-IN" sz="1001" dirty="0"/>
              <a:t>Enhanced Convenience</a:t>
            </a:r>
          </a:p>
        </p:txBody>
      </p:sp>
      <p:pic>
        <p:nvPicPr>
          <p:cNvPr id="21" name="object 6">
            <a:extLst>
              <a:ext uri="{FF2B5EF4-FFF2-40B4-BE49-F238E27FC236}">
                <a16:creationId xmlns:a16="http://schemas.microsoft.com/office/drawing/2014/main" id="{2D1BC66F-6B54-77D6-48C5-70D19A1CF00B}"/>
              </a:ext>
            </a:extLst>
          </p:cNvPr>
          <p:cNvPicPr/>
          <p:nvPr/>
        </p:nvPicPr>
        <p:blipFill>
          <a:blip r:embed="rId4" cstate="print"/>
          <a:stretch>
            <a:fillRect/>
          </a:stretch>
        </p:blipFill>
        <p:spPr>
          <a:xfrm>
            <a:off x="293583" y="1779709"/>
            <a:ext cx="65268" cy="65268"/>
          </a:xfrm>
          <a:prstGeom prst="rect">
            <a:avLst/>
          </a:prstGeom>
        </p:spPr>
      </p:pic>
      <p:pic>
        <p:nvPicPr>
          <p:cNvPr id="22" name="object 6">
            <a:extLst>
              <a:ext uri="{FF2B5EF4-FFF2-40B4-BE49-F238E27FC236}">
                <a16:creationId xmlns:a16="http://schemas.microsoft.com/office/drawing/2014/main" id="{EDC39E8F-503E-3682-9347-78F2549FC0BE}"/>
              </a:ext>
            </a:extLst>
          </p:cNvPr>
          <p:cNvPicPr/>
          <p:nvPr/>
        </p:nvPicPr>
        <p:blipFill>
          <a:blip r:embed="rId4" cstate="print"/>
          <a:stretch>
            <a:fillRect/>
          </a:stretch>
        </p:blipFill>
        <p:spPr>
          <a:xfrm>
            <a:off x="289354" y="2015418"/>
            <a:ext cx="65268" cy="65268"/>
          </a:xfrm>
          <a:prstGeom prst="rect">
            <a:avLst/>
          </a:prstGeom>
        </p:spPr>
      </p:pic>
      <p:pic>
        <p:nvPicPr>
          <p:cNvPr id="23" name="object 6">
            <a:extLst>
              <a:ext uri="{FF2B5EF4-FFF2-40B4-BE49-F238E27FC236}">
                <a16:creationId xmlns:a16="http://schemas.microsoft.com/office/drawing/2014/main" id="{50A38D4C-C5AD-C7A6-2DE9-D27C6816F3B2}"/>
              </a:ext>
            </a:extLst>
          </p:cNvPr>
          <p:cNvPicPr/>
          <p:nvPr/>
        </p:nvPicPr>
        <p:blipFill>
          <a:blip r:embed="rId4" cstate="print"/>
          <a:stretch>
            <a:fillRect/>
          </a:stretch>
        </p:blipFill>
        <p:spPr>
          <a:xfrm>
            <a:off x="281458" y="2252605"/>
            <a:ext cx="65268" cy="65268"/>
          </a:xfrm>
          <a:prstGeom prst="rect">
            <a:avLst/>
          </a:prstGeom>
        </p:spPr>
      </p:pic>
      <p:sp>
        <p:nvSpPr>
          <p:cNvPr id="25" name="TextBox 24">
            <a:extLst>
              <a:ext uri="{FF2B5EF4-FFF2-40B4-BE49-F238E27FC236}">
                <a16:creationId xmlns:a16="http://schemas.microsoft.com/office/drawing/2014/main" id="{6D1F0B6B-1511-9463-49D5-CF60778F930E}"/>
              </a:ext>
            </a:extLst>
          </p:cNvPr>
          <p:cNvSpPr txBox="1"/>
          <p:nvPr/>
        </p:nvSpPr>
        <p:spPr>
          <a:xfrm>
            <a:off x="336295" y="1689976"/>
            <a:ext cx="2313646" cy="246475"/>
          </a:xfrm>
          <a:prstGeom prst="rect">
            <a:avLst/>
          </a:prstGeom>
          <a:noFill/>
        </p:spPr>
        <p:txBody>
          <a:bodyPr wrap="square">
            <a:spAutoFit/>
          </a:bodyPr>
          <a:lstStyle/>
          <a:p>
            <a:r>
              <a:rPr lang="en-IN" sz="1001" dirty="0"/>
              <a:t>Energy Efficiency</a:t>
            </a:r>
          </a:p>
        </p:txBody>
      </p:sp>
      <p:sp>
        <p:nvSpPr>
          <p:cNvPr id="27" name="TextBox 26">
            <a:extLst>
              <a:ext uri="{FF2B5EF4-FFF2-40B4-BE49-F238E27FC236}">
                <a16:creationId xmlns:a16="http://schemas.microsoft.com/office/drawing/2014/main" id="{5B7B6F41-0BAA-98EC-C4EF-9A4BA84FFDDE}"/>
              </a:ext>
            </a:extLst>
          </p:cNvPr>
          <p:cNvSpPr txBox="1"/>
          <p:nvPr/>
        </p:nvSpPr>
        <p:spPr>
          <a:xfrm>
            <a:off x="312327" y="1919116"/>
            <a:ext cx="2313646" cy="246475"/>
          </a:xfrm>
          <a:prstGeom prst="rect">
            <a:avLst/>
          </a:prstGeom>
          <a:noFill/>
        </p:spPr>
        <p:txBody>
          <a:bodyPr wrap="square">
            <a:spAutoFit/>
          </a:bodyPr>
          <a:lstStyle/>
          <a:p>
            <a:r>
              <a:rPr lang="en-IN" sz="1001" dirty="0"/>
              <a:t>Safety and Security</a:t>
            </a:r>
          </a:p>
        </p:txBody>
      </p:sp>
      <p:sp>
        <p:nvSpPr>
          <p:cNvPr id="29" name="TextBox 28">
            <a:extLst>
              <a:ext uri="{FF2B5EF4-FFF2-40B4-BE49-F238E27FC236}">
                <a16:creationId xmlns:a16="http://schemas.microsoft.com/office/drawing/2014/main" id="{B028C338-1D78-9D9A-0F71-C27122750717}"/>
              </a:ext>
            </a:extLst>
          </p:cNvPr>
          <p:cNvSpPr txBox="1"/>
          <p:nvPr/>
        </p:nvSpPr>
        <p:spPr>
          <a:xfrm>
            <a:off x="312327" y="2146630"/>
            <a:ext cx="2313646" cy="246475"/>
          </a:xfrm>
          <a:prstGeom prst="rect">
            <a:avLst/>
          </a:prstGeom>
          <a:noFill/>
        </p:spPr>
        <p:txBody>
          <a:bodyPr wrap="square">
            <a:spAutoFit/>
          </a:bodyPr>
          <a:lstStyle/>
          <a:p>
            <a:r>
              <a:rPr lang="en-IN" sz="1001" dirty="0"/>
              <a:t>Personalized User Experience</a:t>
            </a:r>
          </a:p>
        </p:txBody>
      </p:sp>
      <p:pic>
        <p:nvPicPr>
          <p:cNvPr id="30" name="object 6">
            <a:extLst>
              <a:ext uri="{FF2B5EF4-FFF2-40B4-BE49-F238E27FC236}">
                <a16:creationId xmlns:a16="http://schemas.microsoft.com/office/drawing/2014/main" id="{72F60FBB-BF4E-1DDE-4633-9A58EB716984}"/>
              </a:ext>
            </a:extLst>
          </p:cNvPr>
          <p:cNvPicPr/>
          <p:nvPr/>
        </p:nvPicPr>
        <p:blipFill>
          <a:blip r:embed="rId4" cstate="print"/>
          <a:stretch>
            <a:fillRect/>
          </a:stretch>
        </p:blipFill>
        <p:spPr>
          <a:xfrm>
            <a:off x="289354" y="2491849"/>
            <a:ext cx="65268" cy="65268"/>
          </a:xfrm>
          <a:prstGeom prst="rect">
            <a:avLst/>
          </a:prstGeom>
        </p:spPr>
      </p:pic>
      <p:sp>
        <p:nvSpPr>
          <p:cNvPr id="32" name="TextBox 31">
            <a:extLst>
              <a:ext uri="{FF2B5EF4-FFF2-40B4-BE49-F238E27FC236}">
                <a16:creationId xmlns:a16="http://schemas.microsoft.com/office/drawing/2014/main" id="{0DF5EB72-8DA0-3843-06DA-F7BF33C44D48}"/>
              </a:ext>
            </a:extLst>
          </p:cNvPr>
          <p:cNvSpPr txBox="1"/>
          <p:nvPr/>
        </p:nvSpPr>
        <p:spPr>
          <a:xfrm>
            <a:off x="319025" y="2404836"/>
            <a:ext cx="2313646" cy="246475"/>
          </a:xfrm>
          <a:prstGeom prst="rect">
            <a:avLst/>
          </a:prstGeom>
          <a:noFill/>
        </p:spPr>
        <p:txBody>
          <a:bodyPr wrap="square">
            <a:spAutoFit/>
          </a:bodyPr>
          <a:lstStyle/>
          <a:p>
            <a:r>
              <a:rPr lang="en-IN" sz="1001" dirty="0"/>
              <a:t>Hands-Free Communication</a:t>
            </a:r>
          </a:p>
        </p:txBody>
      </p:sp>
      <p:pic>
        <p:nvPicPr>
          <p:cNvPr id="33" name="object 6">
            <a:extLst>
              <a:ext uri="{FF2B5EF4-FFF2-40B4-BE49-F238E27FC236}">
                <a16:creationId xmlns:a16="http://schemas.microsoft.com/office/drawing/2014/main" id="{E5502DAF-5EA8-B8FE-304C-B35B19E88B7B}"/>
              </a:ext>
            </a:extLst>
          </p:cNvPr>
          <p:cNvPicPr/>
          <p:nvPr/>
        </p:nvPicPr>
        <p:blipFill>
          <a:blip r:embed="rId4" cstate="print"/>
          <a:stretch>
            <a:fillRect/>
          </a:stretch>
        </p:blipFill>
        <p:spPr>
          <a:xfrm>
            <a:off x="293582" y="2724944"/>
            <a:ext cx="65268" cy="65268"/>
          </a:xfrm>
          <a:prstGeom prst="rect">
            <a:avLst/>
          </a:prstGeom>
        </p:spPr>
      </p:pic>
      <p:pic>
        <p:nvPicPr>
          <p:cNvPr id="34" name="object 6">
            <a:extLst>
              <a:ext uri="{FF2B5EF4-FFF2-40B4-BE49-F238E27FC236}">
                <a16:creationId xmlns:a16="http://schemas.microsoft.com/office/drawing/2014/main" id="{3AC7140B-5B86-20E1-6BB8-F23FCECB37FD}"/>
              </a:ext>
            </a:extLst>
          </p:cNvPr>
          <p:cNvPicPr/>
          <p:nvPr/>
        </p:nvPicPr>
        <p:blipFill>
          <a:blip r:embed="rId4" cstate="print"/>
          <a:stretch>
            <a:fillRect/>
          </a:stretch>
        </p:blipFill>
        <p:spPr>
          <a:xfrm>
            <a:off x="289354" y="2925159"/>
            <a:ext cx="65268" cy="65268"/>
          </a:xfrm>
          <a:prstGeom prst="rect">
            <a:avLst/>
          </a:prstGeom>
        </p:spPr>
      </p:pic>
      <p:sp>
        <p:nvSpPr>
          <p:cNvPr id="36" name="TextBox 35">
            <a:extLst>
              <a:ext uri="{FF2B5EF4-FFF2-40B4-BE49-F238E27FC236}">
                <a16:creationId xmlns:a16="http://schemas.microsoft.com/office/drawing/2014/main" id="{C5B6CC89-6BB8-F369-630C-0040F8DE9154}"/>
              </a:ext>
            </a:extLst>
          </p:cNvPr>
          <p:cNvSpPr txBox="1"/>
          <p:nvPr/>
        </p:nvSpPr>
        <p:spPr>
          <a:xfrm>
            <a:off x="326215" y="2620364"/>
            <a:ext cx="2313646" cy="246475"/>
          </a:xfrm>
          <a:prstGeom prst="rect">
            <a:avLst/>
          </a:prstGeom>
          <a:noFill/>
        </p:spPr>
        <p:txBody>
          <a:bodyPr wrap="square">
            <a:spAutoFit/>
          </a:bodyPr>
          <a:lstStyle/>
          <a:p>
            <a:r>
              <a:rPr lang="en-IN" sz="1001" dirty="0"/>
              <a:t>Integration with Other Technologies</a:t>
            </a:r>
          </a:p>
        </p:txBody>
      </p:sp>
      <p:sp>
        <p:nvSpPr>
          <p:cNvPr id="38" name="TextBox 37">
            <a:extLst>
              <a:ext uri="{FF2B5EF4-FFF2-40B4-BE49-F238E27FC236}">
                <a16:creationId xmlns:a16="http://schemas.microsoft.com/office/drawing/2014/main" id="{A6E6A3CF-80B7-488A-0147-B0238C2DF8EB}"/>
              </a:ext>
            </a:extLst>
          </p:cNvPr>
          <p:cNvSpPr txBox="1"/>
          <p:nvPr/>
        </p:nvSpPr>
        <p:spPr>
          <a:xfrm>
            <a:off x="319025" y="2830845"/>
            <a:ext cx="2313646" cy="400780"/>
          </a:xfrm>
          <a:prstGeom prst="rect">
            <a:avLst/>
          </a:prstGeom>
          <a:noFill/>
        </p:spPr>
        <p:txBody>
          <a:bodyPr wrap="square">
            <a:spAutoFit/>
          </a:bodyPr>
          <a:lstStyle/>
          <a:p>
            <a:r>
              <a:rPr lang="en-IN" sz="1001" dirty="0"/>
              <a:t>Enhanced Entertainment Experiences</a:t>
            </a: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402" y="198302"/>
            <a:ext cx="931236" cy="232997"/>
          </a:xfrm>
          <a:prstGeom prst="rect">
            <a:avLst/>
          </a:prstGeom>
        </p:spPr>
        <p:txBody>
          <a:bodyPr vert="horz" wrap="square" lIns="0" tIns="17164" rIns="0" bIns="0" rtlCol="0">
            <a:spAutoFit/>
          </a:bodyPr>
          <a:lstStyle/>
          <a:p>
            <a:pPr marL="12713">
              <a:spcBef>
                <a:spcPts val="135"/>
              </a:spcBef>
            </a:pPr>
            <a:r>
              <a:rPr sz="1401" spc="-11" dirty="0">
                <a:solidFill>
                  <a:srgbClr val="CC0000"/>
                </a:solidFill>
                <a:latin typeface="LM Sans 12"/>
                <a:cs typeface="LM Sans 12"/>
              </a:rPr>
              <a:t>Applications</a:t>
            </a:r>
            <a:endParaRPr sz="1401">
              <a:latin typeface="LM Sans 12"/>
              <a:cs typeface="LM Sans 12"/>
            </a:endParaRPr>
          </a:p>
        </p:txBody>
      </p:sp>
      <p:pic>
        <p:nvPicPr>
          <p:cNvPr id="3" name="object 3"/>
          <p:cNvPicPr/>
          <p:nvPr/>
        </p:nvPicPr>
        <p:blipFill>
          <a:blip r:embed="rId2" cstate="print"/>
          <a:stretch>
            <a:fillRect/>
          </a:stretch>
        </p:blipFill>
        <p:spPr>
          <a:xfrm>
            <a:off x="281458" y="777420"/>
            <a:ext cx="65268" cy="65268"/>
          </a:xfrm>
          <a:prstGeom prst="rect">
            <a:avLst/>
          </a:prstGeom>
        </p:spPr>
      </p:pic>
      <p:sp>
        <p:nvSpPr>
          <p:cNvPr id="4" name="object 4"/>
          <p:cNvSpPr txBox="1">
            <a:spLocks noGrp="1"/>
          </p:cNvSpPr>
          <p:nvPr>
            <p:ph type="title"/>
          </p:nvPr>
        </p:nvSpPr>
        <p:spPr>
          <a:xfrm>
            <a:off x="398489" y="697813"/>
            <a:ext cx="3666429" cy="2338951"/>
          </a:xfrm>
          <a:prstGeom prst="rect">
            <a:avLst/>
          </a:prstGeom>
        </p:spPr>
        <p:txBody>
          <a:bodyPr vert="horz" wrap="square" lIns="0" tIns="12713" rIns="0" bIns="0" rtlCol="0">
            <a:spAutoFit/>
          </a:bodyPr>
          <a:lstStyle/>
          <a:p>
            <a:r>
              <a:rPr lang="en-US" sz="1001" b="1" dirty="0">
                <a:solidFill>
                  <a:schemeClr val="tx1"/>
                </a:solidFill>
              </a:rPr>
              <a:t>Lighting control</a:t>
            </a:r>
            <a:r>
              <a:rPr lang="en-US" sz="1001" dirty="0">
                <a:solidFill>
                  <a:schemeClr val="tx1"/>
                </a:solidFill>
              </a:rPr>
              <a:t>: Turn lights on/off, adjust brightness, or change color with a wave or swipe gesture.</a:t>
            </a:r>
            <a:br>
              <a:rPr lang="en-US" sz="1001" dirty="0">
                <a:solidFill>
                  <a:schemeClr val="tx1"/>
                </a:solidFill>
              </a:rPr>
            </a:br>
            <a:br>
              <a:rPr lang="en-US" sz="1001" dirty="0">
                <a:solidFill>
                  <a:schemeClr val="tx1"/>
                </a:solidFill>
              </a:rPr>
            </a:br>
            <a:r>
              <a:rPr lang="en-US" sz="1001" b="1" dirty="0">
                <a:solidFill>
                  <a:schemeClr val="tx1"/>
                </a:solidFill>
              </a:rPr>
              <a:t>Temperature control</a:t>
            </a:r>
            <a:r>
              <a:rPr lang="en-US" sz="1001" dirty="0">
                <a:solidFill>
                  <a:schemeClr val="tx1"/>
                </a:solidFill>
              </a:rPr>
              <a:t>: Adjust thermostat settings with simple gestures like a hand motion.</a:t>
            </a:r>
            <a:br>
              <a:rPr lang="en-US" sz="1001" dirty="0">
                <a:solidFill>
                  <a:schemeClr val="tx1"/>
                </a:solidFill>
              </a:rPr>
            </a:br>
            <a:br>
              <a:rPr lang="en-US" sz="1001" dirty="0">
                <a:solidFill>
                  <a:schemeClr val="tx1"/>
                </a:solidFill>
              </a:rPr>
            </a:br>
            <a:r>
              <a:rPr lang="en-US" sz="1001" b="1" dirty="0">
                <a:solidFill>
                  <a:schemeClr val="tx1"/>
                </a:solidFill>
              </a:rPr>
              <a:t>Security</a:t>
            </a:r>
            <a:r>
              <a:rPr lang="en-US" sz="1001" dirty="0">
                <a:solidFill>
                  <a:schemeClr val="tx1"/>
                </a:solidFill>
              </a:rPr>
              <a:t>: Arm/disarm security systems or unlock doors with predefined gestures.</a:t>
            </a:r>
            <a:br>
              <a:rPr lang="en-US" sz="1001" dirty="0">
                <a:solidFill>
                  <a:schemeClr val="tx1"/>
                </a:solidFill>
              </a:rPr>
            </a:br>
            <a:br>
              <a:rPr lang="en-US" sz="1001" dirty="0">
                <a:solidFill>
                  <a:schemeClr val="tx1"/>
                </a:solidFill>
              </a:rPr>
            </a:br>
            <a:r>
              <a:rPr lang="en-US" sz="1001" b="1" dirty="0">
                <a:solidFill>
                  <a:schemeClr val="tx1"/>
                </a:solidFill>
              </a:rPr>
              <a:t>Entertainment</a:t>
            </a:r>
            <a:r>
              <a:rPr lang="en-US" sz="1001" dirty="0">
                <a:solidFill>
                  <a:schemeClr val="tx1"/>
                </a:solidFill>
              </a:rPr>
              <a:t>: Play music, adjust volume, or change channels using gestures.</a:t>
            </a:r>
            <a:br>
              <a:rPr lang="en-US" sz="1001" dirty="0">
                <a:solidFill>
                  <a:schemeClr val="tx1"/>
                </a:solidFill>
              </a:rPr>
            </a:br>
            <a:br>
              <a:rPr lang="en-US" sz="1001" dirty="0">
                <a:solidFill>
                  <a:schemeClr val="tx1"/>
                </a:solidFill>
              </a:rPr>
            </a:br>
            <a:r>
              <a:rPr lang="en-US" sz="1001" b="1" dirty="0">
                <a:solidFill>
                  <a:schemeClr val="tx1"/>
                </a:solidFill>
              </a:rPr>
              <a:t>Home assistants</a:t>
            </a:r>
            <a:r>
              <a:rPr lang="en-US" sz="1001" dirty="0">
                <a:solidFill>
                  <a:schemeClr val="tx1"/>
                </a:solidFill>
              </a:rPr>
              <a:t>: Gesture control for interaction with voice assistants (e.g., mute/unmute, pause/play).</a:t>
            </a:r>
            <a:br>
              <a:rPr lang="en-IN" sz="1101" dirty="0"/>
            </a:br>
            <a:endParaRPr sz="1101" dirty="0">
              <a:latin typeface="LM Sans 10"/>
              <a:cs typeface="LM Sans 10"/>
            </a:endParaRPr>
          </a:p>
        </p:txBody>
      </p:sp>
      <p:pic>
        <p:nvPicPr>
          <p:cNvPr id="5" name="object 5"/>
          <p:cNvPicPr/>
          <p:nvPr/>
        </p:nvPicPr>
        <p:blipFill>
          <a:blip r:embed="rId3" cstate="print"/>
          <a:stretch>
            <a:fillRect/>
          </a:stretch>
        </p:blipFill>
        <p:spPr>
          <a:xfrm>
            <a:off x="275253" y="1244024"/>
            <a:ext cx="65268" cy="65268"/>
          </a:xfrm>
          <a:prstGeom prst="rect">
            <a:avLst/>
          </a:prstGeom>
        </p:spPr>
      </p:pic>
      <p:pic>
        <p:nvPicPr>
          <p:cNvPr id="6" name="object 6"/>
          <p:cNvPicPr/>
          <p:nvPr/>
        </p:nvPicPr>
        <p:blipFill>
          <a:blip r:embed="rId4" cstate="print"/>
          <a:stretch>
            <a:fillRect/>
          </a:stretch>
        </p:blipFill>
        <p:spPr>
          <a:xfrm>
            <a:off x="281458" y="1677993"/>
            <a:ext cx="65268" cy="65268"/>
          </a:xfrm>
          <a:prstGeom prst="rect">
            <a:avLst/>
          </a:prstGeom>
        </p:spPr>
      </p:pic>
      <p:grpSp>
        <p:nvGrpSpPr>
          <p:cNvPr id="7" name="object 7"/>
          <p:cNvGrpSpPr/>
          <p:nvPr/>
        </p:nvGrpSpPr>
        <p:grpSpPr>
          <a:xfrm>
            <a:off x="3" y="3348174"/>
            <a:ext cx="4612956" cy="109968"/>
            <a:chOff x="0" y="3346500"/>
            <a:chExt cx="4608195" cy="109855"/>
          </a:xfrm>
        </p:grpSpPr>
        <p:sp>
          <p:nvSpPr>
            <p:cNvPr id="8" name="object 8"/>
            <p:cNvSpPr/>
            <p:nvPr/>
          </p:nvSpPr>
          <p:spPr>
            <a:xfrm>
              <a:off x="0" y="3346500"/>
              <a:ext cx="1536065" cy="109855"/>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A30000"/>
            </a:solidFill>
          </p:spPr>
          <p:txBody>
            <a:bodyPr wrap="square" lIns="0" tIns="0" rIns="0" bIns="0" rtlCol="0"/>
            <a:lstStyle/>
            <a:p>
              <a:endParaRPr/>
            </a:p>
          </p:txBody>
        </p:sp>
        <p:sp>
          <p:nvSpPr>
            <p:cNvPr id="9" name="object 9"/>
            <p:cNvSpPr/>
            <p:nvPr/>
          </p:nvSpPr>
          <p:spPr>
            <a:xfrm>
              <a:off x="1535976"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EBEBEB"/>
            </a:solidFill>
          </p:spPr>
          <p:txBody>
            <a:bodyPr wrap="square" lIns="0" tIns="0" rIns="0" bIns="0" rtlCol="0"/>
            <a:lstStyle/>
            <a:p>
              <a:endParaRPr/>
            </a:p>
          </p:txBody>
        </p:sp>
        <p:sp>
          <p:nvSpPr>
            <p:cNvPr id="10" name="object 10"/>
            <p:cNvSpPr/>
            <p:nvPr/>
          </p:nvSpPr>
          <p:spPr>
            <a:xfrm>
              <a:off x="3071952"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D8D8D8"/>
            </a:solidFill>
          </p:spPr>
          <p:txBody>
            <a:bodyPr wrap="square" lIns="0" tIns="0" rIns="0" bIns="0" rtlCol="0"/>
            <a:lstStyle/>
            <a:p>
              <a:endParaRPr/>
            </a:p>
          </p:txBody>
        </p:sp>
      </p:grpSp>
      <p:sp>
        <p:nvSpPr>
          <p:cNvPr id="13" name="object 13"/>
          <p:cNvSpPr txBox="1">
            <a:spLocks noGrp="1"/>
          </p:cNvSpPr>
          <p:nvPr>
            <p:ph type="dt" sz="half" idx="6"/>
          </p:nvPr>
        </p:nvSpPr>
        <p:spPr>
          <a:xfrm>
            <a:off x="-12013" y="4426317"/>
            <a:ext cx="1481163" cy="234665"/>
          </a:xfrm>
          <a:prstGeom prst="rect">
            <a:avLst/>
          </a:prstGeom>
        </p:spPr>
        <p:txBody>
          <a:bodyPr vert="horz" wrap="square" lIns="0" tIns="24155" rIns="0" bIns="0" rtlCol="0">
            <a:spAutoFit/>
          </a:bodyPr>
          <a:lstStyle/>
          <a:p>
            <a:pPr marL="12713">
              <a:spcBef>
                <a:spcPts val="190"/>
              </a:spcBef>
            </a:pPr>
            <a:endParaRPr lang="en-US" spc="-51" dirty="0"/>
          </a:p>
          <a:p>
            <a:pPr marL="12713">
              <a:spcBef>
                <a:spcPts val="190"/>
              </a:spcBef>
            </a:pPr>
            <a:endParaRPr spc="-51" dirty="0"/>
          </a:p>
        </p:txBody>
      </p:sp>
      <p:sp>
        <p:nvSpPr>
          <p:cNvPr id="15" name="object 15"/>
          <p:cNvSpPr txBox="1">
            <a:spLocks noGrp="1"/>
          </p:cNvSpPr>
          <p:nvPr>
            <p:ph type="ftr" sz="quarter" idx="5"/>
          </p:nvPr>
        </p:nvSpPr>
        <p:spPr>
          <a:xfrm>
            <a:off x="119387" y="3162703"/>
            <a:ext cx="302118" cy="116820"/>
          </a:xfrm>
          <a:prstGeom prst="rect">
            <a:avLst/>
          </a:prstGeom>
        </p:spPr>
        <p:txBody>
          <a:bodyPr vert="horz" wrap="square" lIns="0" tIns="24155" rIns="0" bIns="0" rtlCol="0">
            <a:spAutoFit/>
          </a:bodyPr>
          <a:lstStyle/>
          <a:p>
            <a:pPr marL="12713">
              <a:spcBef>
                <a:spcPts val="190"/>
              </a:spcBef>
            </a:pPr>
            <a:r>
              <a:rPr spc="-11" dirty="0"/>
              <a:t>ENSI152</a:t>
            </a:r>
          </a:p>
        </p:txBody>
      </p:sp>
      <p:sp>
        <p:nvSpPr>
          <p:cNvPr id="16" name="object 16"/>
          <p:cNvSpPr txBox="1">
            <a:spLocks noGrp="1"/>
          </p:cNvSpPr>
          <p:nvPr>
            <p:ph type="sldNum" sz="quarter" idx="7"/>
          </p:nvPr>
        </p:nvSpPr>
        <p:spPr>
          <a:xfrm>
            <a:off x="4232399" y="3071991"/>
            <a:ext cx="263076" cy="116820"/>
          </a:xfrm>
          <a:prstGeom prst="rect">
            <a:avLst/>
          </a:prstGeom>
        </p:spPr>
        <p:txBody>
          <a:bodyPr vert="horz" wrap="square" lIns="0" tIns="24155" rIns="0" bIns="0" rtlCol="0">
            <a:spAutoFit/>
          </a:bodyPr>
          <a:lstStyle/>
          <a:p>
            <a:pPr marL="38139">
              <a:spcBef>
                <a:spcPts val="190"/>
              </a:spcBef>
            </a:pPr>
            <a:fld id="{81D60167-4931-47E6-BA6A-407CBD079E47}" type="slidenum">
              <a:rPr dirty="0"/>
              <a:pPr marL="38139">
                <a:spcBef>
                  <a:spcPts val="190"/>
                </a:spcBef>
              </a:pPr>
              <a:t>7</a:t>
            </a:fld>
            <a:r>
              <a:rPr spc="-115" dirty="0"/>
              <a:t> </a:t>
            </a:r>
            <a:r>
              <a:rPr dirty="0"/>
              <a:t>/</a:t>
            </a:r>
            <a:r>
              <a:rPr spc="-111" dirty="0"/>
              <a:t> </a:t>
            </a:r>
            <a:r>
              <a:rPr spc="-25" dirty="0"/>
              <a:t>11</a:t>
            </a:r>
          </a:p>
        </p:txBody>
      </p:sp>
      <p:pic>
        <p:nvPicPr>
          <p:cNvPr id="17" name="object 6">
            <a:extLst>
              <a:ext uri="{FF2B5EF4-FFF2-40B4-BE49-F238E27FC236}">
                <a16:creationId xmlns:a16="http://schemas.microsoft.com/office/drawing/2014/main" id="{3403E1A0-C06F-2E3C-5805-53B72208BE56}"/>
              </a:ext>
            </a:extLst>
          </p:cNvPr>
          <p:cNvPicPr/>
          <p:nvPr/>
        </p:nvPicPr>
        <p:blipFill>
          <a:blip r:embed="rId4" cstate="print"/>
          <a:stretch>
            <a:fillRect/>
          </a:stretch>
        </p:blipFill>
        <p:spPr>
          <a:xfrm>
            <a:off x="271604" y="2130339"/>
            <a:ext cx="65268" cy="65268"/>
          </a:xfrm>
          <a:prstGeom prst="rect">
            <a:avLst/>
          </a:prstGeom>
        </p:spPr>
      </p:pic>
      <p:pic>
        <p:nvPicPr>
          <p:cNvPr id="18" name="object 6">
            <a:extLst>
              <a:ext uri="{FF2B5EF4-FFF2-40B4-BE49-F238E27FC236}">
                <a16:creationId xmlns:a16="http://schemas.microsoft.com/office/drawing/2014/main" id="{9D9195C9-F96F-A735-6683-1ABF85000914}"/>
              </a:ext>
            </a:extLst>
          </p:cNvPr>
          <p:cNvPicPr/>
          <p:nvPr/>
        </p:nvPicPr>
        <p:blipFill>
          <a:blip r:embed="rId4" cstate="print"/>
          <a:stretch>
            <a:fillRect/>
          </a:stretch>
        </p:blipFill>
        <p:spPr>
          <a:xfrm flipH="1">
            <a:off x="270446" y="2610786"/>
            <a:ext cx="87289" cy="52383"/>
          </a:xfrm>
          <a:prstGeom prst="rect">
            <a:avLst/>
          </a:prstGeom>
        </p:spPr>
      </p:pic>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401" y="198302"/>
            <a:ext cx="2023928" cy="232997"/>
          </a:xfrm>
          <a:prstGeom prst="rect">
            <a:avLst/>
          </a:prstGeom>
        </p:spPr>
        <p:txBody>
          <a:bodyPr vert="horz" wrap="square" lIns="0" tIns="17164" rIns="0" bIns="0" rtlCol="0">
            <a:spAutoFit/>
          </a:bodyPr>
          <a:lstStyle/>
          <a:p>
            <a:pPr marL="12713">
              <a:spcBef>
                <a:spcPts val="135"/>
              </a:spcBef>
            </a:pPr>
            <a:r>
              <a:rPr sz="1401" dirty="0">
                <a:solidFill>
                  <a:srgbClr val="CC0000"/>
                </a:solidFill>
                <a:latin typeface="LM Sans 12"/>
                <a:cs typeface="LM Sans 12"/>
              </a:rPr>
              <a:t>Challenges</a:t>
            </a:r>
            <a:r>
              <a:rPr sz="1401" spc="91" dirty="0">
                <a:solidFill>
                  <a:srgbClr val="CC0000"/>
                </a:solidFill>
                <a:latin typeface="LM Sans 12"/>
                <a:cs typeface="LM Sans 12"/>
              </a:rPr>
              <a:t> </a:t>
            </a:r>
            <a:r>
              <a:rPr sz="1401" dirty="0">
                <a:solidFill>
                  <a:srgbClr val="CC0000"/>
                </a:solidFill>
                <a:latin typeface="LM Sans 12"/>
                <a:cs typeface="LM Sans 12"/>
              </a:rPr>
              <a:t>and</a:t>
            </a:r>
            <a:r>
              <a:rPr sz="1401" spc="91" dirty="0">
                <a:solidFill>
                  <a:srgbClr val="CC0000"/>
                </a:solidFill>
                <a:latin typeface="LM Sans 12"/>
                <a:cs typeface="LM Sans 12"/>
              </a:rPr>
              <a:t> </a:t>
            </a:r>
            <a:r>
              <a:rPr sz="1401" spc="-11" dirty="0">
                <a:solidFill>
                  <a:srgbClr val="CC0000"/>
                </a:solidFill>
                <a:latin typeface="LM Sans 12"/>
                <a:cs typeface="LM Sans 12"/>
              </a:rPr>
              <a:t>Limitations</a:t>
            </a:r>
            <a:endParaRPr sz="1401">
              <a:latin typeface="LM Sans 12"/>
              <a:cs typeface="LM Sans 12"/>
            </a:endParaRPr>
          </a:p>
        </p:txBody>
      </p:sp>
      <p:pic>
        <p:nvPicPr>
          <p:cNvPr id="3" name="object 3"/>
          <p:cNvPicPr/>
          <p:nvPr/>
        </p:nvPicPr>
        <p:blipFill>
          <a:blip r:embed="rId2" cstate="print"/>
          <a:stretch>
            <a:fillRect/>
          </a:stretch>
        </p:blipFill>
        <p:spPr>
          <a:xfrm>
            <a:off x="316966" y="834724"/>
            <a:ext cx="65268" cy="65268"/>
          </a:xfrm>
          <a:prstGeom prst="rect">
            <a:avLst/>
          </a:prstGeom>
        </p:spPr>
      </p:pic>
      <p:sp>
        <p:nvSpPr>
          <p:cNvPr id="4" name="object 4"/>
          <p:cNvSpPr txBox="1">
            <a:spLocks noGrp="1"/>
          </p:cNvSpPr>
          <p:nvPr>
            <p:ph type="title"/>
          </p:nvPr>
        </p:nvSpPr>
        <p:spPr>
          <a:xfrm>
            <a:off x="442640" y="755200"/>
            <a:ext cx="3353376" cy="1876809"/>
          </a:xfrm>
          <a:prstGeom prst="rect">
            <a:avLst/>
          </a:prstGeom>
        </p:spPr>
        <p:txBody>
          <a:bodyPr vert="horz" wrap="square" lIns="0" tIns="12713" rIns="0" bIns="0" rtlCol="0">
            <a:spAutoFit/>
          </a:bodyPr>
          <a:lstStyle/>
          <a:p>
            <a:r>
              <a:rPr lang="en-US" sz="1001" b="1" dirty="0">
                <a:solidFill>
                  <a:schemeClr val="tx1"/>
                </a:solidFill>
              </a:rPr>
              <a:t>Environmental Factors</a:t>
            </a:r>
            <a:r>
              <a:rPr lang="en-US" sz="1001" dirty="0">
                <a:solidFill>
                  <a:schemeClr val="tx1"/>
                </a:solidFill>
              </a:rPr>
              <a:t>: Lighting conditions, background noise, or interference from other devices.</a:t>
            </a:r>
            <a:br>
              <a:rPr lang="en-US" sz="1001" dirty="0">
                <a:solidFill>
                  <a:schemeClr val="tx1"/>
                </a:solidFill>
              </a:rPr>
            </a:br>
            <a:br>
              <a:rPr lang="en-US" sz="1001" dirty="0">
                <a:solidFill>
                  <a:schemeClr val="tx1"/>
                </a:solidFill>
              </a:rPr>
            </a:br>
            <a:r>
              <a:rPr lang="en-US" sz="1001" b="1" dirty="0">
                <a:solidFill>
                  <a:schemeClr val="tx1"/>
                </a:solidFill>
              </a:rPr>
              <a:t>Accuracy and Precision</a:t>
            </a:r>
            <a:r>
              <a:rPr lang="en-US" sz="1001" dirty="0">
                <a:solidFill>
                  <a:schemeClr val="tx1"/>
                </a:solidFill>
              </a:rPr>
              <a:t>: Variability in gestures, different hand sizes, and individual differences.</a:t>
            </a:r>
            <a:br>
              <a:rPr lang="en-US" sz="1001" dirty="0">
                <a:solidFill>
                  <a:schemeClr val="tx1"/>
                </a:solidFill>
              </a:rPr>
            </a:br>
            <a:br>
              <a:rPr lang="en-US" sz="1001" dirty="0">
                <a:solidFill>
                  <a:schemeClr val="tx1"/>
                </a:solidFill>
              </a:rPr>
            </a:br>
            <a:r>
              <a:rPr lang="en-US" sz="1001" b="1" dirty="0">
                <a:solidFill>
                  <a:schemeClr val="tx1"/>
                </a:solidFill>
              </a:rPr>
              <a:t>Complexity in Interpretation</a:t>
            </a:r>
            <a:r>
              <a:rPr lang="en-US" sz="1001" dirty="0">
                <a:solidFill>
                  <a:schemeClr val="tx1"/>
                </a:solidFill>
              </a:rPr>
              <a:t>: Ensuring the system can distinguish between similar gestures.</a:t>
            </a:r>
            <a:br>
              <a:rPr lang="en-US" sz="1001" dirty="0">
                <a:solidFill>
                  <a:schemeClr val="tx1"/>
                </a:solidFill>
              </a:rPr>
            </a:br>
            <a:br>
              <a:rPr lang="en-US" sz="1001" dirty="0">
                <a:solidFill>
                  <a:schemeClr val="tx1"/>
                </a:solidFill>
              </a:rPr>
            </a:br>
            <a:r>
              <a:rPr lang="en-US" sz="1001" b="1" dirty="0">
                <a:solidFill>
                  <a:schemeClr val="tx1"/>
                </a:solidFill>
              </a:rPr>
              <a:t>Privacy Concerns</a:t>
            </a:r>
            <a:r>
              <a:rPr lang="en-US" sz="1001" dirty="0">
                <a:solidFill>
                  <a:schemeClr val="tx1"/>
                </a:solidFill>
              </a:rPr>
              <a:t>: Continuous video monitoring raises privacy issues.</a:t>
            </a:r>
            <a:br>
              <a:rPr lang="en-IN" sz="1101" dirty="0"/>
            </a:br>
            <a:endParaRPr sz="1101" dirty="0">
              <a:latin typeface="LM Sans 10"/>
              <a:cs typeface="LM Sans 10"/>
            </a:endParaRPr>
          </a:p>
        </p:txBody>
      </p:sp>
      <p:pic>
        <p:nvPicPr>
          <p:cNvPr id="5" name="object 5"/>
          <p:cNvPicPr/>
          <p:nvPr/>
        </p:nvPicPr>
        <p:blipFill>
          <a:blip r:embed="rId3" cstate="print"/>
          <a:stretch>
            <a:fillRect/>
          </a:stretch>
        </p:blipFill>
        <p:spPr>
          <a:xfrm>
            <a:off x="316966" y="1352340"/>
            <a:ext cx="65268" cy="65268"/>
          </a:xfrm>
          <a:prstGeom prst="rect">
            <a:avLst/>
          </a:prstGeom>
        </p:spPr>
      </p:pic>
      <p:grpSp>
        <p:nvGrpSpPr>
          <p:cNvPr id="6" name="object 6"/>
          <p:cNvGrpSpPr/>
          <p:nvPr/>
        </p:nvGrpSpPr>
        <p:grpSpPr>
          <a:xfrm>
            <a:off x="3" y="3348174"/>
            <a:ext cx="4612956" cy="109968"/>
            <a:chOff x="0" y="3346500"/>
            <a:chExt cx="4608195" cy="109855"/>
          </a:xfrm>
        </p:grpSpPr>
        <p:sp>
          <p:nvSpPr>
            <p:cNvPr id="7" name="object 7"/>
            <p:cNvSpPr/>
            <p:nvPr/>
          </p:nvSpPr>
          <p:spPr>
            <a:xfrm>
              <a:off x="0" y="3346500"/>
              <a:ext cx="1536065" cy="109855"/>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A30000"/>
            </a:solidFill>
          </p:spPr>
          <p:txBody>
            <a:bodyPr wrap="square" lIns="0" tIns="0" rIns="0" bIns="0" rtlCol="0"/>
            <a:lstStyle/>
            <a:p>
              <a:endParaRPr/>
            </a:p>
          </p:txBody>
        </p:sp>
        <p:sp>
          <p:nvSpPr>
            <p:cNvPr id="8" name="object 8"/>
            <p:cNvSpPr/>
            <p:nvPr/>
          </p:nvSpPr>
          <p:spPr>
            <a:xfrm>
              <a:off x="1535976"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EBEBEB"/>
            </a:solidFill>
          </p:spPr>
          <p:txBody>
            <a:bodyPr wrap="square" lIns="0" tIns="0" rIns="0" bIns="0" rtlCol="0"/>
            <a:lstStyle/>
            <a:p>
              <a:endParaRPr/>
            </a:p>
          </p:txBody>
        </p:sp>
        <p:sp>
          <p:nvSpPr>
            <p:cNvPr id="9" name="object 9"/>
            <p:cNvSpPr/>
            <p:nvPr/>
          </p:nvSpPr>
          <p:spPr>
            <a:xfrm>
              <a:off x="3071952"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D8D8D8"/>
            </a:solidFill>
          </p:spPr>
          <p:txBody>
            <a:bodyPr wrap="square" lIns="0" tIns="0" rIns="0" bIns="0" rtlCol="0"/>
            <a:lstStyle/>
            <a:p>
              <a:endParaRPr/>
            </a:p>
          </p:txBody>
        </p:sp>
      </p:grpSp>
      <p:sp>
        <p:nvSpPr>
          <p:cNvPr id="12" name="object 12"/>
          <p:cNvSpPr txBox="1">
            <a:spLocks noGrp="1"/>
          </p:cNvSpPr>
          <p:nvPr>
            <p:ph type="dt" sz="half" idx="6"/>
          </p:nvPr>
        </p:nvSpPr>
        <p:spPr>
          <a:xfrm>
            <a:off x="-12013" y="4426317"/>
            <a:ext cx="1481163" cy="234665"/>
          </a:xfrm>
          <a:prstGeom prst="rect">
            <a:avLst/>
          </a:prstGeom>
        </p:spPr>
        <p:txBody>
          <a:bodyPr vert="horz" wrap="square" lIns="0" tIns="24155" rIns="0" bIns="0" rtlCol="0">
            <a:spAutoFit/>
          </a:bodyPr>
          <a:lstStyle/>
          <a:p>
            <a:pPr marL="12713">
              <a:spcBef>
                <a:spcPts val="190"/>
              </a:spcBef>
            </a:pPr>
            <a:endParaRPr lang="en-US" spc="-11" dirty="0"/>
          </a:p>
          <a:p>
            <a:pPr marL="12713">
              <a:spcBef>
                <a:spcPts val="190"/>
              </a:spcBef>
            </a:pPr>
            <a:endParaRPr spc="-51" dirty="0"/>
          </a:p>
        </p:txBody>
      </p:sp>
      <p:sp>
        <p:nvSpPr>
          <p:cNvPr id="14" name="object 14"/>
          <p:cNvSpPr txBox="1">
            <a:spLocks noGrp="1"/>
          </p:cNvSpPr>
          <p:nvPr>
            <p:ph type="ftr" sz="quarter" idx="5"/>
          </p:nvPr>
        </p:nvSpPr>
        <p:spPr>
          <a:xfrm>
            <a:off x="143155" y="3140399"/>
            <a:ext cx="302118" cy="116820"/>
          </a:xfrm>
          <a:prstGeom prst="rect">
            <a:avLst/>
          </a:prstGeom>
        </p:spPr>
        <p:txBody>
          <a:bodyPr vert="horz" wrap="square" lIns="0" tIns="24155" rIns="0" bIns="0" rtlCol="0">
            <a:spAutoFit/>
          </a:bodyPr>
          <a:lstStyle/>
          <a:p>
            <a:pPr marL="12713">
              <a:spcBef>
                <a:spcPts val="190"/>
              </a:spcBef>
            </a:pPr>
            <a:r>
              <a:rPr spc="-11" dirty="0"/>
              <a:t>ENSI152</a:t>
            </a:r>
          </a:p>
        </p:txBody>
      </p:sp>
      <p:sp>
        <p:nvSpPr>
          <p:cNvPr id="15" name="object 15"/>
          <p:cNvSpPr txBox="1">
            <a:spLocks noGrp="1"/>
          </p:cNvSpPr>
          <p:nvPr>
            <p:ph type="sldNum" sz="quarter" idx="7"/>
          </p:nvPr>
        </p:nvSpPr>
        <p:spPr>
          <a:xfrm>
            <a:off x="4245401" y="3081989"/>
            <a:ext cx="263076" cy="116820"/>
          </a:xfrm>
          <a:prstGeom prst="rect">
            <a:avLst/>
          </a:prstGeom>
        </p:spPr>
        <p:txBody>
          <a:bodyPr vert="horz" wrap="square" lIns="0" tIns="24155" rIns="0" bIns="0" rtlCol="0">
            <a:spAutoFit/>
          </a:bodyPr>
          <a:lstStyle/>
          <a:p>
            <a:pPr marL="38139">
              <a:spcBef>
                <a:spcPts val="190"/>
              </a:spcBef>
            </a:pPr>
            <a:fld id="{81D60167-4931-47E6-BA6A-407CBD079E47}" type="slidenum">
              <a:rPr dirty="0"/>
              <a:pPr marL="38139">
                <a:spcBef>
                  <a:spcPts val="190"/>
                </a:spcBef>
              </a:pPr>
              <a:t>8</a:t>
            </a:fld>
            <a:r>
              <a:rPr spc="-115" dirty="0"/>
              <a:t> </a:t>
            </a:r>
            <a:r>
              <a:rPr dirty="0"/>
              <a:t>/</a:t>
            </a:r>
            <a:r>
              <a:rPr spc="-111" dirty="0"/>
              <a:t> </a:t>
            </a:r>
            <a:r>
              <a:rPr spc="-25" dirty="0"/>
              <a:t>11</a:t>
            </a:r>
          </a:p>
        </p:txBody>
      </p:sp>
      <p:sp>
        <p:nvSpPr>
          <p:cNvPr id="17" name="TextBox 16">
            <a:extLst>
              <a:ext uri="{FF2B5EF4-FFF2-40B4-BE49-F238E27FC236}">
                <a16:creationId xmlns:a16="http://schemas.microsoft.com/office/drawing/2014/main" id="{A9870FC0-37BC-D7DC-957F-CAA030CEAEEA}"/>
              </a:ext>
            </a:extLst>
          </p:cNvPr>
          <p:cNvSpPr txBox="1"/>
          <p:nvPr/>
        </p:nvSpPr>
        <p:spPr>
          <a:xfrm>
            <a:off x="1141129" y="-798835"/>
            <a:ext cx="2379896" cy="646999"/>
          </a:xfrm>
          <a:prstGeom prst="rect">
            <a:avLst/>
          </a:prstGeom>
          <a:noFill/>
        </p:spPr>
        <p:txBody>
          <a:bodyPr wrap="square">
            <a:spAutoFit/>
          </a:bodyPr>
          <a:lstStyle/>
          <a:p>
            <a:endParaRPr lang="en-US" dirty="0"/>
          </a:p>
          <a:p>
            <a:endParaRPr lang="en-US" sz="1802" dirty="0"/>
          </a:p>
        </p:txBody>
      </p:sp>
      <p:pic>
        <p:nvPicPr>
          <p:cNvPr id="18" name="object 5">
            <a:extLst>
              <a:ext uri="{FF2B5EF4-FFF2-40B4-BE49-F238E27FC236}">
                <a16:creationId xmlns:a16="http://schemas.microsoft.com/office/drawing/2014/main" id="{78A26400-1A46-0127-26D6-9A6B809104F3}"/>
              </a:ext>
            </a:extLst>
          </p:cNvPr>
          <p:cNvPicPr/>
          <p:nvPr/>
        </p:nvPicPr>
        <p:blipFill>
          <a:blip r:embed="rId3" cstate="print"/>
          <a:stretch>
            <a:fillRect/>
          </a:stretch>
        </p:blipFill>
        <p:spPr>
          <a:xfrm>
            <a:off x="314535" y="1730376"/>
            <a:ext cx="65268" cy="65268"/>
          </a:xfrm>
          <a:prstGeom prst="rect">
            <a:avLst/>
          </a:prstGeom>
        </p:spPr>
      </p:pic>
      <p:pic>
        <p:nvPicPr>
          <p:cNvPr id="19" name="object 5">
            <a:extLst>
              <a:ext uri="{FF2B5EF4-FFF2-40B4-BE49-F238E27FC236}">
                <a16:creationId xmlns:a16="http://schemas.microsoft.com/office/drawing/2014/main" id="{7407B8C6-EA12-D479-3BED-266AF91CEF13}"/>
              </a:ext>
            </a:extLst>
          </p:cNvPr>
          <p:cNvPicPr/>
          <p:nvPr/>
        </p:nvPicPr>
        <p:blipFill>
          <a:blip r:embed="rId3" cstate="print"/>
          <a:stretch>
            <a:fillRect/>
          </a:stretch>
        </p:blipFill>
        <p:spPr>
          <a:xfrm>
            <a:off x="314535" y="2188048"/>
            <a:ext cx="65268" cy="65268"/>
          </a:xfrm>
          <a:prstGeom prst="rect">
            <a:avLst/>
          </a:prstGeom>
        </p:spPr>
      </p:pic>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98" y="198302"/>
            <a:ext cx="825081" cy="232997"/>
          </a:xfrm>
          <a:prstGeom prst="rect">
            <a:avLst/>
          </a:prstGeom>
        </p:spPr>
        <p:txBody>
          <a:bodyPr vert="horz" wrap="square" lIns="0" tIns="17164" rIns="0" bIns="0" rtlCol="0">
            <a:spAutoFit/>
          </a:bodyPr>
          <a:lstStyle/>
          <a:p>
            <a:pPr marL="12713">
              <a:spcBef>
                <a:spcPts val="135"/>
              </a:spcBef>
            </a:pPr>
            <a:r>
              <a:rPr sz="1401" spc="-11" dirty="0">
                <a:solidFill>
                  <a:srgbClr val="CC0000"/>
                </a:solidFill>
                <a:latin typeface="LM Sans 12"/>
                <a:cs typeface="LM Sans 12"/>
              </a:rPr>
              <a:t>Conclusion</a:t>
            </a:r>
            <a:endParaRPr sz="1401">
              <a:latin typeface="LM Sans 12"/>
              <a:cs typeface="LM Sans 12"/>
            </a:endParaRPr>
          </a:p>
        </p:txBody>
      </p:sp>
      <p:pic>
        <p:nvPicPr>
          <p:cNvPr id="3" name="object 3"/>
          <p:cNvPicPr/>
          <p:nvPr/>
        </p:nvPicPr>
        <p:blipFill>
          <a:blip r:embed="rId2" cstate="print"/>
          <a:stretch>
            <a:fillRect/>
          </a:stretch>
        </p:blipFill>
        <p:spPr>
          <a:xfrm>
            <a:off x="308327" y="898355"/>
            <a:ext cx="65268" cy="65268"/>
          </a:xfrm>
          <a:prstGeom prst="rect">
            <a:avLst/>
          </a:prstGeom>
        </p:spPr>
      </p:pic>
      <p:pic>
        <p:nvPicPr>
          <p:cNvPr id="5" name="object 5"/>
          <p:cNvPicPr/>
          <p:nvPr/>
        </p:nvPicPr>
        <p:blipFill>
          <a:blip r:embed="rId3" cstate="print"/>
          <a:stretch>
            <a:fillRect/>
          </a:stretch>
        </p:blipFill>
        <p:spPr>
          <a:xfrm>
            <a:off x="308326" y="1525671"/>
            <a:ext cx="65268" cy="65268"/>
          </a:xfrm>
          <a:prstGeom prst="rect">
            <a:avLst/>
          </a:prstGeom>
        </p:spPr>
      </p:pic>
      <p:grpSp>
        <p:nvGrpSpPr>
          <p:cNvPr id="6" name="object 6"/>
          <p:cNvGrpSpPr/>
          <p:nvPr/>
        </p:nvGrpSpPr>
        <p:grpSpPr>
          <a:xfrm>
            <a:off x="3" y="3348174"/>
            <a:ext cx="4612956" cy="109968"/>
            <a:chOff x="0" y="3346500"/>
            <a:chExt cx="4608195" cy="109855"/>
          </a:xfrm>
        </p:grpSpPr>
        <p:sp>
          <p:nvSpPr>
            <p:cNvPr id="7" name="object 7"/>
            <p:cNvSpPr/>
            <p:nvPr/>
          </p:nvSpPr>
          <p:spPr>
            <a:xfrm>
              <a:off x="0" y="3346500"/>
              <a:ext cx="1536065" cy="109855"/>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A30000"/>
            </a:solidFill>
          </p:spPr>
          <p:txBody>
            <a:bodyPr wrap="square" lIns="0" tIns="0" rIns="0" bIns="0" rtlCol="0"/>
            <a:lstStyle/>
            <a:p>
              <a:endParaRPr/>
            </a:p>
          </p:txBody>
        </p:sp>
        <p:sp>
          <p:nvSpPr>
            <p:cNvPr id="8" name="object 8"/>
            <p:cNvSpPr/>
            <p:nvPr/>
          </p:nvSpPr>
          <p:spPr>
            <a:xfrm>
              <a:off x="1535976"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EBEBEB"/>
            </a:solidFill>
          </p:spPr>
          <p:txBody>
            <a:bodyPr wrap="square" lIns="0" tIns="0" rIns="0" bIns="0" rtlCol="0"/>
            <a:lstStyle/>
            <a:p>
              <a:endParaRPr/>
            </a:p>
          </p:txBody>
        </p:sp>
        <p:sp>
          <p:nvSpPr>
            <p:cNvPr id="9" name="object 9"/>
            <p:cNvSpPr/>
            <p:nvPr/>
          </p:nvSpPr>
          <p:spPr>
            <a:xfrm>
              <a:off x="3071952"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D8D8D8"/>
            </a:solidFill>
          </p:spPr>
          <p:txBody>
            <a:bodyPr wrap="square" lIns="0" tIns="0" rIns="0" bIns="0" rtlCol="0"/>
            <a:lstStyle/>
            <a:p>
              <a:endParaRPr/>
            </a:p>
          </p:txBody>
        </p:sp>
      </p:grpSp>
      <p:sp>
        <p:nvSpPr>
          <p:cNvPr id="11" name="object 11"/>
          <p:cNvSpPr txBox="1"/>
          <p:nvPr/>
        </p:nvSpPr>
        <p:spPr>
          <a:xfrm>
            <a:off x="3103664" y="3248702"/>
            <a:ext cx="1533202" cy="418495"/>
          </a:xfrm>
          <a:prstGeom prst="rect">
            <a:avLst/>
          </a:prstGeom>
        </p:spPr>
        <p:txBody>
          <a:bodyPr vert="horz" wrap="square" lIns="0" tIns="22884" rIns="0" bIns="0" rtlCol="0">
            <a:spAutoFit/>
          </a:bodyPr>
          <a:lstStyle/>
          <a:p>
            <a:pPr>
              <a:spcBef>
                <a:spcPts val="180"/>
              </a:spcBef>
            </a:pPr>
            <a:endParaRPr lang="en-US" sz="1201" dirty="0">
              <a:solidFill>
                <a:srgbClr val="F2F2F2"/>
              </a:solidFill>
              <a:latin typeface="LM Sans 12"/>
              <a:cs typeface="LM Sans 12"/>
            </a:endParaRPr>
          </a:p>
          <a:p>
            <a:pPr>
              <a:spcBef>
                <a:spcPts val="180"/>
              </a:spcBef>
            </a:pPr>
            <a:endParaRPr sz="1201" dirty="0">
              <a:latin typeface="LM Sans 12"/>
              <a:cs typeface="LM Sans 12"/>
            </a:endParaRPr>
          </a:p>
        </p:txBody>
      </p:sp>
      <p:sp>
        <p:nvSpPr>
          <p:cNvPr id="12" name="object 12"/>
          <p:cNvSpPr txBox="1">
            <a:spLocks noGrp="1"/>
          </p:cNvSpPr>
          <p:nvPr>
            <p:ph type="dt" sz="half" idx="6"/>
          </p:nvPr>
        </p:nvSpPr>
        <p:spPr>
          <a:xfrm>
            <a:off x="-12013" y="4426317"/>
            <a:ext cx="1481163" cy="234665"/>
          </a:xfrm>
          <a:prstGeom prst="rect">
            <a:avLst/>
          </a:prstGeom>
        </p:spPr>
        <p:txBody>
          <a:bodyPr vert="horz" wrap="square" lIns="0" tIns="24155" rIns="0" bIns="0" rtlCol="0">
            <a:spAutoFit/>
          </a:bodyPr>
          <a:lstStyle/>
          <a:p>
            <a:pPr marL="12713">
              <a:spcBef>
                <a:spcPts val="190"/>
              </a:spcBef>
            </a:pPr>
            <a:endParaRPr lang="en-US" spc="-11" dirty="0"/>
          </a:p>
          <a:p>
            <a:pPr marL="12713">
              <a:spcBef>
                <a:spcPts val="190"/>
              </a:spcBef>
            </a:pPr>
            <a:endParaRPr spc="-51" dirty="0"/>
          </a:p>
        </p:txBody>
      </p:sp>
      <p:sp>
        <p:nvSpPr>
          <p:cNvPr id="14" name="object 14"/>
          <p:cNvSpPr txBox="1">
            <a:spLocks noGrp="1"/>
          </p:cNvSpPr>
          <p:nvPr>
            <p:ph type="ftr" sz="quarter" idx="5"/>
          </p:nvPr>
        </p:nvSpPr>
        <p:spPr>
          <a:xfrm>
            <a:off x="157265" y="3136767"/>
            <a:ext cx="302118" cy="116820"/>
          </a:xfrm>
          <a:prstGeom prst="rect">
            <a:avLst/>
          </a:prstGeom>
        </p:spPr>
        <p:txBody>
          <a:bodyPr vert="horz" wrap="square" lIns="0" tIns="24155" rIns="0" bIns="0" rtlCol="0">
            <a:spAutoFit/>
          </a:bodyPr>
          <a:lstStyle/>
          <a:p>
            <a:pPr marL="12713">
              <a:spcBef>
                <a:spcPts val="190"/>
              </a:spcBef>
            </a:pPr>
            <a:r>
              <a:rPr spc="-11" dirty="0"/>
              <a:t>ENSI152</a:t>
            </a:r>
          </a:p>
        </p:txBody>
      </p:sp>
      <p:sp>
        <p:nvSpPr>
          <p:cNvPr id="15" name="object 15"/>
          <p:cNvSpPr txBox="1">
            <a:spLocks noGrp="1"/>
          </p:cNvSpPr>
          <p:nvPr>
            <p:ph type="sldNum" sz="quarter" idx="7"/>
          </p:nvPr>
        </p:nvSpPr>
        <p:spPr>
          <a:xfrm>
            <a:off x="4214400" y="3078356"/>
            <a:ext cx="263076" cy="116820"/>
          </a:xfrm>
          <a:prstGeom prst="rect">
            <a:avLst/>
          </a:prstGeom>
        </p:spPr>
        <p:txBody>
          <a:bodyPr vert="horz" wrap="square" lIns="0" tIns="24155" rIns="0" bIns="0" rtlCol="0">
            <a:spAutoFit/>
          </a:bodyPr>
          <a:lstStyle/>
          <a:p>
            <a:pPr marL="38139">
              <a:spcBef>
                <a:spcPts val="190"/>
              </a:spcBef>
            </a:pPr>
            <a:fld id="{81D60167-4931-47E6-BA6A-407CBD079E47}" type="slidenum">
              <a:rPr dirty="0"/>
              <a:pPr marL="38139">
                <a:spcBef>
                  <a:spcPts val="190"/>
                </a:spcBef>
              </a:pPr>
              <a:t>9</a:t>
            </a:fld>
            <a:r>
              <a:rPr spc="-115" dirty="0"/>
              <a:t> </a:t>
            </a:r>
            <a:r>
              <a:rPr dirty="0"/>
              <a:t>/</a:t>
            </a:r>
            <a:r>
              <a:rPr spc="-111" dirty="0"/>
              <a:t> </a:t>
            </a:r>
            <a:r>
              <a:rPr spc="-25" dirty="0"/>
              <a:t>11</a:t>
            </a:r>
          </a:p>
        </p:txBody>
      </p:sp>
      <p:sp>
        <p:nvSpPr>
          <p:cNvPr id="17" name="TextBox 16">
            <a:extLst>
              <a:ext uri="{FF2B5EF4-FFF2-40B4-BE49-F238E27FC236}">
                <a16:creationId xmlns:a16="http://schemas.microsoft.com/office/drawing/2014/main" id="{0F9A0CC0-B028-256B-F160-D1DD8CCAE400}"/>
              </a:ext>
            </a:extLst>
          </p:cNvPr>
          <p:cNvSpPr txBox="1"/>
          <p:nvPr/>
        </p:nvSpPr>
        <p:spPr>
          <a:xfrm>
            <a:off x="400463" y="799350"/>
            <a:ext cx="3356264" cy="1786948"/>
          </a:xfrm>
          <a:prstGeom prst="rect">
            <a:avLst/>
          </a:prstGeom>
          <a:noFill/>
        </p:spPr>
        <p:txBody>
          <a:bodyPr wrap="square">
            <a:spAutoFit/>
          </a:bodyPr>
          <a:lstStyle/>
          <a:p>
            <a:r>
              <a:rPr lang="en-US" sz="1001" b="1" dirty="0"/>
              <a:t>Summary</a:t>
            </a:r>
            <a:r>
              <a:rPr lang="en-US" sz="1001" dirty="0"/>
              <a:t>: Hand gesture recognition is an emerging, promising technology for smart homes, offering an intuitive, hands-free experience for users.</a:t>
            </a:r>
          </a:p>
          <a:p>
            <a:endParaRPr lang="en-US" sz="1001" dirty="0"/>
          </a:p>
          <a:p>
            <a:r>
              <a:rPr lang="en-US" sz="1001" b="1" dirty="0"/>
              <a:t>Future Outlook</a:t>
            </a:r>
            <a:r>
              <a:rPr lang="en-US" sz="1001" dirty="0"/>
              <a:t>: The continued development of AI and sensor technology will lead to even more seamless and adaptive smart home interactions.</a:t>
            </a:r>
          </a:p>
          <a:p>
            <a:endParaRPr lang="en-US" sz="1001" dirty="0"/>
          </a:p>
          <a:p>
            <a:r>
              <a:rPr lang="en-US" sz="1001" b="1" dirty="0"/>
              <a:t>Closing Thought</a:t>
            </a:r>
            <a:r>
              <a:rPr lang="en-US" sz="1001" dirty="0"/>
              <a:t>: Gesture recognition will redefine how we interact with our living spaces, making them more accessible and convenient.</a:t>
            </a:r>
            <a:endParaRPr lang="en-IN" sz="1001" dirty="0"/>
          </a:p>
        </p:txBody>
      </p:sp>
      <p:pic>
        <p:nvPicPr>
          <p:cNvPr id="18" name="object 5">
            <a:extLst>
              <a:ext uri="{FF2B5EF4-FFF2-40B4-BE49-F238E27FC236}">
                <a16:creationId xmlns:a16="http://schemas.microsoft.com/office/drawing/2014/main" id="{EE4C7257-10F4-1FAF-3EB3-AAFAD46E7EE7}"/>
              </a:ext>
            </a:extLst>
          </p:cNvPr>
          <p:cNvPicPr/>
          <p:nvPr/>
        </p:nvPicPr>
        <p:blipFill>
          <a:blip r:embed="rId3" cstate="print"/>
          <a:stretch>
            <a:fillRect/>
          </a:stretch>
        </p:blipFill>
        <p:spPr>
          <a:xfrm>
            <a:off x="308325" y="2108559"/>
            <a:ext cx="65268" cy="65268"/>
          </a:xfrm>
          <a:prstGeom prst="rect">
            <a:avLst/>
          </a:prstGeom>
        </p:spPr>
      </p:pic>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78d3d0dc-a490-4121-8ee1-d28f65d9cf3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C74EFF89FFA144BF525984F77EE03D" ma:contentTypeVersion="6" ma:contentTypeDescription="Create a new document." ma:contentTypeScope="" ma:versionID="53a97de19156ad8a3dbe716fd9b4d9f9">
  <xsd:schema xmlns:xsd="http://www.w3.org/2001/XMLSchema" xmlns:xs="http://www.w3.org/2001/XMLSchema" xmlns:p="http://schemas.microsoft.com/office/2006/metadata/properties" xmlns:ns3="78d3d0dc-a490-4121-8ee1-d28f65d9cf32" targetNamespace="http://schemas.microsoft.com/office/2006/metadata/properties" ma:root="true" ma:fieldsID="7ce056318aa1bfa28bda777424229867" ns3:_="">
    <xsd:import namespace="78d3d0dc-a490-4121-8ee1-d28f65d9cf32"/>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d3d0dc-a490-4121-8ee1-d28f65d9cf32"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E4BBCB5-2D25-4586-8BCB-3C99D9CFBBAD}">
  <ds:schemaRefs>
    <ds:schemaRef ds:uri="78d3d0dc-a490-4121-8ee1-d28f65d9cf32"/>
    <ds:schemaRef ds:uri="http://schemas.openxmlformats.org/package/2006/metadata/core-properties"/>
    <ds:schemaRef ds:uri="http://purl.org/dc/elements/1.1/"/>
    <ds:schemaRef ds:uri="http://schemas.microsoft.com/office/2006/documentManagement/types"/>
    <ds:schemaRef ds:uri="http://purl.org/dc/terms/"/>
    <ds:schemaRef ds:uri="http://schemas.microsoft.com/office/2006/metadata/properties"/>
    <ds:schemaRef ds:uri="http://purl.org/dc/dcmitype/"/>
    <ds:schemaRef ds:uri="http://www.w3.org/XML/1998/namespace"/>
    <ds:schemaRef ds:uri="http://schemas.microsoft.com/office/infopath/2007/PartnerControls"/>
  </ds:schemaRefs>
</ds:datastoreItem>
</file>

<file path=customXml/itemProps2.xml><?xml version="1.0" encoding="utf-8"?>
<ds:datastoreItem xmlns:ds="http://schemas.openxmlformats.org/officeDocument/2006/customXml" ds:itemID="{C6CD8311-7CB3-4C00-9F94-0E5189379714}">
  <ds:schemaRefs>
    <ds:schemaRef ds:uri="http://schemas.microsoft.com/sharepoint/v3/contenttype/forms"/>
  </ds:schemaRefs>
</ds:datastoreItem>
</file>

<file path=customXml/itemProps3.xml><?xml version="1.0" encoding="utf-8"?>
<ds:datastoreItem xmlns:ds="http://schemas.openxmlformats.org/officeDocument/2006/customXml" ds:itemID="{F6FB262B-82D6-4C0C-88B2-63CDD6E1DB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d3d0dc-a490-4121-8ee1-d28f65d9cf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134</TotalTime>
  <Words>799</Words>
  <Application>Microsoft Office PowerPoint</Application>
  <PresentationFormat>Custom</PresentationFormat>
  <Paragraphs>88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LM Sans 10</vt:lpstr>
      <vt:lpstr>LM Sans 12</vt:lpstr>
      <vt:lpstr>LM Sans 8</vt:lpstr>
      <vt:lpstr>Office Theme</vt:lpstr>
      <vt:lpstr>Hand Gesture Recognition for Smart Homes</vt:lpstr>
      <vt:lpstr>Introduction to Smart Homes</vt:lpstr>
      <vt:lpstr>Objectives of Gesture Recognition</vt:lpstr>
      <vt:lpstr>Problem Statement</vt:lpstr>
      <vt:lpstr>Methodology</vt:lpstr>
      <vt:lpstr>Expected Outcomes</vt:lpstr>
      <vt:lpstr>Lighting control: Turn lights on/off, adjust brightness, or change color with a wave or swipe gesture.  Temperature control: Adjust thermostat settings with simple gestures like a hand motion.  Security: Arm/disarm security systems or unlock doors with predefined gestures.  Entertainment: Play music, adjust volume, or change channels using gestures.  Home assistants: Gesture control for interaction with voice assistants (e.g., mute/unmute, pause/play). </vt:lpstr>
      <vt:lpstr>Environmental Factors: Lighting conditions, background noise, or interference from other devices.  Accuracy and Precision: Variability in gestures, different hand sizes, and individual differences.  Complexity in Interpretation: Ensuring the system can distinguish between similar gestures.  Privacy Concerns: Continuous video monitoring raises privacy issues.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Project Title Here]</dc:title>
  <dc:creator>Your Name 1, Your Name 2, Your Name 3, Your Name 4</dc:creator>
  <cp:lastModifiedBy>RISABH 2401730089</cp:lastModifiedBy>
  <cp:revision>3</cp:revision>
  <dcterms:created xsi:type="dcterms:W3CDTF">2025-02-09T18:14:36Z</dcterms:created>
  <dcterms:modified xsi:type="dcterms:W3CDTF">2025-02-10T14:42:11Z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2025-01-24T00:00:00Z</vt:filetime>
  </property>
  <property fmtid="{D5CDD505-2E9C-101B-9397-08002B2CF9AE}" pid="3" name="Creator">
    <vt:lpwstr>LaTeX with Beamer class</vt:lpwstr>
  </property>
  <property fmtid="{D5CDD505-2E9C-101B-9397-08002B2CF9AE}" pid="4" name="LastSaved">
    <vt:filetime>2025-02-09T00:00:00Z</vt:filetime>
  </property>
  <property fmtid="{D5CDD505-2E9C-101B-9397-08002B2CF9AE}" pid="5" name="Producer">
    <vt:lpwstr>3-Heights(TM) PDF Security Shell 4.8.25.2 (http://www.pdf-tools.com)</vt:lpwstr>
  </property>
  <property fmtid="{D5CDD505-2E9C-101B-9397-08002B2CF9AE}" pid="6" name="ContentTypeId">
    <vt:lpwstr>0x0101007FC74EFF89FFA144BF525984F77EE03D</vt:lpwstr>
  </property>
</Properties>
</file>