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338" r:id="rId2"/>
    <p:sldId id="257" r:id="rId3"/>
    <p:sldId id="569" r:id="rId4"/>
    <p:sldId id="589" r:id="rId5"/>
    <p:sldId id="543" r:id="rId6"/>
    <p:sldId id="542" r:id="rId7"/>
    <p:sldId id="544" r:id="rId8"/>
    <p:sldId id="585" r:id="rId9"/>
    <p:sldId id="545" r:id="rId10"/>
    <p:sldId id="546" r:id="rId11"/>
    <p:sldId id="548" r:id="rId12"/>
    <p:sldId id="547" r:id="rId13"/>
    <p:sldId id="549" r:id="rId14"/>
    <p:sldId id="550" r:id="rId15"/>
    <p:sldId id="586" r:id="rId16"/>
    <p:sldId id="587" r:id="rId17"/>
    <p:sldId id="588" r:id="rId18"/>
    <p:sldId id="551" r:id="rId19"/>
    <p:sldId id="541" r:id="rId20"/>
    <p:sldId id="553" r:id="rId21"/>
    <p:sldId id="555" r:id="rId22"/>
    <p:sldId id="556" r:id="rId23"/>
    <p:sldId id="568" r:id="rId24"/>
    <p:sldId id="571" r:id="rId25"/>
    <p:sldId id="572" r:id="rId26"/>
    <p:sldId id="573" r:id="rId27"/>
    <p:sldId id="574" r:id="rId28"/>
    <p:sldId id="575" r:id="rId29"/>
    <p:sldId id="590" r:id="rId30"/>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10114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18" autoAdjust="0"/>
    <p:restoredTop sz="94194" autoAdjust="0"/>
  </p:normalViewPr>
  <p:slideViewPr>
    <p:cSldViewPr>
      <p:cViewPr varScale="1">
        <p:scale>
          <a:sx n="109" d="100"/>
          <a:sy n="109" d="100"/>
        </p:scale>
        <p:origin x="1422" y="8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E916B540-29E0-D3D1-1729-88D5E78EF6F2}"/>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Calibri" pitchFamily="34" charset="0"/>
              </a:defRPr>
            </a:lvl1pPr>
          </a:lstStyle>
          <a:p>
            <a:pPr>
              <a:defRPr/>
            </a:pPr>
            <a:endParaRPr lang="en-US"/>
          </a:p>
        </p:txBody>
      </p:sp>
      <p:sp>
        <p:nvSpPr>
          <p:cNvPr id="31747" name="Rectangle 3">
            <a:extLst>
              <a:ext uri="{FF2B5EF4-FFF2-40B4-BE49-F238E27FC236}">
                <a16:creationId xmlns:a16="http://schemas.microsoft.com/office/drawing/2014/main" id="{00E8ED68-3891-56BB-7747-ECDA16B140EB}"/>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Calibri" pitchFamily="34" charset="0"/>
              </a:defRPr>
            </a:lvl1pPr>
          </a:lstStyle>
          <a:p>
            <a:pPr>
              <a:defRPr/>
            </a:pPr>
            <a:fld id="{1BE083B3-512E-4E3B-9A2B-19241EF2A96D}" type="datetimeFigureOut">
              <a:rPr lang="en-US"/>
              <a:pPr>
                <a:defRPr/>
              </a:pPr>
              <a:t>1/26/2024</a:t>
            </a:fld>
            <a:endParaRPr lang="en-US"/>
          </a:p>
        </p:txBody>
      </p:sp>
      <p:sp>
        <p:nvSpPr>
          <p:cNvPr id="17412" name="Rectangle 4">
            <a:extLst>
              <a:ext uri="{FF2B5EF4-FFF2-40B4-BE49-F238E27FC236}">
                <a16:creationId xmlns:a16="http://schemas.microsoft.com/office/drawing/2014/main" id="{4223690B-81F4-F8F3-A101-2C11CBB0E986}"/>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9" name="Rectangle 5">
            <a:extLst>
              <a:ext uri="{FF2B5EF4-FFF2-40B4-BE49-F238E27FC236}">
                <a16:creationId xmlns:a16="http://schemas.microsoft.com/office/drawing/2014/main" id="{D05F517E-159E-4491-8607-CEE54BE57346}"/>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1750" name="Rectangle 6">
            <a:extLst>
              <a:ext uri="{FF2B5EF4-FFF2-40B4-BE49-F238E27FC236}">
                <a16:creationId xmlns:a16="http://schemas.microsoft.com/office/drawing/2014/main" id="{EDF4764A-756E-6451-E607-6DE8D8715A50}"/>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Calibri" pitchFamily="34" charset="0"/>
              </a:defRPr>
            </a:lvl1pPr>
          </a:lstStyle>
          <a:p>
            <a:pPr>
              <a:defRPr/>
            </a:pPr>
            <a:endParaRPr lang="en-US"/>
          </a:p>
        </p:txBody>
      </p:sp>
      <p:sp>
        <p:nvSpPr>
          <p:cNvPr id="31751" name="Rectangle 7">
            <a:extLst>
              <a:ext uri="{FF2B5EF4-FFF2-40B4-BE49-F238E27FC236}">
                <a16:creationId xmlns:a16="http://schemas.microsoft.com/office/drawing/2014/main" id="{8E8B92A4-40F1-07B3-1C62-4423F079844B}"/>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fld id="{D3CE53F7-9AC6-4B0A-B8AF-16EF14F11E23}"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a:extLst>
              <a:ext uri="{FF2B5EF4-FFF2-40B4-BE49-F238E27FC236}">
                <a16:creationId xmlns:a16="http://schemas.microsoft.com/office/drawing/2014/main" id="{25374F2A-76C3-A8BA-240D-AE14BBD2B27B}"/>
              </a:ext>
            </a:extLst>
          </p:cNvPr>
          <p:cNvSpPr>
            <a:spLocks noGrp="1" noRot="1" noChangeAspect="1" noTextEdit="1"/>
          </p:cNvSpPr>
          <p:nvPr>
            <p:ph type="sldImg"/>
          </p:nvPr>
        </p:nvSpPr>
        <p:spPr>
          <a:ln/>
        </p:spPr>
      </p:sp>
      <p:sp>
        <p:nvSpPr>
          <p:cNvPr id="19459" name="Notes Placeholder 2">
            <a:extLst>
              <a:ext uri="{FF2B5EF4-FFF2-40B4-BE49-F238E27FC236}">
                <a16:creationId xmlns:a16="http://schemas.microsoft.com/office/drawing/2014/main" id="{1510EF2B-BF3C-F705-BBF8-40464529449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9460" name="Slide Number Placeholder 3">
            <a:extLst>
              <a:ext uri="{FF2B5EF4-FFF2-40B4-BE49-F238E27FC236}">
                <a16:creationId xmlns:a16="http://schemas.microsoft.com/office/drawing/2014/main" id="{1AD5233E-C936-72AE-24E2-7A1C4A53D821}"/>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5237D46B-F561-4A19-B982-EF5404381CB0}" type="slidenum">
              <a:rPr lang="en-IN" altLang="en-US">
                <a:latin typeface="Calibri" panose="020F0502020204030204" pitchFamily="34" charset="0"/>
              </a:rPr>
              <a:pPr/>
              <a:t>1</a:t>
            </a:fld>
            <a:endParaRPr lang="en-IN" altLang="en-US">
              <a:latin typeface="Calibri" panose="020F050202020403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a:extLst>
              <a:ext uri="{FF2B5EF4-FFF2-40B4-BE49-F238E27FC236}">
                <a16:creationId xmlns:a16="http://schemas.microsoft.com/office/drawing/2014/main" id="{DD15F578-361D-03CA-70B9-71525551F208}"/>
              </a:ext>
            </a:extLst>
          </p:cNvPr>
          <p:cNvSpPr>
            <a:spLocks noGrp="1" noRot="1" noChangeAspect="1" noTextEdit="1"/>
          </p:cNvSpPr>
          <p:nvPr>
            <p:ph type="sldImg"/>
          </p:nvPr>
        </p:nvSpPr>
        <p:spPr>
          <a:ln/>
        </p:spPr>
      </p:sp>
      <p:sp>
        <p:nvSpPr>
          <p:cNvPr id="21507" name="Notes Placeholder 2">
            <a:extLst>
              <a:ext uri="{FF2B5EF4-FFF2-40B4-BE49-F238E27FC236}">
                <a16:creationId xmlns:a16="http://schemas.microsoft.com/office/drawing/2014/main" id="{B77ACF26-AD9C-E765-FFDA-7CDFF7D0DC1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p>
        </p:txBody>
      </p:sp>
      <p:sp>
        <p:nvSpPr>
          <p:cNvPr id="21508" name="Slide Number Placeholder 3">
            <a:extLst>
              <a:ext uri="{FF2B5EF4-FFF2-40B4-BE49-F238E27FC236}">
                <a16:creationId xmlns:a16="http://schemas.microsoft.com/office/drawing/2014/main" id="{DA8AFB38-4703-D03A-867E-5A12870CC33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C25E360-A0AA-4542-8DAB-72C0F5FED2A3}" type="slidenum">
              <a:rPr lang="en-US" altLang="en-US">
                <a:latin typeface="Calibri" panose="020F0502020204030204" pitchFamily="34" charset="0"/>
              </a:rPr>
              <a:pPr/>
              <a:t>11</a:t>
            </a:fld>
            <a:endParaRPr lang="en-US" altLang="en-US">
              <a:latin typeface="Calibri" panose="020F0502020204030204" pitchFamily="34" charset="0"/>
            </a:endParaRPr>
          </a:p>
        </p:txBody>
      </p:sp>
    </p:spTree>
    <p:extLst>
      <p:ext uri="{BB962C8B-B14F-4D97-AF65-F5344CB8AC3E}">
        <p14:creationId xmlns:p14="http://schemas.microsoft.com/office/powerpoint/2010/main" val="23444286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a:extLst>
              <a:ext uri="{FF2B5EF4-FFF2-40B4-BE49-F238E27FC236}">
                <a16:creationId xmlns:a16="http://schemas.microsoft.com/office/drawing/2014/main" id="{DD15F578-361D-03CA-70B9-71525551F208}"/>
              </a:ext>
            </a:extLst>
          </p:cNvPr>
          <p:cNvSpPr>
            <a:spLocks noGrp="1" noRot="1" noChangeAspect="1" noTextEdit="1"/>
          </p:cNvSpPr>
          <p:nvPr>
            <p:ph type="sldImg"/>
          </p:nvPr>
        </p:nvSpPr>
        <p:spPr>
          <a:ln/>
        </p:spPr>
      </p:sp>
      <p:sp>
        <p:nvSpPr>
          <p:cNvPr id="21507" name="Notes Placeholder 2">
            <a:extLst>
              <a:ext uri="{FF2B5EF4-FFF2-40B4-BE49-F238E27FC236}">
                <a16:creationId xmlns:a16="http://schemas.microsoft.com/office/drawing/2014/main" id="{B77ACF26-AD9C-E765-FFDA-7CDFF7D0DC1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p>
        </p:txBody>
      </p:sp>
      <p:sp>
        <p:nvSpPr>
          <p:cNvPr id="21508" name="Slide Number Placeholder 3">
            <a:extLst>
              <a:ext uri="{FF2B5EF4-FFF2-40B4-BE49-F238E27FC236}">
                <a16:creationId xmlns:a16="http://schemas.microsoft.com/office/drawing/2014/main" id="{DA8AFB38-4703-D03A-867E-5A12870CC33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C25E360-A0AA-4542-8DAB-72C0F5FED2A3}" type="slidenum">
              <a:rPr lang="en-US" altLang="en-US">
                <a:latin typeface="Calibri" panose="020F0502020204030204" pitchFamily="34" charset="0"/>
              </a:rPr>
              <a:pPr/>
              <a:t>12</a:t>
            </a:fld>
            <a:endParaRPr lang="en-US" altLang="en-US">
              <a:latin typeface="Calibri" panose="020F0502020204030204" pitchFamily="34" charset="0"/>
            </a:endParaRPr>
          </a:p>
        </p:txBody>
      </p:sp>
    </p:spTree>
    <p:extLst>
      <p:ext uri="{BB962C8B-B14F-4D97-AF65-F5344CB8AC3E}">
        <p14:creationId xmlns:p14="http://schemas.microsoft.com/office/powerpoint/2010/main" val="3839837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a:extLst>
              <a:ext uri="{FF2B5EF4-FFF2-40B4-BE49-F238E27FC236}">
                <a16:creationId xmlns:a16="http://schemas.microsoft.com/office/drawing/2014/main" id="{DD15F578-361D-03CA-70B9-71525551F208}"/>
              </a:ext>
            </a:extLst>
          </p:cNvPr>
          <p:cNvSpPr>
            <a:spLocks noGrp="1" noRot="1" noChangeAspect="1" noTextEdit="1"/>
          </p:cNvSpPr>
          <p:nvPr>
            <p:ph type="sldImg"/>
          </p:nvPr>
        </p:nvSpPr>
        <p:spPr>
          <a:ln/>
        </p:spPr>
      </p:sp>
      <p:sp>
        <p:nvSpPr>
          <p:cNvPr id="21507" name="Notes Placeholder 2">
            <a:extLst>
              <a:ext uri="{FF2B5EF4-FFF2-40B4-BE49-F238E27FC236}">
                <a16:creationId xmlns:a16="http://schemas.microsoft.com/office/drawing/2014/main" id="{B77ACF26-AD9C-E765-FFDA-7CDFF7D0DC1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p>
        </p:txBody>
      </p:sp>
      <p:sp>
        <p:nvSpPr>
          <p:cNvPr id="21508" name="Slide Number Placeholder 3">
            <a:extLst>
              <a:ext uri="{FF2B5EF4-FFF2-40B4-BE49-F238E27FC236}">
                <a16:creationId xmlns:a16="http://schemas.microsoft.com/office/drawing/2014/main" id="{DA8AFB38-4703-D03A-867E-5A12870CC33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C25E360-A0AA-4542-8DAB-72C0F5FED2A3}" type="slidenum">
              <a:rPr lang="en-US" altLang="en-US">
                <a:latin typeface="Calibri" panose="020F0502020204030204" pitchFamily="34" charset="0"/>
              </a:rPr>
              <a:pPr/>
              <a:t>13</a:t>
            </a:fld>
            <a:endParaRPr lang="en-US" altLang="en-US">
              <a:latin typeface="Calibri" panose="020F0502020204030204" pitchFamily="34" charset="0"/>
            </a:endParaRPr>
          </a:p>
        </p:txBody>
      </p:sp>
    </p:spTree>
    <p:extLst>
      <p:ext uri="{BB962C8B-B14F-4D97-AF65-F5344CB8AC3E}">
        <p14:creationId xmlns:p14="http://schemas.microsoft.com/office/powerpoint/2010/main" val="33534206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a:extLst>
              <a:ext uri="{FF2B5EF4-FFF2-40B4-BE49-F238E27FC236}">
                <a16:creationId xmlns:a16="http://schemas.microsoft.com/office/drawing/2014/main" id="{DD15F578-361D-03CA-70B9-71525551F208}"/>
              </a:ext>
            </a:extLst>
          </p:cNvPr>
          <p:cNvSpPr>
            <a:spLocks noGrp="1" noRot="1" noChangeAspect="1" noTextEdit="1"/>
          </p:cNvSpPr>
          <p:nvPr>
            <p:ph type="sldImg"/>
          </p:nvPr>
        </p:nvSpPr>
        <p:spPr>
          <a:ln/>
        </p:spPr>
      </p:sp>
      <p:sp>
        <p:nvSpPr>
          <p:cNvPr id="21507" name="Notes Placeholder 2">
            <a:extLst>
              <a:ext uri="{FF2B5EF4-FFF2-40B4-BE49-F238E27FC236}">
                <a16:creationId xmlns:a16="http://schemas.microsoft.com/office/drawing/2014/main" id="{B77ACF26-AD9C-E765-FFDA-7CDFF7D0DC1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p>
        </p:txBody>
      </p:sp>
      <p:sp>
        <p:nvSpPr>
          <p:cNvPr id="21508" name="Slide Number Placeholder 3">
            <a:extLst>
              <a:ext uri="{FF2B5EF4-FFF2-40B4-BE49-F238E27FC236}">
                <a16:creationId xmlns:a16="http://schemas.microsoft.com/office/drawing/2014/main" id="{DA8AFB38-4703-D03A-867E-5A12870CC33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C25E360-A0AA-4542-8DAB-72C0F5FED2A3}" type="slidenum">
              <a:rPr lang="en-US" altLang="en-US">
                <a:latin typeface="Calibri" panose="020F0502020204030204" pitchFamily="34" charset="0"/>
              </a:rPr>
              <a:pPr/>
              <a:t>14</a:t>
            </a:fld>
            <a:endParaRPr lang="en-US" altLang="en-US">
              <a:latin typeface="Calibri" panose="020F0502020204030204" pitchFamily="34" charset="0"/>
            </a:endParaRPr>
          </a:p>
        </p:txBody>
      </p:sp>
    </p:spTree>
    <p:extLst>
      <p:ext uri="{BB962C8B-B14F-4D97-AF65-F5344CB8AC3E}">
        <p14:creationId xmlns:p14="http://schemas.microsoft.com/office/powerpoint/2010/main" val="7535331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a:extLst>
              <a:ext uri="{FF2B5EF4-FFF2-40B4-BE49-F238E27FC236}">
                <a16:creationId xmlns:a16="http://schemas.microsoft.com/office/drawing/2014/main" id="{DD15F578-361D-03CA-70B9-71525551F208}"/>
              </a:ext>
            </a:extLst>
          </p:cNvPr>
          <p:cNvSpPr>
            <a:spLocks noGrp="1" noRot="1" noChangeAspect="1" noTextEdit="1"/>
          </p:cNvSpPr>
          <p:nvPr>
            <p:ph type="sldImg"/>
          </p:nvPr>
        </p:nvSpPr>
        <p:spPr>
          <a:ln/>
        </p:spPr>
      </p:sp>
      <p:sp>
        <p:nvSpPr>
          <p:cNvPr id="21507" name="Notes Placeholder 2">
            <a:extLst>
              <a:ext uri="{FF2B5EF4-FFF2-40B4-BE49-F238E27FC236}">
                <a16:creationId xmlns:a16="http://schemas.microsoft.com/office/drawing/2014/main" id="{B77ACF26-AD9C-E765-FFDA-7CDFF7D0DC1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p>
        </p:txBody>
      </p:sp>
      <p:sp>
        <p:nvSpPr>
          <p:cNvPr id="21508" name="Slide Number Placeholder 3">
            <a:extLst>
              <a:ext uri="{FF2B5EF4-FFF2-40B4-BE49-F238E27FC236}">
                <a16:creationId xmlns:a16="http://schemas.microsoft.com/office/drawing/2014/main" id="{DA8AFB38-4703-D03A-867E-5A12870CC33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C25E360-A0AA-4542-8DAB-72C0F5FED2A3}" type="slidenum">
              <a:rPr lang="en-US" altLang="en-US">
                <a:latin typeface="Calibri" panose="020F0502020204030204" pitchFamily="34" charset="0"/>
              </a:rPr>
              <a:pPr/>
              <a:t>15</a:t>
            </a:fld>
            <a:endParaRPr lang="en-US" altLang="en-US">
              <a:latin typeface="Calibri" panose="020F0502020204030204" pitchFamily="34" charset="0"/>
            </a:endParaRPr>
          </a:p>
        </p:txBody>
      </p:sp>
    </p:spTree>
    <p:extLst>
      <p:ext uri="{BB962C8B-B14F-4D97-AF65-F5344CB8AC3E}">
        <p14:creationId xmlns:p14="http://schemas.microsoft.com/office/powerpoint/2010/main" val="6508989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a:extLst>
              <a:ext uri="{FF2B5EF4-FFF2-40B4-BE49-F238E27FC236}">
                <a16:creationId xmlns:a16="http://schemas.microsoft.com/office/drawing/2014/main" id="{DD15F578-361D-03CA-70B9-71525551F208}"/>
              </a:ext>
            </a:extLst>
          </p:cNvPr>
          <p:cNvSpPr>
            <a:spLocks noGrp="1" noRot="1" noChangeAspect="1" noTextEdit="1"/>
          </p:cNvSpPr>
          <p:nvPr>
            <p:ph type="sldImg"/>
          </p:nvPr>
        </p:nvSpPr>
        <p:spPr>
          <a:ln/>
        </p:spPr>
      </p:sp>
      <p:sp>
        <p:nvSpPr>
          <p:cNvPr id="21507" name="Notes Placeholder 2">
            <a:extLst>
              <a:ext uri="{FF2B5EF4-FFF2-40B4-BE49-F238E27FC236}">
                <a16:creationId xmlns:a16="http://schemas.microsoft.com/office/drawing/2014/main" id="{B77ACF26-AD9C-E765-FFDA-7CDFF7D0DC1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p>
        </p:txBody>
      </p:sp>
      <p:sp>
        <p:nvSpPr>
          <p:cNvPr id="21508" name="Slide Number Placeholder 3">
            <a:extLst>
              <a:ext uri="{FF2B5EF4-FFF2-40B4-BE49-F238E27FC236}">
                <a16:creationId xmlns:a16="http://schemas.microsoft.com/office/drawing/2014/main" id="{DA8AFB38-4703-D03A-867E-5A12870CC33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C25E360-A0AA-4542-8DAB-72C0F5FED2A3}" type="slidenum">
              <a:rPr lang="en-US" altLang="en-US">
                <a:latin typeface="Calibri" panose="020F0502020204030204" pitchFamily="34" charset="0"/>
              </a:rPr>
              <a:pPr/>
              <a:t>16</a:t>
            </a:fld>
            <a:endParaRPr lang="en-US" altLang="en-US">
              <a:latin typeface="Calibri" panose="020F0502020204030204" pitchFamily="34" charset="0"/>
            </a:endParaRPr>
          </a:p>
        </p:txBody>
      </p:sp>
    </p:spTree>
    <p:extLst>
      <p:ext uri="{BB962C8B-B14F-4D97-AF65-F5344CB8AC3E}">
        <p14:creationId xmlns:p14="http://schemas.microsoft.com/office/powerpoint/2010/main" val="32011024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a:extLst>
              <a:ext uri="{FF2B5EF4-FFF2-40B4-BE49-F238E27FC236}">
                <a16:creationId xmlns:a16="http://schemas.microsoft.com/office/drawing/2014/main" id="{DD15F578-361D-03CA-70B9-71525551F208}"/>
              </a:ext>
            </a:extLst>
          </p:cNvPr>
          <p:cNvSpPr>
            <a:spLocks noGrp="1" noRot="1" noChangeAspect="1" noTextEdit="1"/>
          </p:cNvSpPr>
          <p:nvPr>
            <p:ph type="sldImg"/>
          </p:nvPr>
        </p:nvSpPr>
        <p:spPr>
          <a:ln/>
        </p:spPr>
      </p:sp>
      <p:sp>
        <p:nvSpPr>
          <p:cNvPr id="21507" name="Notes Placeholder 2">
            <a:extLst>
              <a:ext uri="{FF2B5EF4-FFF2-40B4-BE49-F238E27FC236}">
                <a16:creationId xmlns:a16="http://schemas.microsoft.com/office/drawing/2014/main" id="{B77ACF26-AD9C-E765-FFDA-7CDFF7D0DC1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p>
        </p:txBody>
      </p:sp>
      <p:sp>
        <p:nvSpPr>
          <p:cNvPr id="21508" name="Slide Number Placeholder 3">
            <a:extLst>
              <a:ext uri="{FF2B5EF4-FFF2-40B4-BE49-F238E27FC236}">
                <a16:creationId xmlns:a16="http://schemas.microsoft.com/office/drawing/2014/main" id="{DA8AFB38-4703-D03A-867E-5A12870CC33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C25E360-A0AA-4542-8DAB-72C0F5FED2A3}" type="slidenum">
              <a:rPr lang="en-US" altLang="en-US">
                <a:latin typeface="Calibri" panose="020F0502020204030204" pitchFamily="34" charset="0"/>
              </a:rPr>
              <a:pPr/>
              <a:t>17</a:t>
            </a:fld>
            <a:endParaRPr lang="en-US" altLang="en-US">
              <a:latin typeface="Calibri" panose="020F0502020204030204" pitchFamily="34" charset="0"/>
            </a:endParaRPr>
          </a:p>
        </p:txBody>
      </p:sp>
    </p:spTree>
    <p:extLst>
      <p:ext uri="{BB962C8B-B14F-4D97-AF65-F5344CB8AC3E}">
        <p14:creationId xmlns:p14="http://schemas.microsoft.com/office/powerpoint/2010/main" val="39195990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a:extLst>
              <a:ext uri="{FF2B5EF4-FFF2-40B4-BE49-F238E27FC236}">
                <a16:creationId xmlns:a16="http://schemas.microsoft.com/office/drawing/2014/main" id="{DD15F578-361D-03CA-70B9-71525551F208}"/>
              </a:ext>
            </a:extLst>
          </p:cNvPr>
          <p:cNvSpPr>
            <a:spLocks noGrp="1" noRot="1" noChangeAspect="1" noTextEdit="1"/>
          </p:cNvSpPr>
          <p:nvPr>
            <p:ph type="sldImg"/>
          </p:nvPr>
        </p:nvSpPr>
        <p:spPr>
          <a:ln/>
        </p:spPr>
      </p:sp>
      <p:sp>
        <p:nvSpPr>
          <p:cNvPr id="21507" name="Notes Placeholder 2">
            <a:extLst>
              <a:ext uri="{FF2B5EF4-FFF2-40B4-BE49-F238E27FC236}">
                <a16:creationId xmlns:a16="http://schemas.microsoft.com/office/drawing/2014/main" id="{B77ACF26-AD9C-E765-FFDA-7CDFF7D0DC1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p>
        </p:txBody>
      </p:sp>
      <p:sp>
        <p:nvSpPr>
          <p:cNvPr id="21508" name="Slide Number Placeholder 3">
            <a:extLst>
              <a:ext uri="{FF2B5EF4-FFF2-40B4-BE49-F238E27FC236}">
                <a16:creationId xmlns:a16="http://schemas.microsoft.com/office/drawing/2014/main" id="{DA8AFB38-4703-D03A-867E-5A12870CC33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C25E360-A0AA-4542-8DAB-72C0F5FED2A3}" type="slidenum">
              <a:rPr lang="en-US" altLang="en-US">
                <a:latin typeface="Calibri" panose="020F0502020204030204" pitchFamily="34" charset="0"/>
              </a:rPr>
              <a:pPr/>
              <a:t>18</a:t>
            </a:fld>
            <a:endParaRPr lang="en-US" altLang="en-US">
              <a:latin typeface="Calibri" panose="020F0502020204030204" pitchFamily="34" charset="0"/>
            </a:endParaRPr>
          </a:p>
        </p:txBody>
      </p:sp>
    </p:spTree>
    <p:extLst>
      <p:ext uri="{BB962C8B-B14F-4D97-AF65-F5344CB8AC3E}">
        <p14:creationId xmlns:p14="http://schemas.microsoft.com/office/powerpoint/2010/main" val="40418526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a:extLst>
              <a:ext uri="{FF2B5EF4-FFF2-40B4-BE49-F238E27FC236}">
                <a16:creationId xmlns:a16="http://schemas.microsoft.com/office/drawing/2014/main" id="{DD15F578-361D-03CA-70B9-71525551F208}"/>
              </a:ext>
            </a:extLst>
          </p:cNvPr>
          <p:cNvSpPr>
            <a:spLocks noGrp="1" noRot="1" noChangeAspect="1" noTextEdit="1"/>
          </p:cNvSpPr>
          <p:nvPr>
            <p:ph type="sldImg"/>
          </p:nvPr>
        </p:nvSpPr>
        <p:spPr>
          <a:ln/>
        </p:spPr>
      </p:sp>
      <p:sp>
        <p:nvSpPr>
          <p:cNvPr id="21507" name="Notes Placeholder 2">
            <a:extLst>
              <a:ext uri="{FF2B5EF4-FFF2-40B4-BE49-F238E27FC236}">
                <a16:creationId xmlns:a16="http://schemas.microsoft.com/office/drawing/2014/main" id="{B77ACF26-AD9C-E765-FFDA-7CDFF7D0DC1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p>
        </p:txBody>
      </p:sp>
      <p:sp>
        <p:nvSpPr>
          <p:cNvPr id="21508" name="Slide Number Placeholder 3">
            <a:extLst>
              <a:ext uri="{FF2B5EF4-FFF2-40B4-BE49-F238E27FC236}">
                <a16:creationId xmlns:a16="http://schemas.microsoft.com/office/drawing/2014/main" id="{DA8AFB38-4703-D03A-867E-5A12870CC33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C25E360-A0AA-4542-8DAB-72C0F5FED2A3}" type="slidenum">
              <a:rPr lang="en-US" altLang="en-US">
                <a:latin typeface="Calibri" panose="020F0502020204030204" pitchFamily="34" charset="0"/>
              </a:rPr>
              <a:pPr/>
              <a:t>19</a:t>
            </a:fld>
            <a:endParaRPr lang="en-US" altLang="en-US">
              <a:latin typeface="Calibri" panose="020F0502020204030204" pitchFamily="34" charset="0"/>
            </a:endParaRPr>
          </a:p>
        </p:txBody>
      </p:sp>
    </p:spTree>
    <p:extLst>
      <p:ext uri="{BB962C8B-B14F-4D97-AF65-F5344CB8AC3E}">
        <p14:creationId xmlns:p14="http://schemas.microsoft.com/office/powerpoint/2010/main" val="31095794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a:extLst>
              <a:ext uri="{FF2B5EF4-FFF2-40B4-BE49-F238E27FC236}">
                <a16:creationId xmlns:a16="http://schemas.microsoft.com/office/drawing/2014/main" id="{DD15F578-361D-03CA-70B9-71525551F208}"/>
              </a:ext>
            </a:extLst>
          </p:cNvPr>
          <p:cNvSpPr>
            <a:spLocks noGrp="1" noRot="1" noChangeAspect="1" noTextEdit="1"/>
          </p:cNvSpPr>
          <p:nvPr>
            <p:ph type="sldImg"/>
          </p:nvPr>
        </p:nvSpPr>
        <p:spPr>
          <a:ln/>
        </p:spPr>
      </p:sp>
      <p:sp>
        <p:nvSpPr>
          <p:cNvPr id="21507" name="Notes Placeholder 2">
            <a:extLst>
              <a:ext uri="{FF2B5EF4-FFF2-40B4-BE49-F238E27FC236}">
                <a16:creationId xmlns:a16="http://schemas.microsoft.com/office/drawing/2014/main" id="{B77ACF26-AD9C-E765-FFDA-7CDFF7D0DC1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p>
        </p:txBody>
      </p:sp>
      <p:sp>
        <p:nvSpPr>
          <p:cNvPr id="21508" name="Slide Number Placeholder 3">
            <a:extLst>
              <a:ext uri="{FF2B5EF4-FFF2-40B4-BE49-F238E27FC236}">
                <a16:creationId xmlns:a16="http://schemas.microsoft.com/office/drawing/2014/main" id="{DA8AFB38-4703-D03A-867E-5A12870CC33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C25E360-A0AA-4542-8DAB-72C0F5FED2A3}" type="slidenum">
              <a:rPr lang="en-US" altLang="en-US">
                <a:latin typeface="Calibri" panose="020F0502020204030204" pitchFamily="34" charset="0"/>
              </a:rPr>
              <a:pPr/>
              <a:t>20</a:t>
            </a:fld>
            <a:endParaRPr lang="en-US" altLang="en-US">
              <a:latin typeface="Calibri" panose="020F0502020204030204" pitchFamily="34" charset="0"/>
            </a:endParaRPr>
          </a:p>
        </p:txBody>
      </p:sp>
    </p:spTree>
    <p:extLst>
      <p:ext uri="{BB962C8B-B14F-4D97-AF65-F5344CB8AC3E}">
        <p14:creationId xmlns:p14="http://schemas.microsoft.com/office/powerpoint/2010/main" val="39184858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a:extLst>
              <a:ext uri="{FF2B5EF4-FFF2-40B4-BE49-F238E27FC236}">
                <a16:creationId xmlns:a16="http://schemas.microsoft.com/office/drawing/2014/main" id="{DD15F578-361D-03CA-70B9-71525551F208}"/>
              </a:ext>
            </a:extLst>
          </p:cNvPr>
          <p:cNvSpPr>
            <a:spLocks noGrp="1" noRot="1" noChangeAspect="1" noTextEdit="1"/>
          </p:cNvSpPr>
          <p:nvPr>
            <p:ph type="sldImg"/>
          </p:nvPr>
        </p:nvSpPr>
        <p:spPr>
          <a:ln/>
        </p:spPr>
      </p:sp>
      <p:sp>
        <p:nvSpPr>
          <p:cNvPr id="21507" name="Notes Placeholder 2">
            <a:extLst>
              <a:ext uri="{FF2B5EF4-FFF2-40B4-BE49-F238E27FC236}">
                <a16:creationId xmlns:a16="http://schemas.microsoft.com/office/drawing/2014/main" id="{B77ACF26-AD9C-E765-FFDA-7CDFF7D0DC1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p>
        </p:txBody>
      </p:sp>
      <p:sp>
        <p:nvSpPr>
          <p:cNvPr id="21508" name="Slide Number Placeholder 3">
            <a:extLst>
              <a:ext uri="{FF2B5EF4-FFF2-40B4-BE49-F238E27FC236}">
                <a16:creationId xmlns:a16="http://schemas.microsoft.com/office/drawing/2014/main" id="{DA8AFB38-4703-D03A-867E-5A12870CC33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C25E360-A0AA-4542-8DAB-72C0F5FED2A3}" type="slidenum">
              <a:rPr lang="en-US" altLang="en-US">
                <a:latin typeface="Calibri" panose="020F0502020204030204" pitchFamily="34" charset="0"/>
              </a:rPr>
              <a:pPr/>
              <a:t>3</a:t>
            </a:fld>
            <a:endParaRPr lang="en-US" altLang="en-US">
              <a:latin typeface="Calibri" panose="020F0502020204030204" pitchFamily="34" charset="0"/>
            </a:endParaRPr>
          </a:p>
        </p:txBody>
      </p:sp>
    </p:spTree>
    <p:extLst>
      <p:ext uri="{BB962C8B-B14F-4D97-AF65-F5344CB8AC3E}">
        <p14:creationId xmlns:p14="http://schemas.microsoft.com/office/powerpoint/2010/main" val="69196680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a:extLst>
              <a:ext uri="{FF2B5EF4-FFF2-40B4-BE49-F238E27FC236}">
                <a16:creationId xmlns:a16="http://schemas.microsoft.com/office/drawing/2014/main" id="{DD15F578-361D-03CA-70B9-71525551F208}"/>
              </a:ext>
            </a:extLst>
          </p:cNvPr>
          <p:cNvSpPr>
            <a:spLocks noGrp="1" noRot="1" noChangeAspect="1" noTextEdit="1"/>
          </p:cNvSpPr>
          <p:nvPr>
            <p:ph type="sldImg"/>
          </p:nvPr>
        </p:nvSpPr>
        <p:spPr>
          <a:ln/>
        </p:spPr>
      </p:sp>
      <p:sp>
        <p:nvSpPr>
          <p:cNvPr id="21507" name="Notes Placeholder 2">
            <a:extLst>
              <a:ext uri="{FF2B5EF4-FFF2-40B4-BE49-F238E27FC236}">
                <a16:creationId xmlns:a16="http://schemas.microsoft.com/office/drawing/2014/main" id="{B77ACF26-AD9C-E765-FFDA-7CDFF7D0DC1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p>
        </p:txBody>
      </p:sp>
      <p:sp>
        <p:nvSpPr>
          <p:cNvPr id="21508" name="Slide Number Placeholder 3">
            <a:extLst>
              <a:ext uri="{FF2B5EF4-FFF2-40B4-BE49-F238E27FC236}">
                <a16:creationId xmlns:a16="http://schemas.microsoft.com/office/drawing/2014/main" id="{DA8AFB38-4703-D03A-867E-5A12870CC33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C25E360-A0AA-4542-8DAB-72C0F5FED2A3}" type="slidenum">
              <a:rPr lang="en-US" altLang="en-US">
                <a:latin typeface="Calibri" panose="020F0502020204030204" pitchFamily="34" charset="0"/>
              </a:rPr>
              <a:pPr/>
              <a:t>21</a:t>
            </a:fld>
            <a:endParaRPr lang="en-US" altLang="en-US">
              <a:latin typeface="Calibri" panose="020F0502020204030204" pitchFamily="34" charset="0"/>
            </a:endParaRPr>
          </a:p>
        </p:txBody>
      </p:sp>
    </p:spTree>
    <p:extLst>
      <p:ext uri="{BB962C8B-B14F-4D97-AF65-F5344CB8AC3E}">
        <p14:creationId xmlns:p14="http://schemas.microsoft.com/office/powerpoint/2010/main" val="23415187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a:extLst>
              <a:ext uri="{FF2B5EF4-FFF2-40B4-BE49-F238E27FC236}">
                <a16:creationId xmlns:a16="http://schemas.microsoft.com/office/drawing/2014/main" id="{DD15F578-361D-03CA-70B9-71525551F208}"/>
              </a:ext>
            </a:extLst>
          </p:cNvPr>
          <p:cNvSpPr>
            <a:spLocks noGrp="1" noRot="1" noChangeAspect="1" noTextEdit="1"/>
          </p:cNvSpPr>
          <p:nvPr>
            <p:ph type="sldImg"/>
          </p:nvPr>
        </p:nvSpPr>
        <p:spPr>
          <a:ln/>
        </p:spPr>
      </p:sp>
      <p:sp>
        <p:nvSpPr>
          <p:cNvPr id="21507" name="Notes Placeholder 2">
            <a:extLst>
              <a:ext uri="{FF2B5EF4-FFF2-40B4-BE49-F238E27FC236}">
                <a16:creationId xmlns:a16="http://schemas.microsoft.com/office/drawing/2014/main" id="{B77ACF26-AD9C-E765-FFDA-7CDFF7D0DC1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p>
        </p:txBody>
      </p:sp>
      <p:sp>
        <p:nvSpPr>
          <p:cNvPr id="21508" name="Slide Number Placeholder 3">
            <a:extLst>
              <a:ext uri="{FF2B5EF4-FFF2-40B4-BE49-F238E27FC236}">
                <a16:creationId xmlns:a16="http://schemas.microsoft.com/office/drawing/2014/main" id="{DA8AFB38-4703-D03A-867E-5A12870CC33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C25E360-A0AA-4542-8DAB-72C0F5FED2A3}" type="slidenum">
              <a:rPr lang="en-US" altLang="en-US">
                <a:latin typeface="Calibri" panose="020F0502020204030204" pitchFamily="34" charset="0"/>
              </a:rPr>
              <a:pPr/>
              <a:t>22</a:t>
            </a:fld>
            <a:endParaRPr lang="en-US" altLang="en-US">
              <a:latin typeface="Calibri" panose="020F0502020204030204" pitchFamily="34" charset="0"/>
            </a:endParaRPr>
          </a:p>
        </p:txBody>
      </p:sp>
    </p:spTree>
    <p:extLst>
      <p:ext uri="{BB962C8B-B14F-4D97-AF65-F5344CB8AC3E}">
        <p14:creationId xmlns:p14="http://schemas.microsoft.com/office/powerpoint/2010/main" val="36234251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a:extLst>
              <a:ext uri="{FF2B5EF4-FFF2-40B4-BE49-F238E27FC236}">
                <a16:creationId xmlns:a16="http://schemas.microsoft.com/office/drawing/2014/main" id="{DD15F578-361D-03CA-70B9-71525551F208}"/>
              </a:ext>
            </a:extLst>
          </p:cNvPr>
          <p:cNvSpPr>
            <a:spLocks noGrp="1" noRot="1" noChangeAspect="1" noTextEdit="1"/>
          </p:cNvSpPr>
          <p:nvPr>
            <p:ph type="sldImg"/>
          </p:nvPr>
        </p:nvSpPr>
        <p:spPr>
          <a:ln/>
        </p:spPr>
      </p:sp>
      <p:sp>
        <p:nvSpPr>
          <p:cNvPr id="21507" name="Notes Placeholder 2">
            <a:extLst>
              <a:ext uri="{FF2B5EF4-FFF2-40B4-BE49-F238E27FC236}">
                <a16:creationId xmlns:a16="http://schemas.microsoft.com/office/drawing/2014/main" id="{B77ACF26-AD9C-E765-FFDA-7CDFF7D0DC1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p>
        </p:txBody>
      </p:sp>
      <p:sp>
        <p:nvSpPr>
          <p:cNvPr id="21508" name="Slide Number Placeholder 3">
            <a:extLst>
              <a:ext uri="{FF2B5EF4-FFF2-40B4-BE49-F238E27FC236}">
                <a16:creationId xmlns:a16="http://schemas.microsoft.com/office/drawing/2014/main" id="{DA8AFB38-4703-D03A-867E-5A12870CC33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C25E360-A0AA-4542-8DAB-72C0F5FED2A3}" type="slidenum">
              <a:rPr lang="en-US" altLang="en-US">
                <a:latin typeface="Calibri" panose="020F0502020204030204" pitchFamily="34" charset="0"/>
              </a:rPr>
              <a:pPr/>
              <a:t>23</a:t>
            </a:fld>
            <a:endParaRPr lang="en-US" altLang="en-US">
              <a:latin typeface="Calibri" panose="020F0502020204030204" pitchFamily="34" charset="0"/>
            </a:endParaRPr>
          </a:p>
        </p:txBody>
      </p:sp>
    </p:spTree>
    <p:extLst>
      <p:ext uri="{BB962C8B-B14F-4D97-AF65-F5344CB8AC3E}">
        <p14:creationId xmlns:p14="http://schemas.microsoft.com/office/powerpoint/2010/main" val="294493710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a:extLst>
              <a:ext uri="{FF2B5EF4-FFF2-40B4-BE49-F238E27FC236}">
                <a16:creationId xmlns:a16="http://schemas.microsoft.com/office/drawing/2014/main" id="{DD15F578-361D-03CA-70B9-71525551F208}"/>
              </a:ext>
            </a:extLst>
          </p:cNvPr>
          <p:cNvSpPr>
            <a:spLocks noGrp="1" noRot="1" noChangeAspect="1" noTextEdit="1"/>
          </p:cNvSpPr>
          <p:nvPr>
            <p:ph type="sldImg"/>
          </p:nvPr>
        </p:nvSpPr>
        <p:spPr>
          <a:ln/>
        </p:spPr>
      </p:sp>
      <p:sp>
        <p:nvSpPr>
          <p:cNvPr id="21507" name="Notes Placeholder 2">
            <a:extLst>
              <a:ext uri="{FF2B5EF4-FFF2-40B4-BE49-F238E27FC236}">
                <a16:creationId xmlns:a16="http://schemas.microsoft.com/office/drawing/2014/main" id="{B77ACF26-AD9C-E765-FFDA-7CDFF7D0DC1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p>
        </p:txBody>
      </p:sp>
      <p:sp>
        <p:nvSpPr>
          <p:cNvPr id="21508" name="Slide Number Placeholder 3">
            <a:extLst>
              <a:ext uri="{FF2B5EF4-FFF2-40B4-BE49-F238E27FC236}">
                <a16:creationId xmlns:a16="http://schemas.microsoft.com/office/drawing/2014/main" id="{DA8AFB38-4703-D03A-867E-5A12870CC33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C25E360-A0AA-4542-8DAB-72C0F5FED2A3}" type="slidenum">
              <a:rPr lang="en-US" altLang="en-US">
                <a:latin typeface="Calibri" panose="020F0502020204030204" pitchFamily="34" charset="0"/>
              </a:rPr>
              <a:pPr/>
              <a:t>24</a:t>
            </a:fld>
            <a:endParaRPr lang="en-US" altLang="en-US">
              <a:latin typeface="Calibri" panose="020F0502020204030204" pitchFamily="34" charset="0"/>
            </a:endParaRPr>
          </a:p>
        </p:txBody>
      </p:sp>
    </p:spTree>
    <p:extLst>
      <p:ext uri="{BB962C8B-B14F-4D97-AF65-F5344CB8AC3E}">
        <p14:creationId xmlns:p14="http://schemas.microsoft.com/office/powerpoint/2010/main" val="253952696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a:extLst>
              <a:ext uri="{FF2B5EF4-FFF2-40B4-BE49-F238E27FC236}">
                <a16:creationId xmlns:a16="http://schemas.microsoft.com/office/drawing/2014/main" id="{DD15F578-361D-03CA-70B9-71525551F208}"/>
              </a:ext>
            </a:extLst>
          </p:cNvPr>
          <p:cNvSpPr>
            <a:spLocks noGrp="1" noRot="1" noChangeAspect="1" noTextEdit="1"/>
          </p:cNvSpPr>
          <p:nvPr>
            <p:ph type="sldImg"/>
          </p:nvPr>
        </p:nvSpPr>
        <p:spPr>
          <a:ln/>
        </p:spPr>
      </p:sp>
      <p:sp>
        <p:nvSpPr>
          <p:cNvPr id="21507" name="Notes Placeholder 2">
            <a:extLst>
              <a:ext uri="{FF2B5EF4-FFF2-40B4-BE49-F238E27FC236}">
                <a16:creationId xmlns:a16="http://schemas.microsoft.com/office/drawing/2014/main" id="{B77ACF26-AD9C-E765-FFDA-7CDFF7D0DC1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p>
        </p:txBody>
      </p:sp>
      <p:sp>
        <p:nvSpPr>
          <p:cNvPr id="21508" name="Slide Number Placeholder 3">
            <a:extLst>
              <a:ext uri="{FF2B5EF4-FFF2-40B4-BE49-F238E27FC236}">
                <a16:creationId xmlns:a16="http://schemas.microsoft.com/office/drawing/2014/main" id="{DA8AFB38-4703-D03A-867E-5A12870CC33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C25E360-A0AA-4542-8DAB-72C0F5FED2A3}" type="slidenum">
              <a:rPr lang="en-US" altLang="en-US">
                <a:latin typeface="Calibri" panose="020F0502020204030204" pitchFamily="34" charset="0"/>
              </a:rPr>
              <a:pPr/>
              <a:t>25</a:t>
            </a:fld>
            <a:endParaRPr lang="en-US" altLang="en-US">
              <a:latin typeface="Calibri" panose="020F0502020204030204" pitchFamily="34" charset="0"/>
            </a:endParaRPr>
          </a:p>
        </p:txBody>
      </p:sp>
    </p:spTree>
    <p:extLst>
      <p:ext uri="{BB962C8B-B14F-4D97-AF65-F5344CB8AC3E}">
        <p14:creationId xmlns:p14="http://schemas.microsoft.com/office/powerpoint/2010/main" val="282811598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a:extLst>
              <a:ext uri="{FF2B5EF4-FFF2-40B4-BE49-F238E27FC236}">
                <a16:creationId xmlns:a16="http://schemas.microsoft.com/office/drawing/2014/main" id="{DD15F578-361D-03CA-70B9-71525551F208}"/>
              </a:ext>
            </a:extLst>
          </p:cNvPr>
          <p:cNvSpPr>
            <a:spLocks noGrp="1" noRot="1" noChangeAspect="1" noTextEdit="1"/>
          </p:cNvSpPr>
          <p:nvPr>
            <p:ph type="sldImg"/>
          </p:nvPr>
        </p:nvSpPr>
        <p:spPr>
          <a:ln/>
        </p:spPr>
      </p:sp>
      <p:sp>
        <p:nvSpPr>
          <p:cNvPr id="21507" name="Notes Placeholder 2">
            <a:extLst>
              <a:ext uri="{FF2B5EF4-FFF2-40B4-BE49-F238E27FC236}">
                <a16:creationId xmlns:a16="http://schemas.microsoft.com/office/drawing/2014/main" id="{B77ACF26-AD9C-E765-FFDA-7CDFF7D0DC1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p>
        </p:txBody>
      </p:sp>
      <p:sp>
        <p:nvSpPr>
          <p:cNvPr id="21508" name="Slide Number Placeholder 3">
            <a:extLst>
              <a:ext uri="{FF2B5EF4-FFF2-40B4-BE49-F238E27FC236}">
                <a16:creationId xmlns:a16="http://schemas.microsoft.com/office/drawing/2014/main" id="{DA8AFB38-4703-D03A-867E-5A12870CC33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C25E360-A0AA-4542-8DAB-72C0F5FED2A3}" type="slidenum">
              <a:rPr lang="en-US" altLang="en-US">
                <a:latin typeface="Calibri" panose="020F0502020204030204" pitchFamily="34" charset="0"/>
              </a:rPr>
              <a:pPr/>
              <a:t>26</a:t>
            </a:fld>
            <a:endParaRPr lang="en-US" altLang="en-US">
              <a:latin typeface="Calibri" panose="020F0502020204030204" pitchFamily="34" charset="0"/>
            </a:endParaRPr>
          </a:p>
        </p:txBody>
      </p:sp>
    </p:spTree>
    <p:extLst>
      <p:ext uri="{BB962C8B-B14F-4D97-AF65-F5344CB8AC3E}">
        <p14:creationId xmlns:p14="http://schemas.microsoft.com/office/powerpoint/2010/main" val="305751584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a:extLst>
              <a:ext uri="{FF2B5EF4-FFF2-40B4-BE49-F238E27FC236}">
                <a16:creationId xmlns:a16="http://schemas.microsoft.com/office/drawing/2014/main" id="{DD15F578-361D-03CA-70B9-71525551F208}"/>
              </a:ext>
            </a:extLst>
          </p:cNvPr>
          <p:cNvSpPr>
            <a:spLocks noGrp="1" noRot="1" noChangeAspect="1" noTextEdit="1"/>
          </p:cNvSpPr>
          <p:nvPr>
            <p:ph type="sldImg"/>
          </p:nvPr>
        </p:nvSpPr>
        <p:spPr>
          <a:ln/>
        </p:spPr>
      </p:sp>
      <p:sp>
        <p:nvSpPr>
          <p:cNvPr id="21507" name="Notes Placeholder 2">
            <a:extLst>
              <a:ext uri="{FF2B5EF4-FFF2-40B4-BE49-F238E27FC236}">
                <a16:creationId xmlns:a16="http://schemas.microsoft.com/office/drawing/2014/main" id="{B77ACF26-AD9C-E765-FFDA-7CDFF7D0DC1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p>
        </p:txBody>
      </p:sp>
      <p:sp>
        <p:nvSpPr>
          <p:cNvPr id="21508" name="Slide Number Placeholder 3">
            <a:extLst>
              <a:ext uri="{FF2B5EF4-FFF2-40B4-BE49-F238E27FC236}">
                <a16:creationId xmlns:a16="http://schemas.microsoft.com/office/drawing/2014/main" id="{DA8AFB38-4703-D03A-867E-5A12870CC33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C25E360-A0AA-4542-8DAB-72C0F5FED2A3}" type="slidenum">
              <a:rPr lang="en-US" altLang="en-US">
                <a:latin typeface="Calibri" panose="020F0502020204030204" pitchFamily="34" charset="0"/>
              </a:rPr>
              <a:pPr/>
              <a:t>27</a:t>
            </a:fld>
            <a:endParaRPr lang="en-US" altLang="en-US">
              <a:latin typeface="Calibri" panose="020F0502020204030204" pitchFamily="34" charset="0"/>
            </a:endParaRPr>
          </a:p>
        </p:txBody>
      </p:sp>
    </p:spTree>
    <p:extLst>
      <p:ext uri="{BB962C8B-B14F-4D97-AF65-F5344CB8AC3E}">
        <p14:creationId xmlns:p14="http://schemas.microsoft.com/office/powerpoint/2010/main" val="189468709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a:extLst>
              <a:ext uri="{FF2B5EF4-FFF2-40B4-BE49-F238E27FC236}">
                <a16:creationId xmlns:a16="http://schemas.microsoft.com/office/drawing/2014/main" id="{DD15F578-361D-03CA-70B9-71525551F208}"/>
              </a:ext>
            </a:extLst>
          </p:cNvPr>
          <p:cNvSpPr>
            <a:spLocks noGrp="1" noRot="1" noChangeAspect="1" noTextEdit="1"/>
          </p:cNvSpPr>
          <p:nvPr>
            <p:ph type="sldImg"/>
          </p:nvPr>
        </p:nvSpPr>
        <p:spPr>
          <a:ln/>
        </p:spPr>
      </p:sp>
      <p:sp>
        <p:nvSpPr>
          <p:cNvPr id="21507" name="Notes Placeholder 2">
            <a:extLst>
              <a:ext uri="{FF2B5EF4-FFF2-40B4-BE49-F238E27FC236}">
                <a16:creationId xmlns:a16="http://schemas.microsoft.com/office/drawing/2014/main" id="{B77ACF26-AD9C-E765-FFDA-7CDFF7D0DC1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p>
        </p:txBody>
      </p:sp>
      <p:sp>
        <p:nvSpPr>
          <p:cNvPr id="21508" name="Slide Number Placeholder 3">
            <a:extLst>
              <a:ext uri="{FF2B5EF4-FFF2-40B4-BE49-F238E27FC236}">
                <a16:creationId xmlns:a16="http://schemas.microsoft.com/office/drawing/2014/main" id="{DA8AFB38-4703-D03A-867E-5A12870CC33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C25E360-A0AA-4542-8DAB-72C0F5FED2A3}" type="slidenum">
              <a:rPr lang="en-US" altLang="en-US">
                <a:latin typeface="Calibri" panose="020F0502020204030204" pitchFamily="34" charset="0"/>
              </a:rPr>
              <a:pPr/>
              <a:t>28</a:t>
            </a:fld>
            <a:endParaRPr lang="en-US" altLang="en-US">
              <a:latin typeface="Calibri" panose="020F0502020204030204" pitchFamily="34" charset="0"/>
            </a:endParaRPr>
          </a:p>
        </p:txBody>
      </p:sp>
    </p:spTree>
    <p:extLst>
      <p:ext uri="{BB962C8B-B14F-4D97-AF65-F5344CB8AC3E}">
        <p14:creationId xmlns:p14="http://schemas.microsoft.com/office/powerpoint/2010/main" val="366236553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a:extLst>
              <a:ext uri="{FF2B5EF4-FFF2-40B4-BE49-F238E27FC236}">
                <a16:creationId xmlns:a16="http://schemas.microsoft.com/office/drawing/2014/main" id="{DD15F578-361D-03CA-70B9-71525551F208}"/>
              </a:ext>
            </a:extLst>
          </p:cNvPr>
          <p:cNvSpPr>
            <a:spLocks noGrp="1" noRot="1" noChangeAspect="1" noTextEdit="1"/>
          </p:cNvSpPr>
          <p:nvPr>
            <p:ph type="sldImg"/>
          </p:nvPr>
        </p:nvSpPr>
        <p:spPr>
          <a:ln/>
        </p:spPr>
      </p:sp>
      <p:sp>
        <p:nvSpPr>
          <p:cNvPr id="21507" name="Notes Placeholder 2">
            <a:extLst>
              <a:ext uri="{FF2B5EF4-FFF2-40B4-BE49-F238E27FC236}">
                <a16:creationId xmlns:a16="http://schemas.microsoft.com/office/drawing/2014/main" id="{B77ACF26-AD9C-E765-FFDA-7CDFF7D0DC1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p>
        </p:txBody>
      </p:sp>
      <p:sp>
        <p:nvSpPr>
          <p:cNvPr id="21508" name="Slide Number Placeholder 3">
            <a:extLst>
              <a:ext uri="{FF2B5EF4-FFF2-40B4-BE49-F238E27FC236}">
                <a16:creationId xmlns:a16="http://schemas.microsoft.com/office/drawing/2014/main" id="{DA8AFB38-4703-D03A-867E-5A12870CC33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C25E360-A0AA-4542-8DAB-72C0F5FED2A3}" type="slidenum">
              <a:rPr lang="en-US" altLang="en-US">
                <a:latin typeface="Calibri" panose="020F0502020204030204" pitchFamily="34" charset="0"/>
              </a:rPr>
              <a:pPr/>
              <a:t>29</a:t>
            </a:fld>
            <a:endParaRPr lang="en-US" altLang="en-US">
              <a:latin typeface="Calibri" panose="020F0502020204030204" pitchFamily="34" charset="0"/>
            </a:endParaRPr>
          </a:p>
        </p:txBody>
      </p:sp>
    </p:spTree>
    <p:extLst>
      <p:ext uri="{BB962C8B-B14F-4D97-AF65-F5344CB8AC3E}">
        <p14:creationId xmlns:p14="http://schemas.microsoft.com/office/powerpoint/2010/main" val="11094324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a:extLst>
              <a:ext uri="{FF2B5EF4-FFF2-40B4-BE49-F238E27FC236}">
                <a16:creationId xmlns:a16="http://schemas.microsoft.com/office/drawing/2014/main" id="{DD15F578-361D-03CA-70B9-71525551F208}"/>
              </a:ext>
            </a:extLst>
          </p:cNvPr>
          <p:cNvSpPr>
            <a:spLocks noGrp="1" noRot="1" noChangeAspect="1" noTextEdit="1"/>
          </p:cNvSpPr>
          <p:nvPr>
            <p:ph type="sldImg"/>
          </p:nvPr>
        </p:nvSpPr>
        <p:spPr>
          <a:ln/>
        </p:spPr>
      </p:sp>
      <p:sp>
        <p:nvSpPr>
          <p:cNvPr id="21507" name="Notes Placeholder 2">
            <a:extLst>
              <a:ext uri="{FF2B5EF4-FFF2-40B4-BE49-F238E27FC236}">
                <a16:creationId xmlns:a16="http://schemas.microsoft.com/office/drawing/2014/main" id="{B77ACF26-AD9C-E765-FFDA-7CDFF7D0DC1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p>
        </p:txBody>
      </p:sp>
      <p:sp>
        <p:nvSpPr>
          <p:cNvPr id="21508" name="Slide Number Placeholder 3">
            <a:extLst>
              <a:ext uri="{FF2B5EF4-FFF2-40B4-BE49-F238E27FC236}">
                <a16:creationId xmlns:a16="http://schemas.microsoft.com/office/drawing/2014/main" id="{DA8AFB38-4703-D03A-867E-5A12870CC33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C25E360-A0AA-4542-8DAB-72C0F5FED2A3}" type="slidenum">
              <a:rPr lang="en-US" altLang="en-US">
                <a:latin typeface="Calibri" panose="020F0502020204030204" pitchFamily="34" charset="0"/>
              </a:rPr>
              <a:pPr/>
              <a:t>4</a:t>
            </a:fld>
            <a:endParaRPr lang="en-US" altLang="en-US">
              <a:latin typeface="Calibri" panose="020F0502020204030204" pitchFamily="34" charset="0"/>
            </a:endParaRPr>
          </a:p>
        </p:txBody>
      </p:sp>
    </p:spTree>
    <p:extLst>
      <p:ext uri="{BB962C8B-B14F-4D97-AF65-F5344CB8AC3E}">
        <p14:creationId xmlns:p14="http://schemas.microsoft.com/office/powerpoint/2010/main" val="2906077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a:extLst>
              <a:ext uri="{FF2B5EF4-FFF2-40B4-BE49-F238E27FC236}">
                <a16:creationId xmlns:a16="http://schemas.microsoft.com/office/drawing/2014/main" id="{DD15F578-361D-03CA-70B9-71525551F208}"/>
              </a:ext>
            </a:extLst>
          </p:cNvPr>
          <p:cNvSpPr>
            <a:spLocks noGrp="1" noRot="1" noChangeAspect="1" noTextEdit="1"/>
          </p:cNvSpPr>
          <p:nvPr>
            <p:ph type="sldImg"/>
          </p:nvPr>
        </p:nvSpPr>
        <p:spPr>
          <a:ln/>
        </p:spPr>
      </p:sp>
      <p:sp>
        <p:nvSpPr>
          <p:cNvPr id="21507" name="Notes Placeholder 2">
            <a:extLst>
              <a:ext uri="{FF2B5EF4-FFF2-40B4-BE49-F238E27FC236}">
                <a16:creationId xmlns:a16="http://schemas.microsoft.com/office/drawing/2014/main" id="{B77ACF26-AD9C-E765-FFDA-7CDFF7D0DC1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p>
        </p:txBody>
      </p:sp>
      <p:sp>
        <p:nvSpPr>
          <p:cNvPr id="21508" name="Slide Number Placeholder 3">
            <a:extLst>
              <a:ext uri="{FF2B5EF4-FFF2-40B4-BE49-F238E27FC236}">
                <a16:creationId xmlns:a16="http://schemas.microsoft.com/office/drawing/2014/main" id="{DA8AFB38-4703-D03A-867E-5A12870CC33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C25E360-A0AA-4542-8DAB-72C0F5FED2A3}" type="slidenum">
              <a:rPr lang="en-US" altLang="en-US">
                <a:latin typeface="Calibri" panose="020F0502020204030204" pitchFamily="34" charset="0"/>
              </a:rPr>
              <a:pPr/>
              <a:t>5</a:t>
            </a:fld>
            <a:endParaRPr lang="en-US" altLang="en-US">
              <a:latin typeface="Calibri" panose="020F0502020204030204" pitchFamily="34" charset="0"/>
            </a:endParaRPr>
          </a:p>
        </p:txBody>
      </p:sp>
    </p:spTree>
    <p:extLst>
      <p:ext uri="{BB962C8B-B14F-4D97-AF65-F5344CB8AC3E}">
        <p14:creationId xmlns:p14="http://schemas.microsoft.com/office/powerpoint/2010/main" val="16930185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a:extLst>
              <a:ext uri="{FF2B5EF4-FFF2-40B4-BE49-F238E27FC236}">
                <a16:creationId xmlns:a16="http://schemas.microsoft.com/office/drawing/2014/main" id="{DD15F578-361D-03CA-70B9-71525551F208}"/>
              </a:ext>
            </a:extLst>
          </p:cNvPr>
          <p:cNvSpPr>
            <a:spLocks noGrp="1" noRot="1" noChangeAspect="1" noTextEdit="1"/>
          </p:cNvSpPr>
          <p:nvPr>
            <p:ph type="sldImg"/>
          </p:nvPr>
        </p:nvSpPr>
        <p:spPr>
          <a:ln/>
        </p:spPr>
      </p:sp>
      <p:sp>
        <p:nvSpPr>
          <p:cNvPr id="21507" name="Notes Placeholder 2">
            <a:extLst>
              <a:ext uri="{FF2B5EF4-FFF2-40B4-BE49-F238E27FC236}">
                <a16:creationId xmlns:a16="http://schemas.microsoft.com/office/drawing/2014/main" id="{B77ACF26-AD9C-E765-FFDA-7CDFF7D0DC1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p>
        </p:txBody>
      </p:sp>
      <p:sp>
        <p:nvSpPr>
          <p:cNvPr id="21508" name="Slide Number Placeholder 3">
            <a:extLst>
              <a:ext uri="{FF2B5EF4-FFF2-40B4-BE49-F238E27FC236}">
                <a16:creationId xmlns:a16="http://schemas.microsoft.com/office/drawing/2014/main" id="{DA8AFB38-4703-D03A-867E-5A12870CC33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C25E360-A0AA-4542-8DAB-72C0F5FED2A3}" type="slidenum">
              <a:rPr lang="en-US" altLang="en-US">
                <a:latin typeface="Calibri" panose="020F0502020204030204" pitchFamily="34" charset="0"/>
              </a:rPr>
              <a:pPr/>
              <a:t>6</a:t>
            </a:fld>
            <a:endParaRPr lang="en-US" altLang="en-US">
              <a:latin typeface="Calibri" panose="020F0502020204030204" pitchFamily="34" charset="0"/>
            </a:endParaRPr>
          </a:p>
        </p:txBody>
      </p:sp>
    </p:spTree>
    <p:extLst>
      <p:ext uri="{BB962C8B-B14F-4D97-AF65-F5344CB8AC3E}">
        <p14:creationId xmlns:p14="http://schemas.microsoft.com/office/powerpoint/2010/main" val="22186532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a:extLst>
              <a:ext uri="{FF2B5EF4-FFF2-40B4-BE49-F238E27FC236}">
                <a16:creationId xmlns:a16="http://schemas.microsoft.com/office/drawing/2014/main" id="{DD15F578-361D-03CA-70B9-71525551F208}"/>
              </a:ext>
            </a:extLst>
          </p:cNvPr>
          <p:cNvSpPr>
            <a:spLocks noGrp="1" noRot="1" noChangeAspect="1" noTextEdit="1"/>
          </p:cNvSpPr>
          <p:nvPr>
            <p:ph type="sldImg"/>
          </p:nvPr>
        </p:nvSpPr>
        <p:spPr>
          <a:ln/>
        </p:spPr>
      </p:sp>
      <p:sp>
        <p:nvSpPr>
          <p:cNvPr id="21507" name="Notes Placeholder 2">
            <a:extLst>
              <a:ext uri="{FF2B5EF4-FFF2-40B4-BE49-F238E27FC236}">
                <a16:creationId xmlns:a16="http://schemas.microsoft.com/office/drawing/2014/main" id="{B77ACF26-AD9C-E765-FFDA-7CDFF7D0DC1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p>
        </p:txBody>
      </p:sp>
      <p:sp>
        <p:nvSpPr>
          <p:cNvPr id="21508" name="Slide Number Placeholder 3">
            <a:extLst>
              <a:ext uri="{FF2B5EF4-FFF2-40B4-BE49-F238E27FC236}">
                <a16:creationId xmlns:a16="http://schemas.microsoft.com/office/drawing/2014/main" id="{DA8AFB38-4703-D03A-867E-5A12870CC33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C25E360-A0AA-4542-8DAB-72C0F5FED2A3}" type="slidenum">
              <a:rPr lang="en-US" altLang="en-US">
                <a:latin typeface="Calibri" panose="020F0502020204030204" pitchFamily="34" charset="0"/>
              </a:rPr>
              <a:pPr/>
              <a:t>7</a:t>
            </a:fld>
            <a:endParaRPr lang="en-US" altLang="en-US">
              <a:latin typeface="Calibri" panose="020F0502020204030204" pitchFamily="34" charset="0"/>
            </a:endParaRPr>
          </a:p>
        </p:txBody>
      </p:sp>
    </p:spTree>
    <p:extLst>
      <p:ext uri="{BB962C8B-B14F-4D97-AF65-F5344CB8AC3E}">
        <p14:creationId xmlns:p14="http://schemas.microsoft.com/office/powerpoint/2010/main" val="1681743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a:extLst>
              <a:ext uri="{FF2B5EF4-FFF2-40B4-BE49-F238E27FC236}">
                <a16:creationId xmlns:a16="http://schemas.microsoft.com/office/drawing/2014/main" id="{DD15F578-361D-03CA-70B9-71525551F208}"/>
              </a:ext>
            </a:extLst>
          </p:cNvPr>
          <p:cNvSpPr>
            <a:spLocks noGrp="1" noRot="1" noChangeAspect="1" noTextEdit="1"/>
          </p:cNvSpPr>
          <p:nvPr>
            <p:ph type="sldImg"/>
          </p:nvPr>
        </p:nvSpPr>
        <p:spPr>
          <a:ln/>
        </p:spPr>
      </p:sp>
      <p:sp>
        <p:nvSpPr>
          <p:cNvPr id="21507" name="Notes Placeholder 2">
            <a:extLst>
              <a:ext uri="{FF2B5EF4-FFF2-40B4-BE49-F238E27FC236}">
                <a16:creationId xmlns:a16="http://schemas.microsoft.com/office/drawing/2014/main" id="{B77ACF26-AD9C-E765-FFDA-7CDFF7D0DC1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p>
        </p:txBody>
      </p:sp>
      <p:sp>
        <p:nvSpPr>
          <p:cNvPr id="21508" name="Slide Number Placeholder 3">
            <a:extLst>
              <a:ext uri="{FF2B5EF4-FFF2-40B4-BE49-F238E27FC236}">
                <a16:creationId xmlns:a16="http://schemas.microsoft.com/office/drawing/2014/main" id="{DA8AFB38-4703-D03A-867E-5A12870CC33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C25E360-A0AA-4542-8DAB-72C0F5FED2A3}" type="slidenum">
              <a:rPr lang="en-US" altLang="en-US">
                <a:latin typeface="Calibri" panose="020F0502020204030204" pitchFamily="34" charset="0"/>
              </a:rPr>
              <a:pPr/>
              <a:t>8</a:t>
            </a:fld>
            <a:endParaRPr lang="en-US" altLang="en-US">
              <a:latin typeface="Calibri" panose="020F0502020204030204" pitchFamily="34" charset="0"/>
            </a:endParaRPr>
          </a:p>
        </p:txBody>
      </p:sp>
    </p:spTree>
    <p:extLst>
      <p:ext uri="{BB962C8B-B14F-4D97-AF65-F5344CB8AC3E}">
        <p14:creationId xmlns:p14="http://schemas.microsoft.com/office/powerpoint/2010/main" val="14382703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a:extLst>
              <a:ext uri="{FF2B5EF4-FFF2-40B4-BE49-F238E27FC236}">
                <a16:creationId xmlns:a16="http://schemas.microsoft.com/office/drawing/2014/main" id="{DD15F578-361D-03CA-70B9-71525551F208}"/>
              </a:ext>
            </a:extLst>
          </p:cNvPr>
          <p:cNvSpPr>
            <a:spLocks noGrp="1" noRot="1" noChangeAspect="1" noTextEdit="1"/>
          </p:cNvSpPr>
          <p:nvPr>
            <p:ph type="sldImg"/>
          </p:nvPr>
        </p:nvSpPr>
        <p:spPr>
          <a:ln/>
        </p:spPr>
      </p:sp>
      <p:sp>
        <p:nvSpPr>
          <p:cNvPr id="21507" name="Notes Placeholder 2">
            <a:extLst>
              <a:ext uri="{FF2B5EF4-FFF2-40B4-BE49-F238E27FC236}">
                <a16:creationId xmlns:a16="http://schemas.microsoft.com/office/drawing/2014/main" id="{B77ACF26-AD9C-E765-FFDA-7CDFF7D0DC1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p>
        </p:txBody>
      </p:sp>
      <p:sp>
        <p:nvSpPr>
          <p:cNvPr id="21508" name="Slide Number Placeholder 3">
            <a:extLst>
              <a:ext uri="{FF2B5EF4-FFF2-40B4-BE49-F238E27FC236}">
                <a16:creationId xmlns:a16="http://schemas.microsoft.com/office/drawing/2014/main" id="{DA8AFB38-4703-D03A-867E-5A12870CC33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C25E360-A0AA-4542-8DAB-72C0F5FED2A3}" type="slidenum">
              <a:rPr lang="en-US" altLang="en-US">
                <a:latin typeface="Calibri" panose="020F0502020204030204" pitchFamily="34" charset="0"/>
              </a:rPr>
              <a:pPr/>
              <a:t>9</a:t>
            </a:fld>
            <a:endParaRPr lang="en-US" altLang="en-US">
              <a:latin typeface="Calibri" panose="020F0502020204030204" pitchFamily="34" charset="0"/>
            </a:endParaRPr>
          </a:p>
        </p:txBody>
      </p:sp>
    </p:spTree>
    <p:extLst>
      <p:ext uri="{BB962C8B-B14F-4D97-AF65-F5344CB8AC3E}">
        <p14:creationId xmlns:p14="http://schemas.microsoft.com/office/powerpoint/2010/main" val="2765693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a:extLst>
              <a:ext uri="{FF2B5EF4-FFF2-40B4-BE49-F238E27FC236}">
                <a16:creationId xmlns:a16="http://schemas.microsoft.com/office/drawing/2014/main" id="{DD15F578-361D-03CA-70B9-71525551F208}"/>
              </a:ext>
            </a:extLst>
          </p:cNvPr>
          <p:cNvSpPr>
            <a:spLocks noGrp="1" noRot="1" noChangeAspect="1" noTextEdit="1"/>
          </p:cNvSpPr>
          <p:nvPr>
            <p:ph type="sldImg"/>
          </p:nvPr>
        </p:nvSpPr>
        <p:spPr>
          <a:ln/>
        </p:spPr>
      </p:sp>
      <p:sp>
        <p:nvSpPr>
          <p:cNvPr id="21507" name="Notes Placeholder 2">
            <a:extLst>
              <a:ext uri="{FF2B5EF4-FFF2-40B4-BE49-F238E27FC236}">
                <a16:creationId xmlns:a16="http://schemas.microsoft.com/office/drawing/2014/main" id="{B77ACF26-AD9C-E765-FFDA-7CDFF7D0DC1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p>
        </p:txBody>
      </p:sp>
      <p:sp>
        <p:nvSpPr>
          <p:cNvPr id="21508" name="Slide Number Placeholder 3">
            <a:extLst>
              <a:ext uri="{FF2B5EF4-FFF2-40B4-BE49-F238E27FC236}">
                <a16:creationId xmlns:a16="http://schemas.microsoft.com/office/drawing/2014/main" id="{DA8AFB38-4703-D03A-867E-5A12870CC33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C25E360-A0AA-4542-8DAB-72C0F5FED2A3}" type="slidenum">
              <a:rPr lang="en-US" altLang="en-US">
                <a:latin typeface="Calibri" panose="020F0502020204030204" pitchFamily="34" charset="0"/>
              </a:rPr>
              <a:pPr/>
              <a:t>10</a:t>
            </a:fld>
            <a:endParaRPr lang="en-US" altLang="en-US">
              <a:latin typeface="Calibri" panose="020F0502020204030204" pitchFamily="34" charset="0"/>
            </a:endParaRPr>
          </a:p>
        </p:txBody>
      </p:sp>
    </p:spTree>
    <p:extLst>
      <p:ext uri="{BB962C8B-B14F-4D97-AF65-F5344CB8AC3E}">
        <p14:creationId xmlns:p14="http://schemas.microsoft.com/office/powerpoint/2010/main" val="365805453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B3C409C-8DE3-FBA4-C17C-041B4964E43A}"/>
              </a:ext>
            </a:extLst>
          </p:cNvPr>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eaLnBrk="1" fontAlgn="auto" hangingPunct="1">
              <a:spcBef>
                <a:spcPts val="0"/>
              </a:spcBef>
              <a:spcAft>
                <a:spcPts val="0"/>
              </a:spcAft>
              <a:defRPr/>
            </a:pPr>
            <a:endParaRPr lang="en-US" dirty="0">
              <a:latin typeface="Arial" pitchFamily="34" charset="0"/>
              <a:cs typeface="Arial" pitchFamily="34" charset="0"/>
            </a:endParaRPr>
          </a:p>
        </p:txBody>
      </p:sp>
      <p:sp>
        <p:nvSpPr>
          <p:cNvPr id="3" name="Rectangle 2">
            <a:extLst>
              <a:ext uri="{FF2B5EF4-FFF2-40B4-BE49-F238E27FC236}">
                <a16:creationId xmlns:a16="http://schemas.microsoft.com/office/drawing/2014/main" id="{4BCEF15E-7B64-5B5E-A901-9FFCA5A2E139}"/>
              </a:ext>
            </a:extLst>
          </p:cNvPr>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 name="Rectangle 3">
            <a:extLst>
              <a:ext uri="{FF2B5EF4-FFF2-40B4-BE49-F238E27FC236}">
                <a16:creationId xmlns:a16="http://schemas.microsoft.com/office/drawing/2014/main" id="{132F74A0-39C0-DD3D-A912-A4EDC31BB7D3}"/>
              </a:ext>
            </a:extLst>
          </p:cNvPr>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 name="Rectangle 4">
            <a:extLst>
              <a:ext uri="{FF2B5EF4-FFF2-40B4-BE49-F238E27FC236}">
                <a16:creationId xmlns:a16="http://schemas.microsoft.com/office/drawing/2014/main" id="{3EEFA67A-BC61-10A8-F1AE-FD400E583462}"/>
              </a:ext>
            </a:extLst>
          </p:cNvPr>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6" name="Picture 10" descr="BITS_university_logo_whitevert.png">
            <a:extLst>
              <a:ext uri="{FF2B5EF4-FFF2-40B4-BE49-F238E27FC236}">
                <a16:creationId xmlns:a16="http://schemas.microsoft.com/office/drawing/2014/main" id="{8FF2F500-05D4-6B37-927D-6D2C22AEA2A0}"/>
              </a:ext>
            </a:extLst>
          </p:cNvPr>
          <p:cNvPicPr>
            <a:picLocks noChangeAspect="1"/>
          </p:cNvPicPr>
          <p:nvPr userDrawn="1"/>
        </p:nvPicPr>
        <p:blipFill>
          <a:blip r:embed="rId3">
            <a:extLst>
              <a:ext uri="{28A0092B-C50C-407E-A947-70E740481C1C}">
                <a14:useLocalDpi xmlns:a14="http://schemas.microsoft.com/office/drawing/2010/main" val="0"/>
              </a:ext>
            </a:extLst>
          </a:blip>
          <a:srcRect t="2" b="28592"/>
          <a:stretch>
            <a:fillRect/>
          </a:stretch>
        </p:blipFill>
        <p:spPr bwMode="auto">
          <a:xfrm>
            <a:off x="76200" y="3352800"/>
            <a:ext cx="2057400" cy="197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a:extLst>
              <a:ext uri="{FF2B5EF4-FFF2-40B4-BE49-F238E27FC236}">
                <a16:creationId xmlns:a16="http://schemas.microsoft.com/office/drawing/2014/main" id="{ADD3F50F-D8D3-1C4B-5FD9-6E46377099A1}"/>
              </a:ext>
            </a:extLst>
          </p:cNvPr>
          <p:cNvSpPr txBox="1"/>
          <p:nvPr userDrawn="1"/>
        </p:nvSpPr>
        <p:spPr>
          <a:xfrm>
            <a:off x="-76200" y="5257800"/>
            <a:ext cx="2209800" cy="554038"/>
          </a:xfrm>
          <a:prstGeom prst="rect">
            <a:avLst/>
          </a:prstGeom>
          <a:noFill/>
        </p:spPr>
        <p:txBody>
          <a:bodyPr>
            <a:spAutoFit/>
          </a:bodyPr>
          <a:lstStyle/>
          <a:p>
            <a:pPr algn="ctr" eaLnBrk="1" fontAlgn="auto" hangingPunct="1">
              <a:spcBef>
                <a:spcPts val="0"/>
              </a:spcBef>
              <a:spcAft>
                <a:spcPts val="0"/>
              </a:spcAft>
              <a:defRPr/>
            </a:pP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8" name="TextBox 7">
            <a:extLst>
              <a:ext uri="{FF2B5EF4-FFF2-40B4-BE49-F238E27FC236}">
                <a16:creationId xmlns:a16="http://schemas.microsoft.com/office/drawing/2014/main" id="{A16EA46C-0564-CC0D-FB7F-C4AF8DFC2E92}"/>
              </a:ext>
            </a:extLst>
          </p:cNvPr>
          <p:cNvSpPr txBox="1">
            <a:spLocks noChangeArrowheads="1"/>
          </p:cNvSpPr>
          <p:nvPr userDrawn="1"/>
        </p:nvSpPr>
        <p:spPr bwMode="auto">
          <a:xfrm>
            <a:off x="152400" y="5667375"/>
            <a:ext cx="19050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altLang="en-US" sz="1200">
                <a:solidFill>
                  <a:srgbClr val="FFFFFF"/>
                </a:solidFill>
              </a:rPr>
              <a:t>Pilani Campus</a:t>
            </a:r>
          </a:p>
        </p:txBody>
      </p:sp>
      <p:sp>
        <p:nvSpPr>
          <p:cNvPr id="11" name="Title 1"/>
          <p:cNvSpPr>
            <a:spLocks noGrp="1"/>
          </p:cNvSpPr>
          <p:nvPr>
            <p:ph type="title"/>
          </p:nvPr>
        </p:nvSpPr>
        <p:spPr>
          <a:xfrm>
            <a:off x="2514600" y="3810000"/>
            <a:ext cx="6019800" cy="1524000"/>
          </a:xfrm>
        </p:spPr>
        <p:txBody>
          <a:bodyPr anchorCtr="0">
            <a:noAutofit/>
          </a:bodyPr>
          <a:lstStyle>
            <a:lvl1pPr algn="l">
              <a:lnSpc>
                <a:spcPts val="4000"/>
              </a:lnSpc>
              <a:defRPr sz="4400" baseline="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124329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grpSp>
        <p:nvGrpSpPr>
          <p:cNvPr id="2" name="Group 7">
            <a:extLst>
              <a:ext uri="{FF2B5EF4-FFF2-40B4-BE49-F238E27FC236}">
                <a16:creationId xmlns:a16="http://schemas.microsoft.com/office/drawing/2014/main" id="{3B08F86B-02C4-A518-C404-5B2EEF77B819}"/>
              </a:ext>
            </a:extLst>
          </p:cNvPr>
          <p:cNvGrpSpPr>
            <a:grpSpLocks/>
          </p:cNvGrpSpPr>
          <p:nvPr userDrawn="1"/>
        </p:nvGrpSpPr>
        <p:grpSpPr bwMode="auto">
          <a:xfrm rot="5400000">
            <a:off x="5006182" y="2567781"/>
            <a:ext cx="5181600" cy="46037"/>
            <a:chOff x="1905000" y="6553200"/>
            <a:chExt cx="7010400" cy="45719"/>
          </a:xfrm>
        </p:grpSpPr>
        <p:sp>
          <p:nvSpPr>
            <p:cNvPr id="4" name="Rectangle 3">
              <a:extLst>
                <a:ext uri="{FF2B5EF4-FFF2-40B4-BE49-F238E27FC236}">
                  <a16:creationId xmlns:a16="http://schemas.microsoft.com/office/drawing/2014/main" id="{3C5D6DF5-7FE9-B9A5-654F-1A8D229A2C8C}"/>
                </a:ext>
              </a:extLst>
            </p:cNvPr>
            <p:cNvSpPr/>
            <p:nvPr/>
          </p:nvSpPr>
          <p:spPr>
            <a:xfrm>
              <a:off x="4267574" y="6553200"/>
              <a:ext cx="2328209"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 name="Rectangle 4">
              <a:extLst>
                <a:ext uri="{FF2B5EF4-FFF2-40B4-BE49-F238E27FC236}">
                  <a16:creationId xmlns:a16="http://schemas.microsoft.com/office/drawing/2014/main" id="{760E3F42-DC58-D61E-3894-F487E698C7F3}"/>
                </a:ext>
              </a:extLst>
            </p:cNvPr>
            <p:cNvSpPr/>
            <p:nvPr/>
          </p:nvSpPr>
          <p:spPr>
            <a:xfrm>
              <a:off x="1905000" y="6553200"/>
              <a:ext cx="2362574"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Rectangle 5">
              <a:extLst>
                <a:ext uri="{FF2B5EF4-FFF2-40B4-BE49-F238E27FC236}">
                  <a16:creationId xmlns:a16="http://schemas.microsoft.com/office/drawing/2014/main" id="{9647DEE0-D154-6AEA-9ACF-AEDAD75CAA7A}"/>
                </a:ext>
              </a:extLst>
            </p:cNvPr>
            <p:cNvSpPr/>
            <p:nvPr userDrawn="1"/>
          </p:nvSpPr>
          <p:spPr>
            <a:xfrm>
              <a:off x="6587191" y="6553200"/>
              <a:ext cx="2328209"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pic>
        <p:nvPicPr>
          <p:cNvPr id="8" name="Picture 10" descr="Picture 7.png">
            <a:extLst>
              <a:ext uri="{FF2B5EF4-FFF2-40B4-BE49-F238E27FC236}">
                <a16:creationId xmlns:a16="http://schemas.microsoft.com/office/drawing/2014/main" id="{28329DB2-AB5A-E031-4DF0-A2678AF985D9}"/>
              </a:ext>
            </a:extLst>
          </p:cNvPr>
          <p:cNvPicPr>
            <a:picLocks noChangeAspect="1"/>
          </p:cNvPicPr>
          <p:nvPr userDrawn="1"/>
        </p:nvPicPr>
        <p:blipFill>
          <a:blip r:embed="rId2">
            <a:extLst>
              <a:ext uri="{28A0092B-C50C-407E-A947-70E740481C1C}">
                <a14:useLocalDpi xmlns:a14="http://schemas.microsoft.com/office/drawing/2010/main" val="0"/>
              </a:ext>
            </a:extLst>
          </a:blip>
          <a:srcRect l="5336" t="1923"/>
          <a:stretch>
            <a:fillRect/>
          </a:stretch>
        </p:blipFill>
        <p:spPr bwMode="auto">
          <a:xfrm>
            <a:off x="-7938" y="381000"/>
            <a:ext cx="692151" cy="219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a:extLst>
              <a:ext uri="{FF2B5EF4-FFF2-40B4-BE49-F238E27FC236}">
                <a16:creationId xmlns:a16="http://schemas.microsoft.com/office/drawing/2014/main" id="{94DABEFB-E40B-977D-1D5C-C85F4129B317}"/>
              </a:ext>
            </a:extLst>
          </p:cNvPr>
          <p:cNvSpPr txBox="1">
            <a:spLocks noChangeArrowheads="1"/>
          </p:cNvSpPr>
          <p:nvPr userDrawn="1"/>
        </p:nvSpPr>
        <p:spPr bwMode="auto">
          <a:xfrm rot="5400000">
            <a:off x="-2794793" y="3809206"/>
            <a:ext cx="5867400"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defRPr/>
            </a:pPr>
            <a:r>
              <a:rPr lang="en-US" altLang="en-US" sz="900" b="1">
                <a:solidFill>
                  <a:srgbClr val="101141"/>
                </a:solidFill>
              </a:rPr>
              <a:t>BITS </a:t>
            </a:r>
            <a:r>
              <a:rPr lang="en-US" altLang="en-US" sz="900">
                <a:solidFill>
                  <a:srgbClr val="101141"/>
                </a:solidFill>
              </a:rPr>
              <a:t>Pilani, Pilani Campus</a:t>
            </a:r>
          </a:p>
        </p:txBody>
      </p:sp>
      <p:sp>
        <p:nvSpPr>
          <p:cNvPr id="3" name="Vertical Text Placeholder 2"/>
          <p:cNvSpPr>
            <a:spLocks noGrp="1"/>
          </p:cNvSpPr>
          <p:nvPr>
            <p:ph type="body" orient="vert" idx="1"/>
          </p:nvPr>
        </p:nvSpPr>
        <p:spPr>
          <a:xfrm>
            <a:off x="1219200" y="381000"/>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Content Placeholder 18"/>
          <p:cNvSpPr>
            <a:spLocks noGrp="1"/>
          </p:cNvSpPr>
          <p:nvPr>
            <p:ph sz="quarter" idx="10"/>
          </p:nvPr>
        </p:nvSpPr>
        <p:spPr>
          <a:xfrm rot="5400000">
            <a:off x="5410200" y="2743200"/>
            <a:ext cx="58674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27179026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95536" y="274638"/>
            <a:ext cx="6120680" cy="850106"/>
          </a:xfrm>
          <a:prstGeom prst="rect">
            <a:avLst/>
          </a:prstGeom>
        </p:spPr>
        <p:txBody>
          <a:bodyPr/>
          <a:lstStyle>
            <a:lvl1pPr algn="l">
              <a:defRPr sz="3200"/>
            </a:lvl1pPr>
          </a:lstStyle>
          <a:p>
            <a:r>
              <a:rPr lang="en-US" dirty="0"/>
              <a:t>Click to edit Master title style</a:t>
            </a:r>
            <a:endParaRPr lang="en-IN"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Footer Placeholder 4">
            <a:extLst>
              <a:ext uri="{FF2B5EF4-FFF2-40B4-BE49-F238E27FC236}">
                <a16:creationId xmlns:a16="http://schemas.microsoft.com/office/drawing/2014/main" id="{B1B9B076-6A17-FED6-15F7-6E108EAC87DF}"/>
              </a:ext>
            </a:extLst>
          </p:cNvPr>
          <p:cNvSpPr>
            <a:spLocks noGrp="1"/>
          </p:cNvSpPr>
          <p:nvPr>
            <p:ph type="ftr" sz="quarter" idx="10"/>
          </p:nvPr>
        </p:nvSpPr>
        <p:spPr>
          <a:xfrm>
            <a:off x="2195513" y="6237288"/>
            <a:ext cx="4392612" cy="365125"/>
          </a:xfrm>
        </p:spPr>
        <p:txBody>
          <a:bodyPr/>
          <a:lstStyle>
            <a:lvl1pPr>
              <a:defRPr sz="1200" b="1"/>
            </a:lvl1pPr>
          </a:lstStyle>
          <a:p>
            <a:pPr>
              <a:defRPr/>
            </a:pPr>
            <a:r>
              <a:rPr lang="en-US"/>
              <a:t>SS ZGXX –System Programming</a:t>
            </a:r>
            <a:endParaRPr lang="en-IN" dirty="0"/>
          </a:p>
        </p:txBody>
      </p:sp>
      <p:sp>
        <p:nvSpPr>
          <p:cNvPr id="5" name="Slide Number Placeholder 5">
            <a:extLst>
              <a:ext uri="{FF2B5EF4-FFF2-40B4-BE49-F238E27FC236}">
                <a16:creationId xmlns:a16="http://schemas.microsoft.com/office/drawing/2014/main" id="{D5D1C59C-6E66-49CF-AA4E-90246FB2DE3A}"/>
              </a:ext>
            </a:extLst>
          </p:cNvPr>
          <p:cNvSpPr>
            <a:spLocks noGrp="1"/>
          </p:cNvSpPr>
          <p:nvPr>
            <p:ph type="sldNum" sz="quarter" idx="11"/>
          </p:nvPr>
        </p:nvSpPr>
        <p:spPr>
          <a:xfrm>
            <a:off x="8532813" y="6237288"/>
            <a:ext cx="611187" cy="293687"/>
          </a:xfrm>
        </p:spPr>
        <p:txBody>
          <a:bodyPr/>
          <a:lstStyle>
            <a:lvl1pPr>
              <a:defRPr sz="1600" b="1"/>
            </a:lvl1pPr>
          </a:lstStyle>
          <a:p>
            <a:fld id="{ACB3EA96-C05C-4F2D-8970-B696731E9F02}" type="slidenum">
              <a:rPr lang="en-IN" altLang="en-US"/>
              <a:pPr/>
              <a:t>‹#›</a:t>
            </a:fld>
            <a:endParaRPr lang="en-IN" altLang="en-US"/>
          </a:p>
        </p:txBody>
      </p:sp>
    </p:spTree>
    <p:extLst>
      <p:ext uri="{BB962C8B-B14F-4D97-AF65-F5344CB8AC3E}">
        <p14:creationId xmlns:p14="http://schemas.microsoft.com/office/powerpoint/2010/main" val="26416268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a:extLst>
              <a:ext uri="{FF2B5EF4-FFF2-40B4-BE49-F238E27FC236}">
                <a16:creationId xmlns:a16="http://schemas.microsoft.com/office/drawing/2014/main" id="{EF2AF5E5-1A01-DFBA-B95E-E7617151F5DC}"/>
              </a:ext>
            </a:extLst>
          </p:cNvPr>
          <p:cNvSpPr>
            <a:spLocks noGrp="1" noChangeArrowheads="1"/>
          </p:cNvSpPr>
          <p:nvPr>
            <p:ph type="dt" sz="half" idx="10"/>
          </p:nvPr>
        </p:nvSpPr>
        <p:spPr/>
        <p:txBody>
          <a:bodyPr/>
          <a:lstStyle>
            <a:lvl1pPr>
              <a:defRPr/>
            </a:lvl1pPr>
          </a:lstStyle>
          <a:p>
            <a:pPr>
              <a:defRPr/>
            </a:pPr>
            <a:fld id="{3E16FF7F-F0C9-4128-A099-DF9FCB481216}" type="datetime1">
              <a:rPr lang="en-US"/>
              <a:pPr>
                <a:defRPr/>
              </a:pPr>
              <a:t>1/26/2024</a:t>
            </a:fld>
            <a:endParaRPr lang="en-US"/>
          </a:p>
        </p:txBody>
      </p:sp>
      <p:sp>
        <p:nvSpPr>
          <p:cNvPr id="5" name="Rectangle 5">
            <a:extLst>
              <a:ext uri="{FF2B5EF4-FFF2-40B4-BE49-F238E27FC236}">
                <a16:creationId xmlns:a16="http://schemas.microsoft.com/office/drawing/2014/main" id="{EA450CA6-5259-B406-4A02-AFAF83E463F7}"/>
              </a:ext>
            </a:extLst>
          </p:cNvPr>
          <p:cNvSpPr>
            <a:spLocks noGrp="1" noChangeArrowheads="1"/>
          </p:cNvSpPr>
          <p:nvPr>
            <p:ph type="ftr" sz="quarter" idx="11"/>
          </p:nvPr>
        </p:nvSpPr>
        <p:spPr/>
        <p:txBody>
          <a:bodyPr/>
          <a:lstStyle>
            <a:lvl1pPr>
              <a:defRPr/>
            </a:lvl1pPr>
          </a:lstStyle>
          <a:p>
            <a:pPr>
              <a:defRPr/>
            </a:pPr>
            <a:r>
              <a:rPr lang="en-US"/>
              <a:t>Lecture 1(Lucy J. Gudino)</a:t>
            </a:r>
          </a:p>
        </p:txBody>
      </p:sp>
      <p:sp>
        <p:nvSpPr>
          <p:cNvPr id="6" name="Rectangle 6">
            <a:extLst>
              <a:ext uri="{FF2B5EF4-FFF2-40B4-BE49-F238E27FC236}">
                <a16:creationId xmlns:a16="http://schemas.microsoft.com/office/drawing/2014/main" id="{627C0CBF-4B52-6DC2-84A6-FD84853D3DEE}"/>
              </a:ext>
            </a:extLst>
          </p:cNvPr>
          <p:cNvSpPr>
            <a:spLocks noGrp="1" noChangeArrowheads="1"/>
          </p:cNvSpPr>
          <p:nvPr>
            <p:ph type="sldNum" sz="quarter" idx="12"/>
          </p:nvPr>
        </p:nvSpPr>
        <p:spPr/>
        <p:txBody>
          <a:bodyPr/>
          <a:lstStyle>
            <a:lvl1pPr>
              <a:defRPr/>
            </a:lvl1pPr>
          </a:lstStyle>
          <a:p>
            <a:fld id="{56E2B393-71A7-465E-B673-75440ADF37B0}" type="slidenum">
              <a:rPr lang="en-US" altLang="en-US"/>
              <a:pPr/>
              <a:t>‹#›</a:t>
            </a:fld>
            <a:endParaRPr lang="en-US" altLang="en-US"/>
          </a:p>
        </p:txBody>
      </p:sp>
    </p:spTree>
    <p:extLst>
      <p:ext uri="{BB962C8B-B14F-4D97-AF65-F5344CB8AC3E}">
        <p14:creationId xmlns:p14="http://schemas.microsoft.com/office/powerpoint/2010/main" val="38246074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able Placeholder 2"/>
          <p:cNvSpPr>
            <a:spLocks noGrp="1"/>
          </p:cNvSpPr>
          <p:nvPr>
            <p:ph type="tbl" idx="1"/>
          </p:nvPr>
        </p:nvSpPr>
        <p:spPr>
          <a:xfrm>
            <a:off x="457200" y="1600200"/>
            <a:ext cx="8229600" cy="4525963"/>
          </a:xfrm>
        </p:spPr>
        <p:txBody>
          <a:bodyPr/>
          <a:lstStyle/>
          <a:p>
            <a:pPr lvl="0"/>
            <a:endParaRPr lang="en-US" noProof="0"/>
          </a:p>
        </p:txBody>
      </p:sp>
      <p:sp>
        <p:nvSpPr>
          <p:cNvPr id="4" name="Rectangle 4">
            <a:extLst>
              <a:ext uri="{FF2B5EF4-FFF2-40B4-BE49-F238E27FC236}">
                <a16:creationId xmlns:a16="http://schemas.microsoft.com/office/drawing/2014/main" id="{7284CD3C-64F2-37EC-7C01-EB956D1B669B}"/>
              </a:ext>
            </a:extLst>
          </p:cNvPr>
          <p:cNvSpPr>
            <a:spLocks noGrp="1" noChangeArrowheads="1"/>
          </p:cNvSpPr>
          <p:nvPr>
            <p:ph type="dt" sz="half" idx="10"/>
          </p:nvPr>
        </p:nvSpPr>
        <p:spPr/>
        <p:txBody>
          <a:bodyPr/>
          <a:lstStyle>
            <a:lvl1pPr>
              <a:defRPr/>
            </a:lvl1pPr>
          </a:lstStyle>
          <a:p>
            <a:pPr>
              <a:defRPr/>
            </a:pPr>
            <a:fld id="{F2BE9D56-5B2D-40BC-A7F0-4EE9A726B989}" type="datetime1">
              <a:rPr lang="en-US"/>
              <a:pPr>
                <a:defRPr/>
              </a:pPr>
              <a:t>1/26/2024</a:t>
            </a:fld>
            <a:endParaRPr lang="en-US"/>
          </a:p>
        </p:txBody>
      </p:sp>
      <p:sp>
        <p:nvSpPr>
          <p:cNvPr id="5" name="Rectangle 5">
            <a:extLst>
              <a:ext uri="{FF2B5EF4-FFF2-40B4-BE49-F238E27FC236}">
                <a16:creationId xmlns:a16="http://schemas.microsoft.com/office/drawing/2014/main" id="{E5309B28-1F02-E916-7137-5439604FCFFE}"/>
              </a:ext>
            </a:extLst>
          </p:cNvPr>
          <p:cNvSpPr>
            <a:spLocks noGrp="1" noChangeArrowheads="1"/>
          </p:cNvSpPr>
          <p:nvPr>
            <p:ph type="ftr" sz="quarter" idx="11"/>
          </p:nvPr>
        </p:nvSpPr>
        <p:spPr/>
        <p:txBody>
          <a:bodyPr/>
          <a:lstStyle>
            <a:lvl1pPr>
              <a:defRPr/>
            </a:lvl1pPr>
          </a:lstStyle>
          <a:p>
            <a:pPr>
              <a:defRPr/>
            </a:pPr>
            <a:r>
              <a:rPr lang="en-US"/>
              <a:t>Lecture 1(Lucy J. Gudino)</a:t>
            </a:r>
          </a:p>
        </p:txBody>
      </p:sp>
      <p:sp>
        <p:nvSpPr>
          <p:cNvPr id="6" name="Rectangle 6">
            <a:extLst>
              <a:ext uri="{FF2B5EF4-FFF2-40B4-BE49-F238E27FC236}">
                <a16:creationId xmlns:a16="http://schemas.microsoft.com/office/drawing/2014/main" id="{C3B1843C-388A-3873-1A5C-8DD2CFA6FA6A}"/>
              </a:ext>
            </a:extLst>
          </p:cNvPr>
          <p:cNvSpPr>
            <a:spLocks noGrp="1" noChangeArrowheads="1"/>
          </p:cNvSpPr>
          <p:nvPr>
            <p:ph type="sldNum" sz="quarter" idx="12"/>
          </p:nvPr>
        </p:nvSpPr>
        <p:spPr/>
        <p:txBody>
          <a:bodyPr/>
          <a:lstStyle>
            <a:lvl1pPr>
              <a:defRPr/>
            </a:lvl1pPr>
          </a:lstStyle>
          <a:p>
            <a:fld id="{2F09E160-1DE0-4784-9CD1-F487B1F04816}" type="slidenum">
              <a:rPr lang="en-US" altLang="en-US"/>
              <a:pPr/>
              <a:t>‹#›</a:t>
            </a:fld>
            <a:endParaRPr lang="en-US" altLang="en-US"/>
          </a:p>
        </p:txBody>
      </p:sp>
    </p:spTree>
    <p:extLst>
      <p:ext uri="{BB962C8B-B14F-4D97-AF65-F5344CB8AC3E}">
        <p14:creationId xmlns:p14="http://schemas.microsoft.com/office/powerpoint/2010/main" val="3900665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FEC0E700-ED7C-3CB2-6A84-979883CE5FF0}"/>
              </a:ext>
            </a:extLst>
          </p:cNvPr>
          <p:cNvSpPr>
            <a:spLocks noGrp="1" noChangeArrowheads="1"/>
          </p:cNvSpPr>
          <p:nvPr>
            <p:ph type="dt" sz="half" idx="10"/>
          </p:nvPr>
        </p:nvSpPr>
        <p:spPr/>
        <p:txBody>
          <a:bodyPr/>
          <a:lstStyle>
            <a:lvl1pPr>
              <a:defRPr/>
            </a:lvl1pPr>
          </a:lstStyle>
          <a:p>
            <a:pPr>
              <a:defRPr/>
            </a:pPr>
            <a:fld id="{54D2EADB-CC56-40AF-9802-2F74D64F9A41}" type="datetime1">
              <a:rPr lang="en-US"/>
              <a:pPr>
                <a:defRPr/>
              </a:pPr>
              <a:t>1/26/2024</a:t>
            </a:fld>
            <a:endParaRPr lang="en-US"/>
          </a:p>
        </p:txBody>
      </p:sp>
      <p:sp>
        <p:nvSpPr>
          <p:cNvPr id="4" name="Rectangle 5">
            <a:extLst>
              <a:ext uri="{FF2B5EF4-FFF2-40B4-BE49-F238E27FC236}">
                <a16:creationId xmlns:a16="http://schemas.microsoft.com/office/drawing/2014/main" id="{45E5FBAD-ACBC-937E-A572-E18E506F050C}"/>
              </a:ext>
            </a:extLst>
          </p:cNvPr>
          <p:cNvSpPr>
            <a:spLocks noGrp="1" noChangeArrowheads="1"/>
          </p:cNvSpPr>
          <p:nvPr>
            <p:ph type="ftr" sz="quarter" idx="11"/>
          </p:nvPr>
        </p:nvSpPr>
        <p:spPr/>
        <p:txBody>
          <a:bodyPr/>
          <a:lstStyle>
            <a:lvl1pPr>
              <a:defRPr/>
            </a:lvl1pPr>
          </a:lstStyle>
          <a:p>
            <a:pPr>
              <a:defRPr/>
            </a:pPr>
            <a:r>
              <a:rPr lang="en-US"/>
              <a:t>Lecture 1(Lucy J. Gudino)</a:t>
            </a:r>
          </a:p>
        </p:txBody>
      </p:sp>
      <p:sp>
        <p:nvSpPr>
          <p:cNvPr id="5" name="Rectangle 6">
            <a:extLst>
              <a:ext uri="{FF2B5EF4-FFF2-40B4-BE49-F238E27FC236}">
                <a16:creationId xmlns:a16="http://schemas.microsoft.com/office/drawing/2014/main" id="{46C317CE-BAA4-E91F-5F22-57EA3018B601}"/>
              </a:ext>
            </a:extLst>
          </p:cNvPr>
          <p:cNvSpPr>
            <a:spLocks noGrp="1" noChangeArrowheads="1"/>
          </p:cNvSpPr>
          <p:nvPr>
            <p:ph type="sldNum" sz="quarter" idx="12"/>
          </p:nvPr>
        </p:nvSpPr>
        <p:spPr/>
        <p:txBody>
          <a:bodyPr/>
          <a:lstStyle>
            <a:lvl1pPr>
              <a:defRPr/>
            </a:lvl1pPr>
          </a:lstStyle>
          <a:p>
            <a:fld id="{C8A4636F-CF22-4AB3-9267-0DFB792404B5}" type="slidenum">
              <a:rPr lang="en-US" altLang="en-US"/>
              <a:pPr/>
              <a:t>‹#›</a:t>
            </a:fld>
            <a:endParaRPr lang="en-US" altLang="en-US"/>
          </a:p>
        </p:txBody>
      </p:sp>
    </p:spTree>
    <p:extLst>
      <p:ext uri="{BB962C8B-B14F-4D97-AF65-F5344CB8AC3E}">
        <p14:creationId xmlns:p14="http://schemas.microsoft.com/office/powerpoint/2010/main" val="38650791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620E1EC-0AA4-5F10-29C9-E92A0DAAD773}"/>
              </a:ext>
            </a:extLst>
          </p:cNvPr>
          <p:cNvSpPr>
            <a:spLocks noGrp="1" noChangeArrowheads="1"/>
          </p:cNvSpPr>
          <p:nvPr>
            <p:ph type="dt" sz="half" idx="10"/>
          </p:nvPr>
        </p:nvSpPr>
        <p:spPr/>
        <p:txBody>
          <a:bodyPr/>
          <a:lstStyle>
            <a:lvl1pPr eaLnBrk="1" hangingPunct="1">
              <a:defRPr/>
            </a:lvl1pPr>
          </a:lstStyle>
          <a:p>
            <a:pPr>
              <a:defRPr/>
            </a:pPr>
            <a:endParaRPr lang="en-US"/>
          </a:p>
        </p:txBody>
      </p:sp>
      <p:sp>
        <p:nvSpPr>
          <p:cNvPr id="6" name="Footer Placeholder 5">
            <a:extLst>
              <a:ext uri="{FF2B5EF4-FFF2-40B4-BE49-F238E27FC236}">
                <a16:creationId xmlns:a16="http://schemas.microsoft.com/office/drawing/2014/main" id="{2E318E84-2C55-C853-49FA-CD7D80FEF054}"/>
              </a:ext>
            </a:extLst>
          </p:cNvPr>
          <p:cNvSpPr>
            <a:spLocks noGrp="1" noChangeArrowheads="1"/>
          </p:cNvSpPr>
          <p:nvPr>
            <p:ph type="ftr" sz="quarter" idx="11"/>
          </p:nvPr>
        </p:nvSpPr>
        <p:spPr/>
        <p:txBody>
          <a:bodyPr/>
          <a:lstStyle>
            <a:lvl1pPr eaLnBrk="1" hangingPunct="1">
              <a:defRPr/>
            </a:lvl1pPr>
          </a:lstStyle>
          <a:p>
            <a:pPr>
              <a:defRPr/>
            </a:pPr>
            <a:endParaRPr lang="en-US"/>
          </a:p>
        </p:txBody>
      </p:sp>
      <p:sp>
        <p:nvSpPr>
          <p:cNvPr id="7" name="Slide Number Placeholder 6">
            <a:extLst>
              <a:ext uri="{FF2B5EF4-FFF2-40B4-BE49-F238E27FC236}">
                <a16:creationId xmlns:a16="http://schemas.microsoft.com/office/drawing/2014/main" id="{1188653F-4D28-7074-26B3-51EBC6C0EEF5}"/>
              </a:ext>
            </a:extLst>
          </p:cNvPr>
          <p:cNvSpPr>
            <a:spLocks noGrp="1" noChangeArrowheads="1"/>
          </p:cNvSpPr>
          <p:nvPr>
            <p:ph type="sldNum" sz="quarter" idx="12"/>
          </p:nvPr>
        </p:nvSpPr>
        <p:spPr/>
        <p:txBody>
          <a:bodyPr/>
          <a:lstStyle>
            <a:lvl1pPr>
              <a:defRPr/>
            </a:lvl1pPr>
          </a:lstStyle>
          <a:p>
            <a:fld id="{2C6504EB-D4B5-4D1A-8A66-3D97E70A5685}" type="slidenum">
              <a:rPr lang="en-US" altLang="en-US"/>
              <a:pPr/>
              <a:t>‹#›</a:t>
            </a:fld>
            <a:endParaRPr lang="en-US" altLang="en-US"/>
          </a:p>
        </p:txBody>
      </p:sp>
    </p:spTree>
    <p:extLst>
      <p:ext uri="{BB962C8B-B14F-4D97-AF65-F5344CB8AC3E}">
        <p14:creationId xmlns:p14="http://schemas.microsoft.com/office/powerpoint/2010/main" val="20160382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Section Header">
    <p:spTree>
      <p:nvGrpSpPr>
        <p:cNvPr id="1" name=""/>
        <p:cNvGrpSpPr/>
        <p:nvPr/>
      </p:nvGrpSpPr>
      <p:grpSpPr>
        <a:xfrm>
          <a:off x="0" y="0"/>
          <a:ext cx="0" cy="0"/>
          <a:chOff x="0" y="0"/>
          <a:chExt cx="0" cy="0"/>
        </a:xfrm>
      </p:grpSpPr>
      <p:pic>
        <p:nvPicPr>
          <p:cNvPr id="2" name="Picture 6" descr="\\Server\D\jyoti\FI023_BITS_v1\styleguide img\IMG_5627_b.jpg">
            <a:extLst>
              <a:ext uri="{FF2B5EF4-FFF2-40B4-BE49-F238E27FC236}">
                <a16:creationId xmlns:a16="http://schemas.microsoft.com/office/drawing/2014/main" id="{3C29D160-931F-B45E-BBB1-EB6797EB3A3B}"/>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a:extLst>
              <a:ext uri="{FF2B5EF4-FFF2-40B4-BE49-F238E27FC236}">
                <a16:creationId xmlns:a16="http://schemas.microsoft.com/office/drawing/2014/main" id="{BBDB16E7-E360-A548-DB8E-66124F79145A}"/>
              </a:ext>
            </a:extLst>
          </p:cNvPr>
          <p:cNvSpPr/>
          <p:nvPr userDrawn="1"/>
        </p:nvSpPr>
        <p:spPr>
          <a:xfrm>
            <a:off x="0" y="4281488"/>
            <a:ext cx="9144000" cy="2576512"/>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4" name="Picture 8" descr="Picture 7.png">
            <a:extLst>
              <a:ext uri="{FF2B5EF4-FFF2-40B4-BE49-F238E27FC236}">
                <a16:creationId xmlns:a16="http://schemas.microsoft.com/office/drawing/2014/main" id="{FDB7914C-ACB4-7EBB-0FF8-83095C19472D}"/>
              </a:ext>
            </a:extLst>
          </p:cNvPr>
          <p:cNvPicPr>
            <a:picLocks noChangeAspect="1"/>
          </p:cNvPicPr>
          <p:nvPr userDrawn="1"/>
        </p:nvPicPr>
        <p:blipFill>
          <a:blip r:embed="rId3">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a:extLst>
              <a:ext uri="{FF2B5EF4-FFF2-40B4-BE49-F238E27FC236}">
                <a16:creationId xmlns:a16="http://schemas.microsoft.com/office/drawing/2014/main" id="{F06862D4-71C3-B32F-2A6C-9ED6EFAABFE7}"/>
              </a:ext>
            </a:extLst>
          </p:cNvPr>
          <p:cNvSpPr/>
          <p:nvPr userDrawn="1"/>
        </p:nvSpPr>
        <p:spPr>
          <a:xfrm>
            <a:off x="2882900" y="677545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Rectangle 5">
            <a:extLst>
              <a:ext uri="{FF2B5EF4-FFF2-40B4-BE49-F238E27FC236}">
                <a16:creationId xmlns:a16="http://schemas.microsoft.com/office/drawing/2014/main" id="{E96774EC-F00A-F754-EF4A-940D510AA9AD}"/>
              </a:ext>
            </a:extLst>
          </p:cNvPr>
          <p:cNvSpPr/>
          <p:nvPr userDrawn="1"/>
        </p:nvSpPr>
        <p:spPr>
          <a:xfrm>
            <a:off x="-12700" y="677545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Rectangle 6">
            <a:extLst>
              <a:ext uri="{FF2B5EF4-FFF2-40B4-BE49-F238E27FC236}">
                <a16:creationId xmlns:a16="http://schemas.microsoft.com/office/drawing/2014/main" id="{323C3CDA-8D93-12FF-F892-58BFB9A8D7A0}"/>
              </a:ext>
            </a:extLst>
          </p:cNvPr>
          <p:cNvSpPr/>
          <p:nvPr userDrawn="1"/>
        </p:nvSpPr>
        <p:spPr>
          <a:xfrm>
            <a:off x="5778500" y="677545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 name="TextBox 7">
            <a:extLst>
              <a:ext uri="{FF2B5EF4-FFF2-40B4-BE49-F238E27FC236}">
                <a16:creationId xmlns:a16="http://schemas.microsoft.com/office/drawing/2014/main" id="{19130E8B-D293-9A0C-F50C-BEDDDB2859D6}"/>
              </a:ext>
            </a:extLst>
          </p:cNvPr>
          <p:cNvSpPr txBox="1"/>
          <p:nvPr userDrawn="1"/>
        </p:nvSpPr>
        <p:spPr>
          <a:xfrm>
            <a:off x="6858000" y="762000"/>
            <a:ext cx="2209800" cy="554038"/>
          </a:xfrm>
          <a:prstGeom prst="rect">
            <a:avLst/>
          </a:prstGeom>
          <a:noFill/>
        </p:spPr>
        <p:txBody>
          <a:bodyPr>
            <a:spAutoFit/>
          </a:bodyPr>
          <a:lstStyle/>
          <a:p>
            <a:pPr algn="ctr" eaLnBrk="1" fontAlgn="auto" hangingPunct="1">
              <a:spcBef>
                <a:spcPts val="0"/>
              </a:spcBef>
              <a:spcAft>
                <a:spcPts val="0"/>
              </a:spcAft>
              <a:defRPr/>
            </a:pP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9" name="TextBox 8">
            <a:extLst>
              <a:ext uri="{FF2B5EF4-FFF2-40B4-BE49-F238E27FC236}">
                <a16:creationId xmlns:a16="http://schemas.microsoft.com/office/drawing/2014/main" id="{C14589E7-80A6-CFFC-A6DB-D429C34FB4A4}"/>
              </a:ext>
            </a:extLst>
          </p:cNvPr>
          <p:cNvSpPr txBox="1">
            <a:spLocks noChangeArrowheads="1"/>
          </p:cNvSpPr>
          <p:nvPr userDrawn="1"/>
        </p:nvSpPr>
        <p:spPr bwMode="auto">
          <a:xfrm>
            <a:off x="7086600" y="1171575"/>
            <a:ext cx="1905000" cy="276225"/>
          </a:xfrm>
          <a:prstGeom prst="rect">
            <a:avLst/>
          </a:prstGeom>
          <a:noFill/>
          <a:ln>
            <a:noFill/>
          </a:ln>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altLang="en-US" sz="1200">
                <a:solidFill>
                  <a:srgbClr val="FFFFFF"/>
                </a:solidFill>
              </a:rPr>
              <a:t>Pilani Campus</a:t>
            </a:r>
          </a:p>
        </p:txBody>
      </p:sp>
      <p:sp>
        <p:nvSpPr>
          <p:cNvPr id="17" name="Content Placeholder 16"/>
          <p:cNvSpPr>
            <a:spLocks noGrp="1"/>
          </p:cNvSpPr>
          <p:nvPr>
            <p:ph sz="quarter" idx="10"/>
          </p:nvPr>
        </p:nvSpPr>
        <p:spPr>
          <a:xfrm>
            <a:off x="304800" y="4648200"/>
            <a:ext cx="8458200" cy="1600200"/>
          </a:xfrm>
        </p:spPr>
        <p:txBody>
          <a:bodyPr>
            <a:noAutofit/>
          </a:bodyPr>
          <a:lstStyle>
            <a:lvl1pPr marL="0" indent="0">
              <a:lnSpc>
                <a:spcPts val="4200"/>
              </a:lnSpc>
              <a:spcBef>
                <a:spcPts val="0"/>
              </a:spcBef>
              <a:buNone/>
              <a:defRPr sz="4000" b="1" spc="-150" baseline="0">
                <a:latin typeface="Arial" pitchFamily="34" charset="0"/>
                <a:cs typeface="Arial" pitchFamily="34" charset="0"/>
              </a:defRPr>
            </a:lvl1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2636307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BF764F7-59C6-8B6F-1C84-FC30A05E4775}"/>
              </a:ext>
            </a:extLst>
          </p:cNvPr>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dirty="0">
              <a:latin typeface="Arial" pitchFamily="34" charset="0"/>
              <a:cs typeface="Arial" pitchFamily="34" charset="0"/>
            </a:endParaRPr>
          </a:p>
        </p:txBody>
      </p:sp>
      <p:sp>
        <p:nvSpPr>
          <p:cNvPr id="4" name="Rectangle 3">
            <a:extLst>
              <a:ext uri="{FF2B5EF4-FFF2-40B4-BE49-F238E27FC236}">
                <a16:creationId xmlns:a16="http://schemas.microsoft.com/office/drawing/2014/main" id="{873C3AE8-787B-420E-5DA2-F9EAC402A1B7}"/>
              </a:ext>
            </a:extLst>
          </p:cNvPr>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 name="Rectangle 4">
            <a:extLst>
              <a:ext uri="{FF2B5EF4-FFF2-40B4-BE49-F238E27FC236}">
                <a16:creationId xmlns:a16="http://schemas.microsoft.com/office/drawing/2014/main" id="{E58E57D5-2644-2B46-A640-5F81EA98B565}"/>
              </a:ext>
            </a:extLst>
          </p:cNvPr>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Rectangle 5">
            <a:extLst>
              <a:ext uri="{FF2B5EF4-FFF2-40B4-BE49-F238E27FC236}">
                <a16:creationId xmlns:a16="http://schemas.microsoft.com/office/drawing/2014/main" id="{3597A9B6-0AC1-CB6A-68B7-443DB35EB69B}"/>
              </a:ext>
            </a:extLst>
          </p:cNvPr>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8" name="Picture 10" descr="BITS_university_logo_whitevert.png">
            <a:extLst>
              <a:ext uri="{FF2B5EF4-FFF2-40B4-BE49-F238E27FC236}">
                <a16:creationId xmlns:a16="http://schemas.microsoft.com/office/drawing/2014/main" id="{362ED9A5-8A38-FDC8-7457-62543D4DEF21}"/>
              </a:ext>
            </a:extLst>
          </p:cNvPr>
          <p:cNvPicPr>
            <a:picLocks noChangeAspect="1"/>
          </p:cNvPicPr>
          <p:nvPr userDrawn="1"/>
        </p:nvPicPr>
        <p:blipFill>
          <a:blip r:embed="rId3">
            <a:extLst>
              <a:ext uri="{28A0092B-C50C-407E-A947-70E740481C1C}">
                <a14:useLocalDpi xmlns:a14="http://schemas.microsoft.com/office/drawing/2010/main" val="0"/>
              </a:ext>
            </a:extLst>
          </a:blip>
          <a:srcRect t="2" b="28592"/>
          <a:stretch>
            <a:fillRect/>
          </a:stretch>
        </p:blipFill>
        <p:spPr bwMode="auto">
          <a:xfrm>
            <a:off x="76200" y="3352800"/>
            <a:ext cx="2057400" cy="197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a:extLst>
              <a:ext uri="{FF2B5EF4-FFF2-40B4-BE49-F238E27FC236}">
                <a16:creationId xmlns:a16="http://schemas.microsoft.com/office/drawing/2014/main" id="{025D2161-9958-D1BD-0D17-2DC1815AF911}"/>
              </a:ext>
            </a:extLst>
          </p:cNvPr>
          <p:cNvSpPr txBox="1"/>
          <p:nvPr userDrawn="1"/>
        </p:nvSpPr>
        <p:spPr>
          <a:xfrm>
            <a:off x="-76200" y="5257800"/>
            <a:ext cx="2209800" cy="554038"/>
          </a:xfrm>
          <a:prstGeom prst="rect">
            <a:avLst/>
          </a:prstGeom>
          <a:noFill/>
        </p:spPr>
        <p:txBody>
          <a:bodyPr>
            <a:spAutoFit/>
          </a:bodyPr>
          <a:lstStyle/>
          <a:p>
            <a:pPr algn="ctr" eaLnBrk="1" fontAlgn="auto" hangingPunct="1">
              <a:spcBef>
                <a:spcPts val="0"/>
              </a:spcBef>
              <a:spcAft>
                <a:spcPts val="0"/>
              </a:spcAft>
              <a:defRPr/>
            </a:pP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10" name="TextBox 9">
            <a:extLst>
              <a:ext uri="{FF2B5EF4-FFF2-40B4-BE49-F238E27FC236}">
                <a16:creationId xmlns:a16="http://schemas.microsoft.com/office/drawing/2014/main" id="{92FD9321-591B-D05F-DF92-FADFB024DBB5}"/>
              </a:ext>
            </a:extLst>
          </p:cNvPr>
          <p:cNvSpPr txBox="1">
            <a:spLocks noChangeArrowheads="1"/>
          </p:cNvSpPr>
          <p:nvPr userDrawn="1"/>
        </p:nvSpPr>
        <p:spPr bwMode="auto">
          <a:xfrm>
            <a:off x="152400" y="5667375"/>
            <a:ext cx="19050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altLang="en-US" sz="1200">
                <a:solidFill>
                  <a:srgbClr val="FFFFFF"/>
                </a:solidFill>
              </a:rPr>
              <a:t>Pilani Campus</a:t>
            </a:r>
          </a:p>
        </p:txBody>
      </p:sp>
      <p:sp>
        <p:nvSpPr>
          <p:cNvPr id="7" name="Content Placeholder 6"/>
          <p:cNvSpPr>
            <a:spLocks noGrp="1"/>
          </p:cNvSpPr>
          <p:nvPr>
            <p:ph sz="quarter" idx="13"/>
          </p:nvPr>
        </p:nvSpPr>
        <p:spPr>
          <a:xfrm>
            <a:off x="2514600" y="5410200"/>
            <a:ext cx="6019800" cy="533400"/>
          </a:xfrm>
        </p:spPr>
        <p:txBody>
          <a:bodyPr anchor="b">
            <a:noAutofit/>
          </a:bodyPr>
          <a:lstStyle>
            <a:lvl1pPr marL="0" indent="0" algn="r">
              <a:lnSpc>
                <a:spcPts val="1800"/>
              </a:lnSpc>
              <a:spcBef>
                <a:spcPts val="0"/>
              </a:spcBef>
              <a:buNone/>
              <a:defRPr sz="1800" baseline="0">
                <a:solidFill>
                  <a:schemeClr val="bg1"/>
                </a:solidFill>
              </a:defRPr>
            </a:lvl1pPr>
          </a:lstStyle>
          <a:p>
            <a:pPr lvl="0"/>
            <a:r>
              <a:rPr lang="en-US"/>
              <a:t>Click to edit Master text styles</a:t>
            </a:r>
          </a:p>
          <a:p>
            <a:pPr lvl="1"/>
            <a:r>
              <a:rPr lang="en-US"/>
              <a:t>Second level</a:t>
            </a:r>
          </a:p>
        </p:txBody>
      </p:sp>
      <p:sp>
        <p:nvSpPr>
          <p:cNvPr id="2" name="Title 1"/>
          <p:cNvSpPr>
            <a:spLocks noGrp="1"/>
          </p:cNvSpPr>
          <p:nvPr>
            <p:ph type="title"/>
          </p:nvPr>
        </p:nvSpPr>
        <p:spPr>
          <a:xfrm>
            <a:off x="2514600" y="3810000"/>
            <a:ext cx="6019800" cy="1524000"/>
          </a:xfrm>
        </p:spPr>
        <p:txBody>
          <a:bodyPr anchorCtr="0">
            <a:noAutofit/>
          </a:bodyPr>
          <a:lstStyle>
            <a:lvl1pPr algn="l">
              <a:lnSpc>
                <a:spcPts val="4000"/>
              </a:lnSpc>
              <a:defRPr sz="4400" baseline="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41907714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547BF2F-3E3E-B0D5-4B3A-8375A88C39B5}"/>
              </a:ext>
            </a:extLst>
          </p:cNvPr>
          <p:cNvSpPr txBox="1">
            <a:spLocks noChangeArrowheads="1"/>
          </p:cNvSpPr>
          <p:nvPr userDrawn="1"/>
        </p:nvSpPr>
        <p:spPr bwMode="auto">
          <a:xfrm>
            <a:off x="3276600" y="6596063"/>
            <a:ext cx="58674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defRPr/>
            </a:pPr>
            <a:r>
              <a:rPr lang="en-US" altLang="en-US" sz="1100" b="1">
                <a:solidFill>
                  <a:srgbClr val="101141"/>
                </a:solidFill>
              </a:rPr>
              <a:t>BITS </a:t>
            </a:r>
            <a:r>
              <a:rPr lang="en-US" altLang="en-US" sz="1100">
                <a:solidFill>
                  <a:srgbClr val="101141"/>
                </a:solidFill>
              </a:rPr>
              <a:t>Pilani, Pilani Campus</a:t>
            </a:r>
          </a:p>
        </p:txBody>
      </p:sp>
      <p:grpSp>
        <p:nvGrpSpPr>
          <p:cNvPr id="4" name="Group 11">
            <a:extLst>
              <a:ext uri="{FF2B5EF4-FFF2-40B4-BE49-F238E27FC236}">
                <a16:creationId xmlns:a16="http://schemas.microsoft.com/office/drawing/2014/main" id="{64B062A6-EB34-1C65-F17F-9FB70BAEDEB5}"/>
              </a:ext>
            </a:extLst>
          </p:cNvPr>
          <p:cNvGrpSpPr>
            <a:grpSpLocks/>
          </p:cNvGrpSpPr>
          <p:nvPr userDrawn="1"/>
        </p:nvGrpSpPr>
        <p:grpSpPr bwMode="auto">
          <a:xfrm>
            <a:off x="2084388" y="6550025"/>
            <a:ext cx="7059612" cy="49213"/>
            <a:chOff x="2083888" y="6550671"/>
            <a:chExt cx="7060112" cy="48665"/>
          </a:xfrm>
        </p:grpSpPr>
        <p:sp>
          <p:nvSpPr>
            <p:cNvPr id="5" name="Rectangle 4">
              <a:extLst>
                <a:ext uri="{FF2B5EF4-FFF2-40B4-BE49-F238E27FC236}">
                  <a16:creationId xmlns:a16="http://schemas.microsoft.com/office/drawing/2014/main" id="{C50DF83D-985F-8EB8-58A7-1D36AD915B79}"/>
                </a:ext>
              </a:extLst>
            </p:cNvPr>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Rectangle 5">
              <a:extLst>
                <a:ext uri="{FF2B5EF4-FFF2-40B4-BE49-F238E27FC236}">
                  <a16:creationId xmlns:a16="http://schemas.microsoft.com/office/drawing/2014/main" id="{37E595A9-1AB2-6C23-4BC6-BEBD4F3879F3}"/>
                </a:ext>
              </a:extLst>
            </p:cNvPr>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Rectangle 6">
              <a:extLst>
                <a:ext uri="{FF2B5EF4-FFF2-40B4-BE49-F238E27FC236}">
                  <a16:creationId xmlns:a16="http://schemas.microsoft.com/office/drawing/2014/main" id="{6909CAFE-94F2-8DFF-210B-1CD28107471F}"/>
                </a:ext>
              </a:extLst>
            </p:cNvPr>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pic>
        <p:nvPicPr>
          <p:cNvPr id="8" name="Picture 11" descr="Picture 7.png">
            <a:extLst>
              <a:ext uri="{FF2B5EF4-FFF2-40B4-BE49-F238E27FC236}">
                <a16:creationId xmlns:a16="http://schemas.microsoft.com/office/drawing/2014/main" id="{3C8EDBB0-92AB-63AB-FE70-079EA8688207}"/>
              </a:ext>
            </a:extLst>
          </p:cNvPr>
          <p:cNvPicPr>
            <a:picLocks noChangeAspect="1"/>
          </p:cNvPicPr>
          <p:nvPr userDrawn="1"/>
        </p:nvPicPr>
        <p:blipFill>
          <a:blip r:embed="rId2">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 name="Group 18">
            <a:extLst>
              <a:ext uri="{FF2B5EF4-FFF2-40B4-BE49-F238E27FC236}">
                <a16:creationId xmlns:a16="http://schemas.microsoft.com/office/drawing/2014/main" id="{2E80F65F-28C3-F1B3-4055-F0B28966EDCF}"/>
              </a:ext>
            </a:extLst>
          </p:cNvPr>
          <p:cNvGrpSpPr>
            <a:grpSpLocks/>
          </p:cNvGrpSpPr>
          <p:nvPr userDrawn="1"/>
        </p:nvGrpSpPr>
        <p:grpSpPr bwMode="auto">
          <a:xfrm>
            <a:off x="2133600" y="6553200"/>
            <a:ext cx="7010400" cy="46038"/>
            <a:chOff x="1905000" y="6553200"/>
            <a:chExt cx="7010400" cy="45719"/>
          </a:xfrm>
        </p:grpSpPr>
        <p:sp>
          <p:nvSpPr>
            <p:cNvPr id="10" name="Rectangle 9">
              <a:extLst>
                <a:ext uri="{FF2B5EF4-FFF2-40B4-BE49-F238E27FC236}">
                  <a16:creationId xmlns:a16="http://schemas.microsoft.com/office/drawing/2014/main" id="{4C67DE93-49E6-CF48-D17A-A7B67AA69893}"/>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1" name="Rectangle 10">
              <a:extLst>
                <a:ext uri="{FF2B5EF4-FFF2-40B4-BE49-F238E27FC236}">
                  <a16:creationId xmlns:a16="http://schemas.microsoft.com/office/drawing/2014/main" id="{ACA60ADF-E106-21DD-3AAC-155EE4E01DC3}"/>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2" name="Rectangle 11">
              <a:extLst>
                <a:ext uri="{FF2B5EF4-FFF2-40B4-BE49-F238E27FC236}">
                  <a16:creationId xmlns:a16="http://schemas.microsoft.com/office/drawing/2014/main" id="{A7C5CD86-EC62-083E-801B-10783073F982}"/>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grpSp>
        <p:nvGrpSpPr>
          <p:cNvPr id="13" name="Group 22">
            <a:extLst>
              <a:ext uri="{FF2B5EF4-FFF2-40B4-BE49-F238E27FC236}">
                <a16:creationId xmlns:a16="http://schemas.microsoft.com/office/drawing/2014/main" id="{C2F6B567-6A14-B70F-1AC5-E310C0757C6F}"/>
              </a:ext>
            </a:extLst>
          </p:cNvPr>
          <p:cNvGrpSpPr>
            <a:grpSpLocks/>
          </p:cNvGrpSpPr>
          <p:nvPr userDrawn="1"/>
        </p:nvGrpSpPr>
        <p:grpSpPr bwMode="auto">
          <a:xfrm>
            <a:off x="0" y="1295400"/>
            <a:ext cx="7010400" cy="46038"/>
            <a:chOff x="1905000" y="6553200"/>
            <a:chExt cx="7010400" cy="45719"/>
          </a:xfrm>
        </p:grpSpPr>
        <p:sp>
          <p:nvSpPr>
            <p:cNvPr id="14" name="Rectangle 13">
              <a:extLst>
                <a:ext uri="{FF2B5EF4-FFF2-40B4-BE49-F238E27FC236}">
                  <a16:creationId xmlns:a16="http://schemas.microsoft.com/office/drawing/2014/main" id="{E68FACDA-48DB-751D-A187-C9A5176C8181}"/>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5" name="Rectangle 14">
              <a:extLst>
                <a:ext uri="{FF2B5EF4-FFF2-40B4-BE49-F238E27FC236}">
                  <a16:creationId xmlns:a16="http://schemas.microsoft.com/office/drawing/2014/main" id="{B91E10E7-4180-17F4-34A8-0506D18154DF}"/>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6" name="Rectangle 15">
              <a:extLst>
                <a:ext uri="{FF2B5EF4-FFF2-40B4-BE49-F238E27FC236}">
                  <a16:creationId xmlns:a16="http://schemas.microsoft.com/office/drawing/2014/main" id="{C1D8D7B9-E837-E0CE-18B0-84D66974729A}"/>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sp>
        <p:nvSpPr>
          <p:cNvPr id="3" name="Content Placeholder 2"/>
          <p:cNvSpPr>
            <a:spLocks noGrp="1"/>
          </p:cNvSpPr>
          <p:nvPr>
            <p:ph idx="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dirty="0"/>
          </a:p>
        </p:txBody>
      </p:sp>
      <p:sp>
        <p:nvSpPr>
          <p:cNvPr id="27"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35170613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2" name="Picture 6" descr="Picture 7.png">
            <a:extLst>
              <a:ext uri="{FF2B5EF4-FFF2-40B4-BE49-F238E27FC236}">
                <a16:creationId xmlns:a16="http://schemas.microsoft.com/office/drawing/2014/main" id="{AF91983F-9C8A-9DA2-0B69-7A535A423775}"/>
              </a:ext>
            </a:extLst>
          </p:cNvPr>
          <p:cNvPicPr>
            <a:picLocks noChangeAspect="1"/>
          </p:cNvPicPr>
          <p:nvPr userDrawn="1"/>
        </p:nvPicPr>
        <p:blipFill>
          <a:blip r:embed="rId2">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Group 19">
            <a:extLst>
              <a:ext uri="{FF2B5EF4-FFF2-40B4-BE49-F238E27FC236}">
                <a16:creationId xmlns:a16="http://schemas.microsoft.com/office/drawing/2014/main" id="{38CCB2F4-E57A-2439-042A-C847E1C9F884}"/>
              </a:ext>
            </a:extLst>
          </p:cNvPr>
          <p:cNvGrpSpPr>
            <a:grpSpLocks/>
          </p:cNvGrpSpPr>
          <p:nvPr userDrawn="1"/>
        </p:nvGrpSpPr>
        <p:grpSpPr bwMode="auto">
          <a:xfrm>
            <a:off x="0" y="1295400"/>
            <a:ext cx="7010400" cy="46038"/>
            <a:chOff x="1905000" y="6553200"/>
            <a:chExt cx="7010400" cy="45719"/>
          </a:xfrm>
        </p:grpSpPr>
        <p:sp>
          <p:nvSpPr>
            <p:cNvPr id="6" name="Rectangle 5">
              <a:extLst>
                <a:ext uri="{FF2B5EF4-FFF2-40B4-BE49-F238E27FC236}">
                  <a16:creationId xmlns:a16="http://schemas.microsoft.com/office/drawing/2014/main" id="{37B59883-EEBC-9054-D37B-5B97D08FCA92}"/>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Rectangle 6">
              <a:extLst>
                <a:ext uri="{FF2B5EF4-FFF2-40B4-BE49-F238E27FC236}">
                  <a16:creationId xmlns:a16="http://schemas.microsoft.com/office/drawing/2014/main" id="{AB933CA9-05E8-6B6B-BDA8-BB37787252C8}"/>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 name="Rectangle 7">
              <a:extLst>
                <a:ext uri="{FF2B5EF4-FFF2-40B4-BE49-F238E27FC236}">
                  <a16:creationId xmlns:a16="http://schemas.microsoft.com/office/drawing/2014/main" id="{16619175-B909-861A-3296-6FD5C811F1C6}"/>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grpSp>
        <p:nvGrpSpPr>
          <p:cNvPr id="9" name="Group 28">
            <a:extLst>
              <a:ext uri="{FF2B5EF4-FFF2-40B4-BE49-F238E27FC236}">
                <a16:creationId xmlns:a16="http://schemas.microsoft.com/office/drawing/2014/main" id="{A9699ACC-E384-B255-542E-52232439680A}"/>
              </a:ext>
            </a:extLst>
          </p:cNvPr>
          <p:cNvGrpSpPr>
            <a:grpSpLocks/>
          </p:cNvGrpSpPr>
          <p:nvPr userDrawn="1"/>
        </p:nvGrpSpPr>
        <p:grpSpPr bwMode="auto">
          <a:xfrm>
            <a:off x="2133600" y="6553200"/>
            <a:ext cx="7010400" cy="46038"/>
            <a:chOff x="1905000" y="6553200"/>
            <a:chExt cx="7010400" cy="45719"/>
          </a:xfrm>
        </p:grpSpPr>
        <p:sp>
          <p:nvSpPr>
            <p:cNvPr id="10" name="Rectangle 9">
              <a:extLst>
                <a:ext uri="{FF2B5EF4-FFF2-40B4-BE49-F238E27FC236}">
                  <a16:creationId xmlns:a16="http://schemas.microsoft.com/office/drawing/2014/main" id="{A935891F-B3DC-23CE-876C-46905720B14B}"/>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1" name="Rectangle 10">
              <a:extLst>
                <a:ext uri="{FF2B5EF4-FFF2-40B4-BE49-F238E27FC236}">
                  <a16:creationId xmlns:a16="http://schemas.microsoft.com/office/drawing/2014/main" id="{7E6F94D3-2534-17B0-D988-BF75DF7A1462}"/>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2" name="Rectangle 11">
              <a:extLst>
                <a:ext uri="{FF2B5EF4-FFF2-40B4-BE49-F238E27FC236}">
                  <a16:creationId xmlns:a16="http://schemas.microsoft.com/office/drawing/2014/main" id="{4F694222-E346-3E6D-D39F-026289716A4E}"/>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sp>
        <p:nvSpPr>
          <p:cNvPr id="13" name="TextBox 12">
            <a:extLst>
              <a:ext uri="{FF2B5EF4-FFF2-40B4-BE49-F238E27FC236}">
                <a16:creationId xmlns:a16="http://schemas.microsoft.com/office/drawing/2014/main" id="{D0D6FC3D-DD66-83E7-8F90-FD44BF5D0C0D}"/>
              </a:ext>
            </a:extLst>
          </p:cNvPr>
          <p:cNvSpPr txBox="1">
            <a:spLocks noChangeArrowheads="1"/>
          </p:cNvSpPr>
          <p:nvPr userDrawn="1"/>
        </p:nvSpPr>
        <p:spPr bwMode="auto">
          <a:xfrm>
            <a:off x="3276600" y="6596063"/>
            <a:ext cx="58674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defRPr/>
            </a:pPr>
            <a:r>
              <a:rPr lang="en-US" altLang="en-US" sz="1100" b="1">
                <a:solidFill>
                  <a:srgbClr val="101141"/>
                </a:solidFill>
              </a:rPr>
              <a:t>BITS </a:t>
            </a:r>
            <a:r>
              <a:rPr lang="en-US" altLang="en-US" sz="1100">
                <a:solidFill>
                  <a:srgbClr val="101141"/>
                </a:solidFill>
              </a:rPr>
              <a:t>Pilani, Pilani Campus</a:t>
            </a:r>
          </a:p>
        </p:txBody>
      </p:sp>
      <p:sp>
        <p:nvSpPr>
          <p:cNvPr id="3" name="Content Placeholder 2"/>
          <p:cNvSpPr>
            <a:spLocks noGrp="1"/>
          </p:cNvSpPr>
          <p:nvPr>
            <p:ph sz="half" idx="1"/>
          </p:nvPr>
        </p:nvSpPr>
        <p:spPr>
          <a:xfrm>
            <a:off x="4572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dirty="0"/>
          </a:p>
        </p:txBody>
      </p:sp>
      <p:sp>
        <p:nvSpPr>
          <p:cNvPr id="4" name="Content Placeholder 3"/>
          <p:cNvSpPr>
            <a:spLocks noGrp="1"/>
          </p:cNvSpPr>
          <p:nvPr>
            <p:ph sz="half" idx="2"/>
          </p:nvPr>
        </p:nvSpPr>
        <p:spPr>
          <a:xfrm>
            <a:off x="49530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dirty="0"/>
          </a:p>
        </p:txBody>
      </p:sp>
      <p:sp>
        <p:nvSpPr>
          <p:cNvPr id="19"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20653973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grpSp>
        <p:nvGrpSpPr>
          <p:cNvPr id="2" name="Group 10">
            <a:extLst>
              <a:ext uri="{FF2B5EF4-FFF2-40B4-BE49-F238E27FC236}">
                <a16:creationId xmlns:a16="http://schemas.microsoft.com/office/drawing/2014/main" id="{310EFEEB-2F53-1689-166E-0120B47D4818}"/>
              </a:ext>
            </a:extLst>
          </p:cNvPr>
          <p:cNvGrpSpPr>
            <a:grpSpLocks/>
          </p:cNvGrpSpPr>
          <p:nvPr userDrawn="1"/>
        </p:nvGrpSpPr>
        <p:grpSpPr bwMode="auto">
          <a:xfrm>
            <a:off x="0" y="1295400"/>
            <a:ext cx="7010400" cy="46038"/>
            <a:chOff x="1905000" y="6553200"/>
            <a:chExt cx="7010400" cy="45719"/>
          </a:xfrm>
        </p:grpSpPr>
        <p:sp>
          <p:nvSpPr>
            <p:cNvPr id="7" name="Rectangle 6">
              <a:extLst>
                <a:ext uri="{FF2B5EF4-FFF2-40B4-BE49-F238E27FC236}">
                  <a16:creationId xmlns:a16="http://schemas.microsoft.com/office/drawing/2014/main" id="{1125BA39-4047-CBE8-087F-99AFF96555E1}"/>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 name="Rectangle 7">
              <a:extLst>
                <a:ext uri="{FF2B5EF4-FFF2-40B4-BE49-F238E27FC236}">
                  <a16:creationId xmlns:a16="http://schemas.microsoft.com/office/drawing/2014/main" id="{E15D2886-A87F-7A99-7072-95E52928BAD6}"/>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 name="Rectangle 8">
              <a:extLst>
                <a:ext uri="{FF2B5EF4-FFF2-40B4-BE49-F238E27FC236}">
                  <a16:creationId xmlns:a16="http://schemas.microsoft.com/office/drawing/2014/main" id="{BE3D5140-61CA-E1B3-CB2F-F2426CC5BA43}"/>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grpSp>
        <p:nvGrpSpPr>
          <p:cNvPr id="11" name="Group 15">
            <a:extLst>
              <a:ext uri="{FF2B5EF4-FFF2-40B4-BE49-F238E27FC236}">
                <a16:creationId xmlns:a16="http://schemas.microsoft.com/office/drawing/2014/main" id="{0CB53F9A-9FFF-2BC9-A81F-B5FD544EA94F}"/>
              </a:ext>
            </a:extLst>
          </p:cNvPr>
          <p:cNvGrpSpPr>
            <a:grpSpLocks/>
          </p:cNvGrpSpPr>
          <p:nvPr userDrawn="1"/>
        </p:nvGrpSpPr>
        <p:grpSpPr bwMode="auto">
          <a:xfrm>
            <a:off x="2133600" y="6553200"/>
            <a:ext cx="7010400" cy="46038"/>
            <a:chOff x="1905000" y="6553200"/>
            <a:chExt cx="7010400" cy="45719"/>
          </a:xfrm>
        </p:grpSpPr>
        <p:sp>
          <p:nvSpPr>
            <p:cNvPr id="12" name="Rectangle 11">
              <a:extLst>
                <a:ext uri="{FF2B5EF4-FFF2-40B4-BE49-F238E27FC236}">
                  <a16:creationId xmlns:a16="http://schemas.microsoft.com/office/drawing/2014/main" id="{09233ECE-8C38-DFF4-0A98-D3234E67BBC2}"/>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3" name="Rectangle 12">
              <a:extLst>
                <a:ext uri="{FF2B5EF4-FFF2-40B4-BE49-F238E27FC236}">
                  <a16:creationId xmlns:a16="http://schemas.microsoft.com/office/drawing/2014/main" id="{E2441C72-EB41-3FB2-A163-DE19CAC0C01D}"/>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4" name="Rectangle 13">
              <a:extLst>
                <a:ext uri="{FF2B5EF4-FFF2-40B4-BE49-F238E27FC236}">
                  <a16:creationId xmlns:a16="http://schemas.microsoft.com/office/drawing/2014/main" id="{4125AE29-6C3F-3F95-9613-3ADA07BFF639}"/>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pic>
        <p:nvPicPr>
          <p:cNvPr id="15" name="Picture 14" descr="Picture 7.png">
            <a:extLst>
              <a:ext uri="{FF2B5EF4-FFF2-40B4-BE49-F238E27FC236}">
                <a16:creationId xmlns:a16="http://schemas.microsoft.com/office/drawing/2014/main" id="{3BF611DB-7860-4E4A-FBFC-FF0B88618FB7}"/>
              </a:ext>
            </a:extLst>
          </p:cNvPr>
          <p:cNvPicPr>
            <a:picLocks noChangeAspect="1"/>
          </p:cNvPicPr>
          <p:nvPr userDrawn="1"/>
        </p:nvPicPr>
        <p:blipFill>
          <a:blip r:embed="rId2">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Box 15">
            <a:extLst>
              <a:ext uri="{FF2B5EF4-FFF2-40B4-BE49-F238E27FC236}">
                <a16:creationId xmlns:a16="http://schemas.microsoft.com/office/drawing/2014/main" id="{B111C83D-E204-891B-F48D-CD2ECBD64AE6}"/>
              </a:ext>
            </a:extLst>
          </p:cNvPr>
          <p:cNvSpPr txBox="1">
            <a:spLocks noChangeArrowheads="1"/>
          </p:cNvSpPr>
          <p:nvPr userDrawn="1"/>
        </p:nvSpPr>
        <p:spPr bwMode="auto">
          <a:xfrm>
            <a:off x="3276600" y="6596063"/>
            <a:ext cx="58674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defRPr/>
            </a:pPr>
            <a:r>
              <a:rPr lang="en-US" altLang="en-US" sz="1100" b="1">
                <a:solidFill>
                  <a:srgbClr val="101141"/>
                </a:solidFill>
              </a:rPr>
              <a:t>BITS </a:t>
            </a:r>
            <a:r>
              <a:rPr lang="en-US" altLang="en-US" sz="1100">
                <a:solidFill>
                  <a:srgbClr val="101141"/>
                </a:solidFill>
              </a:rPr>
              <a:t>Pilani, Deemed to be University under Section 3 of UGC Act, 1956</a:t>
            </a:r>
          </a:p>
        </p:txBody>
      </p:sp>
      <p:sp>
        <p:nvSpPr>
          <p:cNvPr id="3" name="Text Placeholder 2"/>
          <p:cNvSpPr>
            <a:spLocks noGrp="1"/>
          </p:cNvSpPr>
          <p:nvPr>
            <p:ph type="body" idx="1"/>
          </p:nvPr>
        </p:nvSpPr>
        <p:spPr>
          <a:xfrm>
            <a:off x="457200" y="1535112"/>
            <a:ext cx="4040188"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362199"/>
            <a:ext cx="4040188"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2"/>
            <a:ext cx="4041775"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362199"/>
            <a:ext cx="4041775"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18742174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grpSp>
        <p:nvGrpSpPr>
          <p:cNvPr id="2" name="Group 5">
            <a:extLst>
              <a:ext uri="{FF2B5EF4-FFF2-40B4-BE49-F238E27FC236}">
                <a16:creationId xmlns:a16="http://schemas.microsoft.com/office/drawing/2014/main" id="{178DC4B3-70D0-93FD-DB62-6640E3C8BA41}"/>
              </a:ext>
            </a:extLst>
          </p:cNvPr>
          <p:cNvGrpSpPr>
            <a:grpSpLocks/>
          </p:cNvGrpSpPr>
          <p:nvPr userDrawn="1"/>
        </p:nvGrpSpPr>
        <p:grpSpPr bwMode="auto">
          <a:xfrm>
            <a:off x="0" y="1295400"/>
            <a:ext cx="7010400" cy="46038"/>
            <a:chOff x="1905000" y="6553200"/>
            <a:chExt cx="7010400" cy="45719"/>
          </a:xfrm>
        </p:grpSpPr>
        <p:sp>
          <p:nvSpPr>
            <p:cNvPr id="3" name="Rectangle 2">
              <a:extLst>
                <a:ext uri="{FF2B5EF4-FFF2-40B4-BE49-F238E27FC236}">
                  <a16:creationId xmlns:a16="http://schemas.microsoft.com/office/drawing/2014/main" id="{A68B26D0-DD3E-4040-B710-BE233ADC1976}"/>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 name="Rectangle 3">
              <a:extLst>
                <a:ext uri="{FF2B5EF4-FFF2-40B4-BE49-F238E27FC236}">
                  <a16:creationId xmlns:a16="http://schemas.microsoft.com/office/drawing/2014/main" id="{05EF5184-B789-D9D6-DD4F-0332215061A5}"/>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Rectangle 5">
              <a:extLst>
                <a:ext uri="{FF2B5EF4-FFF2-40B4-BE49-F238E27FC236}">
                  <a16:creationId xmlns:a16="http://schemas.microsoft.com/office/drawing/2014/main" id="{5F64CA81-6A8F-5E06-8B15-DFBED33A05FD}"/>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grpSp>
        <p:nvGrpSpPr>
          <p:cNvPr id="7" name="Group 10">
            <a:extLst>
              <a:ext uri="{FF2B5EF4-FFF2-40B4-BE49-F238E27FC236}">
                <a16:creationId xmlns:a16="http://schemas.microsoft.com/office/drawing/2014/main" id="{5B324A78-CFF8-5F4B-793C-42B85F157CEC}"/>
              </a:ext>
            </a:extLst>
          </p:cNvPr>
          <p:cNvGrpSpPr>
            <a:grpSpLocks/>
          </p:cNvGrpSpPr>
          <p:nvPr userDrawn="1"/>
        </p:nvGrpSpPr>
        <p:grpSpPr bwMode="auto">
          <a:xfrm>
            <a:off x="2133600" y="6553200"/>
            <a:ext cx="7010400" cy="46038"/>
            <a:chOff x="1905000" y="6553200"/>
            <a:chExt cx="7010400" cy="45719"/>
          </a:xfrm>
        </p:grpSpPr>
        <p:sp>
          <p:nvSpPr>
            <p:cNvPr id="8" name="Rectangle 7">
              <a:extLst>
                <a:ext uri="{FF2B5EF4-FFF2-40B4-BE49-F238E27FC236}">
                  <a16:creationId xmlns:a16="http://schemas.microsoft.com/office/drawing/2014/main" id="{DF421A1F-6752-F344-4B2A-92F481D517CA}"/>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 name="Rectangle 8">
              <a:extLst>
                <a:ext uri="{FF2B5EF4-FFF2-40B4-BE49-F238E27FC236}">
                  <a16:creationId xmlns:a16="http://schemas.microsoft.com/office/drawing/2014/main" id="{08130615-655D-8109-AEA4-718E23420E7F}"/>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0" name="Rectangle 9">
              <a:extLst>
                <a:ext uri="{FF2B5EF4-FFF2-40B4-BE49-F238E27FC236}">
                  <a16:creationId xmlns:a16="http://schemas.microsoft.com/office/drawing/2014/main" id="{3394AB19-7B02-468E-EAC0-AD1C7F37D1A9}"/>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pic>
        <p:nvPicPr>
          <p:cNvPr id="11" name="Picture 14" descr="Picture 7.png">
            <a:extLst>
              <a:ext uri="{FF2B5EF4-FFF2-40B4-BE49-F238E27FC236}">
                <a16:creationId xmlns:a16="http://schemas.microsoft.com/office/drawing/2014/main" id="{98E2D491-AFB8-D9DC-5D7A-9E7B7B238652}"/>
              </a:ext>
            </a:extLst>
          </p:cNvPr>
          <p:cNvPicPr>
            <a:picLocks noChangeAspect="1"/>
          </p:cNvPicPr>
          <p:nvPr userDrawn="1"/>
        </p:nvPicPr>
        <p:blipFill>
          <a:blip r:embed="rId2">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C2051175-840E-8439-95E4-ABB4AE67C094}"/>
              </a:ext>
            </a:extLst>
          </p:cNvPr>
          <p:cNvSpPr txBox="1">
            <a:spLocks noChangeArrowheads="1"/>
          </p:cNvSpPr>
          <p:nvPr userDrawn="1"/>
        </p:nvSpPr>
        <p:spPr bwMode="auto">
          <a:xfrm>
            <a:off x="3276600" y="6596063"/>
            <a:ext cx="58674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defRPr/>
            </a:pPr>
            <a:r>
              <a:rPr lang="en-US" altLang="en-US" sz="1100" b="1">
                <a:solidFill>
                  <a:srgbClr val="101141"/>
                </a:solidFill>
              </a:rPr>
              <a:t>BITS </a:t>
            </a:r>
            <a:r>
              <a:rPr lang="en-US" altLang="en-US" sz="1100">
                <a:solidFill>
                  <a:srgbClr val="101141"/>
                </a:solidFill>
              </a:rPr>
              <a:t>Pilani, Deemed to be University under Section 3 of UGC Act, 1956</a:t>
            </a:r>
          </a:p>
        </p:txBody>
      </p:sp>
      <p:sp>
        <p:nvSpPr>
          <p:cNvPr id="5"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8949964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grpSp>
        <p:nvGrpSpPr>
          <p:cNvPr id="2" name="Group 8">
            <a:extLst>
              <a:ext uri="{FF2B5EF4-FFF2-40B4-BE49-F238E27FC236}">
                <a16:creationId xmlns:a16="http://schemas.microsoft.com/office/drawing/2014/main" id="{47DD0712-4508-7C16-6FC7-788BD071DBCF}"/>
              </a:ext>
            </a:extLst>
          </p:cNvPr>
          <p:cNvGrpSpPr>
            <a:grpSpLocks/>
          </p:cNvGrpSpPr>
          <p:nvPr userDrawn="1"/>
        </p:nvGrpSpPr>
        <p:grpSpPr bwMode="auto">
          <a:xfrm>
            <a:off x="0" y="1295400"/>
            <a:ext cx="7010400" cy="46038"/>
            <a:chOff x="1905000" y="6553200"/>
            <a:chExt cx="7010400" cy="45719"/>
          </a:xfrm>
        </p:grpSpPr>
        <p:sp>
          <p:nvSpPr>
            <p:cNvPr id="5" name="Rectangle 4">
              <a:extLst>
                <a:ext uri="{FF2B5EF4-FFF2-40B4-BE49-F238E27FC236}">
                  <a16:creationId xmlns:a16="http://schemas.microsoft.com/office/drawing/2014/main" id="{B3AF43F6-F9B0-0E72-162E-FE073A011432}"/>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Rectangle 5">
              <a:extLst>
                <a:ext uri="{FF2B5EF4-FFF2-40B4-BE49-F238E27FC236}">
                  <a16:creationId xmlns:a16="http://schemas.microsoft.com/office/drawing/2014/main" id="{7AE7484E-818E-19E6-70DE-08CA19525861}"/>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Rectangle 6">
              <a:extLst>
                <a:ext uri="{FF2B5EF4-FFF2-40B4-BE49-F238E27FC236}">
                  <a16:creationId xmlns:a16="http://schemas.microsoft.com/office/drawing/2014/main" id="{82F2860A-22E6-E0BB-4D0C-63B3E03254DF}"/>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grpSp>
        <p:nvGrpSpPr>
          <p:cNvPr id="9" name="Group 13">
            <a:extLst>
              <a:ext uri="{FF2B5EF4-FFF2-40B4-BE49-F238E27FC236}">
                <a16:creationId xmlns:a16="http://schemas.microsoft.com/office/drawing/2014/main" id="{BF7401F4-DBE7-CA53-F8EA-D9017E4EDD6A}"/>
              </a:ext>
            </a:extLst>
          </p:cNvPr>
          <p:cNvGrpSpPr>
            <a:grpSpLocks/>
          </p:cNvGrpSpPr>
          <p:nvPr userDrawn="1"/>
        </p:nvGrpSpPr>
        <p:grpSpPr bwMode="auto">
          <a:xfrm>
            <a:off x="2133600" y="6553200"/>
            <a:ext cx="7010400" cy="46038"/>
            <a:chOff x="1905000" y="6553200"/>
            <a:chExt cx="7010400" cy="45719"/>
          </a:xfrm>
        </p:grpSpPr>
        <p:sp>
          <p:nvSpPr>
            <p:cNvPr id="10" name="Rectangle 9">
              <a:extLst>
                <a:ext uri="{FF2B5EF4-FFF2-40B4-BE49-F238E27FC236}">
                  <a16:creationId xmlns:a16="http://schemas.microsoft.com/office/drawing/2014/main" id="{5777AC30-DCC7-8DD4-92ED-2167B9D28072}"/>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1" name="Rectangle 10">
              <a:extLst>
                <a:ext uri="{FF2B5EF4-FFF2-40B4-BE49-F238E27FC236}">
                  <a16:creationId xmlns:a16="http://schemas.microsoft.com/office/drawing/2014/main" id="{DD8F36DD-28AC-01BF-3939-105E0FCC1C66}"/>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2" name="Rectangle 11">
              <a:extLst>
                <a:ext uri="{FF2B5EF4-FFF2-40B4-BE49-F238E27FC236}">
                  <a16:creationId xmlns:a16="http://schemas.microsoft.com/office/drawing/2014/main" id="{D5D853BB-F0D6-040B-35B9-6F571AF8124B}"/>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pic>
        <p:nvPicPr>
          <p:cNvPr id="13" name="Picture 14" descr="Picture 7.png">
            <a:extLst>
              <a:ext uri="{FF2B5EF4-FFF2-40B4-BE49-F238E27FC236}">
                <a16:creationId xmlns:a16="http://schemas.microsoft.com/office/drawing/2014/main" id="{C37D6615-719D-DC72-D551-C5CEC19A04C4}"/>
              </a:ext>
            </a:extLst>
          </p:cNvPr>
          <p:cNvPicPr>
            <a:picLocks noChangeAspect="1"/>
          </p:cNvPicPr>
          <p:nvPr userDrawn="1"/>
        </p:nvPicPr>
        <p:blipFill>
          <a:blip r:embed="rId2">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Box 13">
            <a:extLst>
              <a:ext uri="{FF2B5EF4-FFF2-40B4-BE49-F238E27FC236}">
                <a16:creationId xmlns:a16="http://schemas.microsoft.com/office/drawing/2014/main" id="{9951EC16-3466-02B5-53D6-1F5AE0808B9B}"/>
              </a:ext>
            </a:extLst>
          </p:cNvPr>
          <p:cNvSpPr txBox="1">
            <a:spLocks noChangeArrowheads="1"/>
          </p:cNvSpPr>
          <p:nvPr userDrawn="1"/>
        </p:nvSpPr>
        <p:spPr bwMode="auto">
          <a:xfrm>
            <a:off x="3276600" y="6596063"/>
            <a:ext cx="58674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defRPr/>
            </a:pPr>
            <a:r>
              <a:rPr lang="en-US" altLang="en-US" sz="1100" b="1">
                <a:solidFill>
                  <a:srgbClr val="101141"/>
                </a:solidFill>
              </a:rPr>
              <a:t>BITS </a:t>
            </a:r>
            <a:r>
              <a:rPr lang="en-US" altLang="en-US" sz="1100">
                <a:solidFill>
                  <a:srgbClr val="101141"/>
                </a:solidFill>
              </a:rPr>
              <a:t>Pilani, Pilani Campus</a:t>
            </a:r>
          </a:p>
        </p:txBody>
      </p:sp>
      <p:sp>
        <p:nvSpPr>
          <p:cNvPr id="3" name="Content Placeholder 2"/>
          <p:cNvSpPr>
            <a:spLocks noGrp="1"/>
          </p:cNvSpPr>
          <p:nvPr>
            <p:ph idx="1"/>
          </p:nvPr>
        </p:nvSpPr>
        <p:spPr>
          <a:xfrm>
            <a:off x="3575050" y="1600200"/>
            <a:ext cx="5111750" cy="45259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600200"/>
            <a:ext cx="3008313" cy="45259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Content Placeholder 18"/>
          <p:cNvSpPr>
            <a:spLocks noGrp="1"/>
          </p:cNvSpPr>
          <p:nvPr>
            <p:ph sz="quarter" idx="13"/>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12187939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grpSp>
        <p:nvGrpSpPr>
          <p:cNvPr id="6" name="Group 6">
            <a:extLst>
              <a:ext uri="{FF2B5EF4-FFF2-40B4-BE49-F238E27FC236}">
                <a16:creationId xmlns:a16="http://schemas.microsoft.com/office/drawing/2014/main" id="{F210C1C4-C7D1-DD6C-C419-7D6BFE421F21}"/>
              </a:ext>
            </a:extLst>
          </p:cNvPr>
          <p:cNvGrpSpPr>
            <a:grpSpLocks/>
          </p:cNvGrpSpPr>
          <p:nvPr userDrawn="1"/>
        </p:nvGrpSpPr>
        <p:grpSpPr bwMode="auto">
          <a:xfrm>
            <a:off x="0" y="1295400"/>
            <a:ext cx="7010400" cy="46038"/>
            <a:chOff x="1905000" y="6553200"/>
            <a:chExt cx="7010400" cy="45719"/>
          </a:xfrm>
        </p:grpSpPr>
        <p:sp>
          <p:nvSpPr>
            <p:cNvPr id="7" name="Rectangle 6">
              <a:extLst>
                <a:ext uri="{FF2B5EF4-FFF2-40B4-BE49-F238E27FC236}">
                  <a16:creationId xmlns:a16="http://schemas.microsoft.com/office/drawing/2014/main" id="{CE07FCB5-49D1-8249-5B37-F79A704C74C7}"/>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 name="Rectangle 7">
              <a:extLst>
                <a:ext uri="{FF2B5EF4-FFF2-40B4-BE49-F238E27FC236}">
                  <a16:creationId xmlns:a16="http://schemas.microsoft.com/office/drawing/2014/main" id="{495C42A8-4265-A403-E443-2F175D04B86E}"/>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 name="Rectangle 8">
              <a:extLst>
                <a:ext uri="{FF2B5EF4-FFF2-40B4-BE49-F238E27FC236}">
                  <a16:creationId xmlns:a16="http://schemas.microsoft.com/office/drawing/2014/main" id="{2E97332B-DC9A-1F12-5911-3F7F5BC069F3}"/>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grpSp>
        <p:nvGrpSpPr>
          <p:cNvPr id="10" name="Group 10">
            <a:extLst>
              <a:ext uri="{FF2B5EF4-FFF2-40B4-BE49-F238E27FC236}">
                <a16:creationId xmlns:a16="http://schemas.microsoft.com/office/drawing/2014/main" id="{4EF91E88-131F-80A2-0ECD-2BE454A1DEF3}"/>
              </a:ext>
            </a:extLst>
          </p:cNvPr>
          <p:cNvGrpSpPr>
            <a:grpSpLocks/>
          </p:cNvGrpSpPr>
          <p:nvPr userDrawn="1"/>
        </p:nvGrpSpPr>
        <p:grpSpPr bwMode="auto">
          <a:xfrm>
            <a:off x="2133600" y="6553200"/>
            <a:ext cx="7010400" cy="46038"/>
            <a:chOff x="1905000" y="6553200"/>
            <a:chExt cx="7010400" cy="45719"/>
          </a:xfrm>
        </p:grpSpPr>
        <p:sp>
          <p:nvSpPr>
            <p:cNvPr id="11" name="Rectangle 10">
              <a:extLst>
                <a:ext uri="{FF2B5EF4-FFF2-40B4-BE49-F238E27FC236}">
                  <a16:creationId xmlns:a16="http://schemas.microsoft.com/office/drawing/2014/main" id="{FE26DB7E-903B-B7D2-BD56-7CFC21E8B0DF}"/>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2" name="Rectangle 11">
              <a:extLst>
                <a:ext uri="{FF2B5EF4-FFF2-40B4-BE49-F238E27FC236}">
                  <a16:creationId xmlns:a16="http://schemas.microsoft.com/office/drawing/2014/main" id="{5E85B569-F76F-E757-44F6-E38BEA425FD0}"/>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3" name="Rectangle 12">
              <a:extLst>
                <a:ext uri="{FF2B5EF4-FFF2-40B4-BE49-F238E27FC236}">
                  <a16:creationId xmlns:a16="http://schemas.microsoft.com/office/drawing/2014/main" id="{61216955-6DCE-7404-6521-96C0DF8D0832}"/>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pic>
        <p:nvPicPr>
          <p:cNvPr id="14" name="Picture 14" descr="Picture 7.png">
            <a:extLst>
              <a:ext uri="{FF2B5EF4-FFF2-40B4-BE49-F238E27FC236}">
                <a16:creationId xmlns:a16="http://schemas.microsoft.com/office/drawing/2014/main" id="{EB3F8E6B-34A3-C60D-7B27-61B3EBD056B9}"/>
              </a:ext>
            </a:extLst>
          </p:cNvPr>
          <p:cNvPicPr>
            <a:picLocks noChangeAspect="1"/>
          </p:cNvPicPr>
          <p:nvPr userDrawn="1"/>
        </p:nvPicPr>
        <p:blipFill>
          <a:blip r:embed="rId2">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Box 14">
            <a:extLst>
              <a:ext uri="{FF2B5EF4-FFF2-40B4-BE49-F238E27FC236}">
                <a16:creationId xmlns:a16="http://schemas.microsoft.com/office/drawing/2014/main" id="{9DC4E8FE-0EEE-CB18-8EF8-34A85977837E}"/>
              </a:ext>
            </a:extLst>
          </p:cNvPr>
          <p:cNvSpPr txBox="1">
            <a:spLocks noChangeArrowheads="1"/>
          </p:cNvSpPr>
          <p:nvPr userDrawn="1"/>
        </p:nvSpPr>
        <p:spPr bwMode="auto">
          <a:xfrm>
            <a:off x="3276600" y="6596063"/>
            <a:ext cx="58674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defRPr/>
            </a:pPr>
            <a:r>
              <a:rPr lang="en-US" altLang="en-US" sz="1100" b="1">
                <a:solidFill>
                  <a:srgbClr val="101141"/>
                </a:solidFill>
              </a:rPr>
              <a:t>BITS </a:t>
            </a:r>
            <a:r>
              <a:rPr lang="en-US" altLang="en-US" sz="1100">
                <a:solidFill>
                  <a:srgbClr val="101141"/>
                </a:solidFill>
              </a:rPr>
              <a:t>Pilani, Pilani Campus</a:t>
            </a:r>
          </a:p>
        </p:txBody>
      </p:sp>
      <p:sp>
        <p:nvSpPr>
          <p:cNvPr id="2" name="Title 1"/>
          <p:cNvSpPr>
            <a:spLocks noGrp="1"/>
          </p:cNvSpPr>
          <p:nvPr>
            <p:ph type="title"/>
          </p:nvPr>
        </p:nvSpPr>
        <p:spPr>
          <a:xfrm>
            <a:off x="1792288" y="5407025"/>
            <a:ext cx="5486400" cy="304800"/>
          </a:xfrm>
        </p:spPr>
        <p:txBody>
          <a:bodyPr anchor="b"/>
          <a:lstStyle>
            <a:lvl1pPr algn="l">
              <a:defRPr sz="1800" b="1" spc="0"/>
            </a:lvl1pPr>
          </a:lstStyle>
          <a:p>
            <a:r>
              <a:rPr lang="en-US" dirty="0"/>
              <a:t>Click to edit Master title style</a:t>
            </a:r>
          </a:p>
        </p:txBody>
      </p:sp>
      <p:sp>
        <p:nvSpPr>
          <p:cNvPr id="3" name="Picture Placeholder 2"/>
          <p:cNvSpPr>
            <a:spLocks noGrp="1"/>
          </p:cNvSpPr>
          <p:nvPr>
            <p:ph type="pic" idx="1"/>
          </p:nvPr>
        </p:nvSpPr>
        <p:spPr>
          <a:xfrm>
            <a:off x="1792288" y="1828800"/>
            <a:ext cx="5486400" cy="3429000"/>
          </a:xfrm>
          <a:ln w="57150">
            <a:solidFill>
              <a:schemeClr val="accent1">
                <a:lumMod val="20000"/>
                <a:lumOff val="80000"/>
              </a:schemeClr>
            </a:solidFill>
          </a:ln>
        </p:spPr>
        <p:style>
          <a:lnRef idx="2">
            <a:schemeClr val="accent1"/>
          </a:lnRef>
          <a:fillRef idx="1">
            <a:schemeClr val="lt1"/>
          </a:fillRef>
          <a:effectRef idx="0">
            <a:schemeClr val="accent1"/>
          </a:effectRef>
          <a:fontRef idx="none"/>
        </p:style>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711825"/>
            <a:ext cx="5486400" cy="304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2299857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grpSp>
        <p:nvGrpSpPr>
          <p:cNvPr id="2" name="Group 19">
            <a:extLst>
              <a:ext uri="{FF2B5EF4-FFF2-40B4-BE49-F238E27FC236}">
                <a16:creationId xmlns:a16="http://schemas.microsoft.com/office/drawing/2014/main" id="{9510D435-9633-6454-AB11-C1E2193D8DA7}"/>
              </a:ext>
            </a:extLst>
          </p:cNvPr>
          <p:cNvGrpSpPr>
            <a:grpSpLocks/>
          </p:cNvGrpSpPr>
          <p:nvPr userDrawn="1"/>
        </p:nvGrpSpPr>
        <p:grpSpPr bwMode="auto">
          <a:xfrm>
            <a:off x="0" y="1295400"/>
            <a:ext cx="7010400" cy="46038"/>
            <a:chOff x="1905000" y="6553200"/>
            <a:chExt cx="7010400" cy="45719"/>
          </a:xfrm>
        </p:grpSpPr>
        <p:sp>
          <p:nvSpPr>
            <p:cNvPr id="4" name="Rectangle 3">
              <a:extLst>
                <a:ext uri="{FF2B5EF4-FFF2-40B4-BE49-F238E27FC236}">
                  <a16:creationId xmlns:a16="http://schemas.microsoft.com/office/drawing/2014/main" id="{9B730680-01D8-4F1F-7411-DF0E799C3F0A}"/>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 name="Rectangle 4">
              <a:extLst>
                <a:ext uri="{FF2B5EF4-FFF2-40B4-BE49-F238E27FC236}">
                  <a16:creationId xmlns:a16="http://schemas.microsoft.com/office/drawing/2014/main" id="{BB8ECC68-4A65-666F-F3B6-4434E0FF7D71}"/>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Rectangle 5">
              <a:extLst>
                <a:ext uri="{FF2B5EF4-FFF2-40B4-BE49-F238E27FC236}">
                  <a16:creationId xmlns:a16="http://schemas.microsoft.com/office/drawing/2014/main" id="{C157EB83-8BB2-9DF9-7E71-6CFB66BCD825}"/>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grpSp>
        <p:nvGrpSpPr>
          <p:cNvPr id="7" name="Group 24">
            <a:extLst>
              <a:ext uri="{FF2B5EF4-FFF2-40B4-BE49-F238E27FC236}">
                <a16:creationId xmlns:a16="http://schemas.microsoft.com/office/drawing/2014/main" id="{88191896-78BD-2170-F95C-D5919BFDAC27}"/>
              </a:ext>
            </a:extLst>
          </p:cNvPr>
          <p:cNvGrpSpPr>
            <a:grpSpLocks/>
          </p:cNvGrpSpPr>
          <p:nvPr userDrawn="1"/>
        </p:nvGrpSpPr>
        <p:grpSpPr bwMode="auto">
          <a:xfrm>
            <a:off x="2133600" y="6553200"/>
            <a:ext cx="7010400" cy="46038"/>
            <a:chOff x="1905000" y="6553200"/>
            <a:chExt cx="7010400" cy="45719"/>
          </a:xfrm>
        </p:grpSpPr>
        <p:sp>
          <p:nvSpPr>
            <p:cNvPr id="8" name="Rectangle 7">
              <a:extLst>
                <a:ext uri="{FF2B5EF4-FFF2-40B4-BE49-F238E27FC236}">
                  <a16:creationId xmlns:a16="http://schemas.microsoft.com/office/drawing/2014/main" id="{A9DD7D8F-1802-FD92-0B36-F7D3D619709C}"/>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 name="Rectangle 8">
              <a:extLst>
                <a:ext uri="{FF2B5EF4-FFF2-40B4-BE49-F238E27FC236}">
                  <a16:creationId xmlns:a16="http://schemas.microsoft.com/office/drawing/2014/main" id="{0392666C-8459-48B9-05F5-079FD392EA09}"/>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0" name="Rectangle 9">
              <a:extLst>
                <a:ext uri="{FF2B5EF4-FFF2-40B4-BE49-F238E27FC236}">
                  <a16:creationId xmlns:a16="http://schemas.microsoft.com/office/drawing/2014/main" id="{DD4A7F5F-B3A4-71D7-9148-7CC0DB7FCD3B}"/>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pic>
        <p:nvPicPr>
          <p:cNvPr id="11" name="Picture 14" descr="Picture 7.png">
            <a:extLst>
              <a:ext uri="{FF2B5EF4-FFF2-40B4-BE49-F238E27FC236}">
                <a16:creationId xmlns:a16="http://schemas.microsoft.com/office/drawing/2014/main" id="{75AEB1EF-05C6-9CB7-93EC-C55736E3A9F6}"/>
              </a:ext>
            </a:extLst>
          </p:cNvPr>
          <p:cNvPicPr>
            <a:picLocks noChangeAspect="1"/>
          </p:cNvPicPr>
          <p:nvPr userDrawn="1"/>
        </p:nvPicPr>
        <p:blipFill>
          <a:blip r:embed="rId2">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EE3D9EC8-8677-476D-FE58-1FD832E462BC}"/>
              </a:ext>
            </a:extLst>
          </p:cNvPr>
          <p:cNvSpPr txBox="1">
            <a:spLocks noChangeArrowheads="1"/>
          </p:cNvSpPr>
          <p:nvPr userDrawn="1"/>
        </p:nvSpPr>
        <p:spPr bwMode="auto">
          <a:xfrm>
            <a:off x="3276600" y="6596063"/>
            <a:ext cx="58674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defRPr/>
            </a:pPr>
            <a:r>
              <a:rPr lang="en-US" altLang="en-US" sz="1100" b="1">
                <a:solidFill>
                  <a:srgbClr val="101141"/>
                </a:solidFill>
              </a:rPr>
              <a:t>BITS </a:t>
            </a:r>
            <a:r>
              <a:rPr lang="en-US" altLang="en-US" sz="1100">
                <a:solidFill>
                  <a:srgbClr val="101141"/>
                </a:solidFill>
              </a:rPr>
              <a:t>Pilani, Pilani Campus</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23287069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BBFDF3D-EFEE-1430-D88F-2B8592C1EB8C}"/>
              </a:ext>
            </a:extLst>
          </p:cNvPr>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1027" name="Text Placeholder 2">
            <a:extLst>
              <a:ext uri="{FF2B5EF4-FFF2-40B4-BE49-F238E27FC236}">
                <a16:creationId xmlns:a16="http://schemas.microsoft.com/office/drawing/2014/main" id="{BFD20DDA-EB7F-8848-432F-C7EABD377D62}"/>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E61BB8D2-7558-8EE5-DF63-2C81CD5FDE25}"/>
              </a:ext>
            </a:extLst>
          </p:cNvPr>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Arial" pitchFamily="34" charset="0"/>
                <a:cs typeface="Arial" pitchFamily="34" charset="0"/>
              </a:defRPr>
            </a:lvl1pPr>
          </a:lstStyle>
          <a:p>
            <a:pPr>
              <a:defRPr/>
            </a:pPr>
            <a:fld id="{F871AB5E-1AEE-4F81-9A33-A731B1098E5F}" type="datetimeFigureOut">
              <a:rPr lang="en-US"/>
              <a:pPr>
                <a:defRPr/>
              </a:pPr>
              <a:t>1/26/2024</a:t>
            </a:fld>
            <a:endParaRPr lang="en-US"/>
          </a:p>
        </p:txBody>
      </p:sp>
      <p:sp>
        <p:nvSpPr>
          <p:cNvPr id="5" name="Footer Placeholder 4">
            <a:extLst>
              <a:ext uri="{FF2B5EF4-FFF2-40B4-BE49-F238E27FC236}">
                <a16:creationId xmlns:a16="http://schemas.microsoft.com/office/drawing/2014/main" id="{64498130-B5F0-A421-28C2-76FA28019BBC}"/>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Arial" pitchFamily="34" charset="0"/>
                <a:cs typeface="Arial" pitchFamily="34" charset="0"/>
              </a:defRPr>
            </a:lvl1pPr>
          </a:lstStyle>
          <a:p>
            <a:pPr>
              <a:defRPr/>
            </a:pPr>
            <a:endParaRPr lang="en-US"/>
          </a:p>
        </p:txBody>
      </p:sp>
      <p:sp>
        <p:nvSpPr>
          <p:cNvPr id="6" name="Slide Number Placeholder 5">
            <a:extLst>
              <a:ext uri="{FF2B5EF4-FFF2-40B4-BE49-F238E27FC236}">
                <a16:creationId xmlns:a16="http://schemas.microsoft.com/office/drawing/2014/main" id="{834C2498-14F4-90AA-DD92-97CE289787E6}"/>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fld id="{1445FF0A-0CD1-440B-838C-CAD09368F39A}"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 id="2147483815" r:id="rId12"/>
    <p:sldLayoutId id="2147483816" r:id="rId13"/>
    <p:sldLayoutId id="2147483817" r:id="rId14"/>
    <p:sldLayoutId id="2147483818" r:id="rId15"/>
    <p:sldLayoutId id="2147483819" r:id="rId16"/>
  </p:sldLayoutIdLst>
  <p:txStyles>
    <p:titleStyle>
      <a:lvl1pPr algn="l" rtl="0" eaLnBrk="0" fontAlgn="base" hangingPunct="0">
        <a:spcBef>
          <a:spcPct val="0"/>
        </a:spcBef>
        <a:spcAft>
          <a:spcPct val="0"/>
        </a:spcAft>
        <a:defRPr sz="4000" b="1" kern="1200" spc="-150">
          <a:solidFill>
            <a:schemeClr val="tx1"/>
          </a:solidFill>
          <a:latin typeface="Arial" pitchFamily="34" charset="0"/>
          <a:ea typeface="+mj-ea"/>
          <a:cs typeface="Arial" pitchFamily="34" charset="0"/>
        </a:defRPr>
      </a:lvl1pPr>
      <a:lvl2pPr algn="l" rtl="0" eaLnBrk="0" fontAlgn="base" hangingPunct="0">
        <a:spcBef>
          <a:spcPct val="0"/>
        </a:spcBef>
        <a:spcAft>
          <a:spcPct val="0"/>
        </a:spcAft>
        <a:defRPr sz="4000" b="1">
          <a:solidFill>
            <a:schemeClr val="tx1"/>
          </a:solidFill>
          <a:latin typeface="Arial" pitchFamily="34" charset="0"/>
          <a:cs typeface="Arial" pitchFamily="34" charset="0"/>
        </a:defRPr>
      </a:lvl2pPr>
      <a:lvl3pPr algn="l" rtl="0" eaLnBrk="0" fontAlgn="base" hangingPunct="0">
        <a:spcBef>
          <a:spcPct val="0"/>
        </a:spcBef>
        <a:spcAft>
          <a:spcPct val="0"/>
        </a:spcAft>
        <a:defRPr sz="4000" b="1">
          <a:solidFill>
            <a:schemeClr val="tx1"/>
          </a:solidFill>
          <a:latin typeface="Arial" pitchFamily="34" charset="0"/>
          <a:cs typeface="Arial" pitchFamily="34" charset="0"/>
        </a:defRPr>
      </a:lvl3pPr>
      <a:lvl4pPr algn="l" rtl="0" eaLnBrk="0" fontAlgn="base" hangingPunct="0">
        <a:spcBef>
          <a:spcPct val="0"/>
        </a:spcBef>
        <a:spcAft>
          <a:spcPct val="0"/>
        </a:spcAft>
        <a:defRPr sz="4000" b="1">
          <a:solidFill>
            <a:schemeClr val="tx1"/>
          </a:solidFill>
          <a:latin typeface="Arial" pitchFamily="34" charset="0"/>
          <a:cs typeface="Arial" pitchFamily="34" charset="0"/>
        </a:defRPr>
      </a:lvl4pPr>
      <a:lvl5pPr algn="l" rtl="0" eaLnBrk="0" fontAlgn="base" hangingPunct="0">
        <a:spcBef>
          <a:spcPct val="0"/>
        </a:spcBef>
        <a:spcAft>
          <a:spcPct val="0"/>
        </a:spcAft>
        <a:defRPr sz="4000" b="1">
          <a:solidFill>
            <a:schemeClr val="tx1"/>
          </a:solidFill>
          <a:latin typeface="Arial" pitchFamily="34" charset="0"/>
          <a:cs typeface="Arial" pitchFamily="34" charset="0"/>
        </a:defRPr>
      </a:lvl5pPr>
      <a:lvl6pPr marL="457200" algn="l" rtl="0" fontAlgn="base">
        <a:spcBef>
          <a:spcPct val="0"/>
        </a:spcBef>
        <a:spcAft>
          <a:spcPct val="0"/>
        </a:spcAft>
        <a:defRPr sz="4000" b="1">
          <a:solidFill>
            <a:schemeClr val="tx1"/>
          </a:solidFill>
          <a:latin typeface="Arial" pitchFamily="34" charset="0"/>
          <a:cs typeface="Arial" pitchFamily="34" charset="0"/>
        </a:defRPr>
      </a:lvl6pPr>
      <a:lvl7pPr marL="914400" algn="l" rtl="0" fontAlgn="base">
        <a:spcBef>
          <a:spcPct val="0"/>
        </a:spcBef>
        <a:spcAft>
          <a:spcPct val="0"/>
        </a:spcAft>
        <a:defRPr sz="4000" b="1">
          <a:solidFill>
            <a:schemeClr val="tx1"/>
          </a:solidFill>
          <a:latin typeface="Arial" pitchFamily="34" charset="0"/>
          <a:cs typeface="Arial" pitchFamily="34" charset="0"/>
        </a:defRPr>
      </a:lvl7pPr>
      <a:lvl8pPr marL="1371600" algn="l" rtl="0" fontAlgn="base">
        <a:spcBef>
          <a:spcPct val="0"/>
        </a:spcBef>
        <a:spcAft>
          <a:spcPct val="0"/>
        </a:spcAft>
        <a:defRPr sz="4000" b="1">
          <a:solidFill>
            <a:schemeClr val="tx1"/>
          </a:solidFill>
          <a:latin typeface="Arial" pitchFamily="34" charset="0"/>
          <a:cs typeface="Arial" pitchFamily="34" charset="0"/>
        </a:defRPr>
      </a:lvl8pPr>
      <a:lvl9pPr marL="1828800" algn="l" rtl="0" fontAlgn="base">
        <a:spcBef>
          <a:spcPct val="0"/>
        </a:spcBef>
        <a:spcAft>
          <a:spcPct val="0"/>
        </a:spcAft>
        <a:defRPr sz="4000" b="1">
          <a:solidFill>
            <a:schemeClr val="tx1"/>
          </a:solidFill>
          <a:latin typeface="Arial" pitchFamily="34" charset="0"/>
          <a:cs typeface="Arial"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hyperlink" Target="https://www.iso.org/obp/ui/#iso:std:iso-iec-ieee:29148:ed-2:v1:en" TargetMode="External"/><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A1ABA44-3A24-1798-39AE-4F481CC7B22F}"/>
              </a:ext>
            </a:extLst>
          </p:cNvPr>
          <p:cNvSpPr>
            <a:spLocks noGrp="1"/>
          </p:cNvSpPr>
          <p:nvPr>
            <p:ph type="title"/>
          </p:nvPr>
        </p:nvSpPr>
        <p:spPr>
          <a:xfrm>
            <a:off x="1676400" y="3429000"/>
            <a:ext cx="6858000" cy="1295400"/>
          </a:xfrm>
        </p:spPr>
        <p:txBody>
          <a:bodyPr/>
          <a:lstStyle/>
          <a:p>
            <a:pPr algn="ctr">
              <a:defRPr/>
            </a:pPr>
            <a:r>
              <a:rPr lang="en-US" cap="small" dirty="0"/>
              <a:t>Software Quality Assurance and Testing</a:t>
            </a:r>
            <a:endParaRPr lang="en-US" sz="4000" cap="small" dirty="0"/>
          </a:p>
        </p:txBody>
      </p:sp>
      <p:sp>
        <p:nvSpPr>
          <p:cNvPr id="18435" name="Content Placeholder 5">
            <a:extLst>
              <a:ext uri="{FF2B5EF4-FFF2-40B4-BE49-F238E27FC236}">
                <a16:creationId xmlns:a16="http://schemas.microsoft.com/office/drawing/2014/main" id="{2F0E6BE1-B26D-5871-4A6F-14226CC0D606}"/>
              </a:ext>
            </a:extLst>
          </p:cNvPr>
          <p:cNvSpPr>
            <a:spLocks noGrp="1"/>
          </p:cNvSpPr>
          <p:nvPr>
            <p:ph sz="quarter" idx="13"/>
          </p:nvPr>
        </p:nvSpPr>
        <p:spPr>
          <a:xfrm>
            <a:off x="1676400" y="5181600"/>
            <a:ext cx="6858000" cy="785813"/>
          </a:xfrm>
        </p:spPr>
        <p:txBody>
          <a:bodyPr/>
          <a:lstStyle/>
          <a:p>
            <a:pPr>
              <a:spcBef>
                <a:spcPts val="1200"/>
              </a:spcBef>
            </a:pPr>
            <a:r>
              <a:rPr lang="en-US" altLang="en-US" sz="2400"/>
              <a:t>Lecture - 02</a:t>
            </a:r>
            <a:endParaRPr lang="en-US" altLang="en-US" sz="2400" dirty="0"/>
          </a:p>
          <a:p>
            <a:pPr>
              <a:spcBef>
                <a:spcPts val="1200"/>
              </a:spcBef>
            </a:pPr>
            <a:endParaRPr lang="en-US" altLang="en-US" sz="2400" dirty="0"/>
          </a:p>
          <a:p>
            <a:pPr>
              <a:spcBef>
                <a:spcPts val="1200"/>
              </a:spcBef>
            </a:pPr>
            <a:r>
              <a:rPr lang="en-US" altLang="en-US" sz="4000" dirty="0"/>
              <a:t>Harish Aggarwal</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21C918-73F7-7CB3-C86D-FB4F48A8402C}"/>
              </a:ext>
            </a:extLst>
          </p:cNvPr>
          <p:cNvSpPr>
            <a:spLocks noGrp="1"/>
          </p:cNvSpPr>
          <p:nvPr>
            <p:ph sz="quarter" idx="10"/>
          </p:nvPr>
        </p:nvSpPr>
        <p:spPr/>
        <p:txBody>
          <a:bodyPr>
            <a:normAutofit/>
          </a:bodyPr>
          <a:lstStyle/>
          <a:p>
            <a:pPr>
              <a:defRPr/>
            </a:pPr>
            <a:r>
              <a:rPr lang="en-US" dirty="0">
                <a:solidFill>
                  <a:srgbClr val="C00000"/>
                </a:solidFill>
                <a:latin typeface="Comic Sans MS" panose="030F0702030302020204" pitchFamily="66" charset="0"/>
              </a:rPr>
              <a:t>Quality Models – </a:t>
            </a:r>
          </a:p>
          <a:p>
            <a:pPr>
              <a:defRPr/>
            </a:pPr>
            <a:r>
              <a:rPr lang="en-US" dirty="0">
                <a:solidFill>
                  <a:srgbClr val="C00000"/>
                </a:solidFill>
                <a:latin typeface="Comic Sans MS" panose="030F0702030302020204" pitchFamily="66" charset="0"/>
              </a:rPr>
              <a:t>IEEE 1061</a:t>
            </a:r>
          </a:p>
        </p:txBody>
      </p:sp>
      <p:sp>
        <p:nvSpPr>
          <p:cNvPr id="2" name="Content Placeholder 1">
            <a:extLst>
              <a:ext uri="{FF2B5EF4-FFF2-40B4-BE49-F238E27FC236}">
                <a16:creationId xmlns:a16="http://schemas.microsoft.com/office/drawing/2014/main" id="{2C619849-15DB-0340-8085-9ABFFFBE0414}"/>
              </a:ext>
            </a:extLst>
          </p:cNvPr>
          <p:cNvSpPr>
            <a:spLocks noGrp="1"/>
          </p:cNvSpPr>
          <p:nvPr>
            <p:ph idx="1"/>
          </p:nvPr>
        </p:nvSpPr>
        <p:spPr>
          <a:xfrm>
            <a:off x="114300" y="1447800"/>
            <a:ext cx="8915400" cy="5029200"/>
          </a:xfrm>
        </p:spPr>
        <p:txBody>
          <a:bodyPr/>
          <a:lstStyle/>
          <a:p>
            <a:pPr marL="285750" indent="-285750" algn="just" fontAlgn="base">
              <a:spcAft>
                <a:spcPct val="0"/>
              </a:spcAft>
              <a:buFont typeface="Arial" panose="020B0604020202020204" pitchFamily="34" charset="0"/>
              <a:buChar char="•"/>
            </a:pPr>
            <a:r>
              <a:rPr lang="en-US" sz="1600" dirty="0"/>
              <a:t>1061-1998 - IEEE Standard for a Software Quality Metrics Methodology</a:t>
            </a:r>
          </a:p>
          <a:p>
            <a:pPr marL="285750" indent="-285750" algn="just" fontAlgn="base">
              <a:spcAft>
                <a:spcPct val="0"/>
              </a:spcAft>
              <a:buFont typeface="Arial" panose="020B0604020202020204" pitchFamily="34" charset="0"/>
              <a:buChar char="•"/>
            </a:pPr>
            <a:r>
              <a:rPr lang="en-US" sz="1600" dirty="0"/>
              <a:t>Presents examples of measures without formally prescribing specific measures.</a:t>
            </a:r>
          </a:p>
        </p:txBody>
      </p:sp>
      <p:pic>
        <p:nvPicPr>
          <p:cNvPr id="5" name="Picture 4">
            <a:extLst>
              <a:ext uri="{FF2B5EF4-FFF2-40B4-BE49-F238E27FC236}">
                <a16:creationId xmlns:a16="http://schemas.microsoft.com/office/drawing/2014/main" id="{21B5925B-0CA1-3D84-C912-1050E05CE6AC}"/>
              </a:ext>
            </a:extLst>
          </p:cNvPr>
          <p:cNvPicPr>
            <a:picLocks noChangeAspect="1"/>
          </p:cNvPicPr>
          <p:nvPr/>
        </p:nvPicPr>
        <p:blipFill>
          <a:blip r:embed="rId3"/>
          <a:stretch>
            <a:fillRect/>
          </a:stretch>
        </p:blipFill>
        <p:spPr>
          <a:xfrm>
            <a:off x="1371600" y="2286000"/>
            <a:ext cx="5715000" cy="4058885"/>
          </a:xfrm>
          <a:prstGeom prst="rect">
            <a:avLst/>
          </a:prstGeom>
          <a:ln>
            <a:solidFill>
              <a:schemeClr val="tx1"/>
            </a:solidFill>
          </a:ln>
        </p:spPr>
      </p:pic>
    </p:spTree>
    <p:extLst>
      <p:ext uri="{BB962C8B-B14F-4D97-AF65-F5344CB8AC3E}">
        <p14:creationId xmlns:p14="http://schemas.microsoft.com/office/powerpoint/2010/main" val="42074305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21C918-73F7-7CB3-C86D-FB4F48A8402C}"/>
              </a:ext>
            </a:extLst>
          </p:cNvPr>
          <p:cNvSpPr>
            <a:spLocks noGrp="1"/>
          </p:cNvSpPr>
          <p:nvPr>
            <p:ph sz="quarter" idx="10"/>
          </p:nvPr>
        </p:nvSpPr>
        <p:spPr/>
        <p:txBody>
          <a:bodyPr>
            <a:normAutofit/>
          </a:bodyPr>
          <a:lstStyle/>
          <a:p>
            <a:pPr>
              <a:defRPr/>
            </a:pPr>
            <a:r>
              <a:rPr lang="en-US" dirty="0">
                <a:solidFill>
                  <a:srgbClr val="C00000"/>
                </a:solidFill>
                <a:latin typeface="Comic Sans MS" panose="030F0702030302020204" pitchFamily="66" charset="0"/>
              </a:rPr>
              <a:t>IEEE 1061</a:t>
            </a:r>
          </a:p>
          <a:p>
            <a:pPr>
              <a:defRPr/>
            </a:pPr>
            <a:r>
              <a:rPr lang="en-US" dirty="0">
                <a:solidFill>
                  <a:srgbClr val="C00000"/>
                </a:solidFill>
                <a:latin typeface="Comic Sans MS" panose="030F0702030302020204" pitchFamily="66" charset="0"/>
              </a:rPr>
              <a:t>Stake Holders</a:t>
            </a:r>
          </a:p>
        </p:txBody>
      </p:sp>
      <p:sp>
        <p:nvSpPr>
          <p:cNvPr id="2" name="Content Placeholder 1">
            <a:extLst>
              <a:ext uri="{FF2B5EF4-FFF2-40B4-BE49-F238E27FC236}">
                <a16:creationId xmlns:a16="http://schemas.microsoft.com/office/drawing/2014/main" id="{2C619849-15DB-0340-8085-9ABFFFBE0414}"/>
              </a:ext>
            </a:extLst>
          </p:cNvPr>
          <p:cNvSpPr>
            <a:spLocks noGrp="1"/>
          </p:cNvSpPr>
          <p:nvPr>
            <p:ph idx="1"/>
          </p:nvPr>
        </p:nvSpPr>
        <p:spPr>
          <a:xfrm>
            <a:off x="114300" y="1447800"/>
            <a:ext cx="8915400" cy="5029200"/>
          </a:xfrm>
        </p:spPr>
        <p:txBody>
          <a:bodyPr/>
          <a:lstStyle/>
          <a:p>
            <a:pPr marL="0" indent="0" algn="just" fontAlgn="base">
              <a:spcAft>
                <a:spcPct val="0"/>
              </a:spcAft>
            </a:pPr>
            <a:r>
              <a:rPr lang="en-US" sz="1600" b="1" dirty="0"/>
              <a:t>The model provides defined steps for –</a:t>
            </a:r>
          </a:p>
          <a:p>
            <a:pPr marL="0" indent="0" algn="just" fontAlgn="base">
              <a:spcAft>
                <a:spcPct val="0"/>
              </a:spcAft>
            </a:pPr>
            <a:endParaRPr lang="en-US" sz="1600" b="1" dirty="0"/>
          </a:p>
          <a:p>
            <a:pPr marL="285750" indent="-285750" algn="just" fontAlgn="base">
              <a:spcAft>
                <a:spcPct val="0"/>
              </a:spcAft>
              <a:buFont typeface="Arial" panose="020B0604020202020204" pitchFamily="34" charset="0"/>
              <a:buChar char="•"/>
            </a:pPr>
            <a:r>
              <a:rPr lang="en-US" sz="1600" b="1" dirty="0"/>
              <a:t>Software program acquisition</a:t>
            </a:r>
            <a:r>
              <a:rPr lang="en-US" sz="1600" dirty="0"/>
              <a:t>. Measurements when adapting and releasing the software. </a:t>
            </a:r>
          </a:p>
          <a:p>
            <a:pPr marL="285750" indent="-285750" algn="just" fontAlgn="base">
              <a:spcAft>
                <a:spcPct val="0"/>
              </a:spcAft>
              <a:buFont typeface="Arial" panose="020B0604020202020204" pitchFamily="34" charset="0"/>
              <a:buChar char="•"/>
            </a:pPr>
            <a:endParaRPr lang="en-US" sz="1600" b="1" dirty="0"/>
          </a:p>
          <a:p>
            <a:pPr marL="285750" indent="-285750" algn="just" fontAlgn="base">
              <a:spcAft>
                <a:spcPct val="0"/>
              </a:spcAft>
              <a:buFont typeface="Arial" panose="020B0604020202020204" pitchFamily="34" charset="0"/>
              <a:buChar char="•"/>
            </a:pPr>
            <a:r>
              <a:rPr lang="en-US" sz="1600" b="1" dirty="0"/>
              <a:t>Software development</a:t>
            </a:r>
            <a:r>
              <a:rPr lang="en-US" sz="1600" dirty="0"/>
              <a:t> – For designers and developers</a:t>
            </a:r>
          </a:p>
          <a:p>
            <a:pPr marL="285750" indent="-285750" algn="just" fontAlgn="base">
              <a:spcAft>
                <a:spcPct val="0"/>
              </a:spcAft>
              <a:buFont typeface="Arial" panose="020B0604020202020204" pitchFamily="34" charset="0"/>
              <a:buChar char="•"/>
            </a:pPr>
            <a:endParaRPr lang="en-US" sz="1600" b="1" dirty="0"/>
          </a:p>
          <a:p>
            <a:pPr marL="285750" indent="-285750" algn="just" fontAlgn="base">
              <a:spcAft>
                <a:spcPct val="0"/>
              </a:spcAft>
              <a:buFont typeface="Arial" panose="020B0604020202020204" pitchFamily="34" charset="0"/>
              <a:buChar char="•"/>
            </a:pPr>
            <a:r>
              <a:rPr lang="en-US" sz="1600" b="1" dirty="0"/>
              <a:t>Quality assurance/quality control/audit</a:t>
            </a:r>
            <a:r>
              <a:rPr lang="en-US" sz="1600" dirty="0"/>
              <a:t> – For outside team to evaluate</a:t>
            </a:r>
          </a:p>
          <a:p>
            <a:pPr marL="285750" indent="-285750" algn="just" fontAlgn="base">
              <a:spcAft>
                <a:spcPct val="0"/>
              </a:spcAft>
              <a:buFont typeface="Arial" panose="020B0604020202020204" pitchFamily="34" charset="0"/>
              <a:buChar char="•"/>
            </a:pPr>
            <a:endParaRPr lang="en-US" sz="1600" b="1" dirty="0"/>
          </a:p>
          <a:p>
            <a:pPr marL="285750" indent="-285750" algn="just" fontAlgn="base">
              <a:spcAft>
                <a:spcPct val="0"/>
              </a:spcAft>
              <a:buFont typeface="Arial" panose="020B0604020202020204" pitchFamily="34" charset="0"/>
              <a:buChar char="•"/>
            </a:pPr>
            <a:r>
              <a:rPr lang="en-US" sz="1600" b="1" dirty="0"/>
              <a:t>Maintenance</a:t>
            </a:r>
            <a:r>
              <a:rPr lang="en-US" sz="1600" dirty="0"/>
              <a:t> : While making changes or upgrades to software</a:t>
            </a:r>
          </a:p>
          <a:p>
            <a:pPr marL="285750" indent="-285750" algn="just" fontAlgn="base">
              <a:spcAft>
                <a:spcPct val="0"/>
              </a:spcAft>
              <a:buFont typeface="Arial" panose="020B0604020202020204" pitchFamily="34" charset="0"/>
              <a:buChar char="•"/>
            </a:pPr>
            <a:endParaRPr lang="en-US" sz="1600" b="1" dirty="0"/>
          </a:p>
          <a:p>
            <a:pPr marL="285750" indent="-285750" algn="just" fontAlgn="base">
              <a:spcAft>
                <a:spcPct val="0"/>
              </a:spcAft>
              <a:buFont typeface="Arial" panose="020B0604020202020204" pitchFamily="34" charset="0"/>
              <a:buChar char="•"/>
            </a:pPr>
            <a:r>
              <a:rPr lang="en-US" sz="1600" b="1" dirty="0"/>
              <a:t>Client/user </a:t>
            </a:r>
            <a:r>
              <a:rPr lang="en-US" sz="1600" dirty="0"/>
              <a:t>– Allows User to State Quality characteristics and evaluate during user acceptance Test</a:t>
            </a:r>
          </a:p>
        </p:txBody>
      </p:sp>
    </p:spTree>
    <p:extLst>
      <p:ext uri="{BB962C8B-B14F-4D97-AF65-F5344CB8AC3E}">
        <p14:creationId xmlns:p14="http://schemas.microsoft.com/office/powerpoint/2010/main" val="16511227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21C918-73F7-7CB3-C86D-FB4F48A8402C}"/>
              </a:ext>
            </a:extLst>
          </p:cNvPr>
          <p:cNvSpPr>
            <a:spLocks noGrp="1"/>
          </p:cNvSpPr>
          <p:nvPr>
            <p:ph sz="quarter" idx="10"/>
          </p:nvPr>
        </p:nvSpPr>
        <p:spPr/>
        <p:txBody>
          <a:bodyPr>
            <a:normAutofit/>
          </a:bodyPr>
          <a:lstStyle/>
          <a:p>
            <a:pPr>
              <a:defRPr/>
            </a:pPr>
            <a:r>
              <a:rPr lang="en-US" dirty="0">
                <a:solidFill>
                  <a:srgbClr val="C00000"/>
                </a:solidFill>
                <a:latin typeface="Comic Sans MS" panose="030F0702030302020204" pitchFamily="66" charset="0"/>
              </a:rPr>
              <a:t>IEEE 1061</a:t>
            </a:r>
          </a:p>
          <a:p>
            <a:pPr>
              <a:defRPr/>
            </a:pPr>
            <a:r>
              <a:rPr lang="en-US" dirty="0">
                <a:solidFill>
                  <a:srgbClr val="C00000"/>
                </a:solidFill>
                <a:latin typeface="Comic Sans MS" panose="030F0702030302020204" pitchFamily="66" charset="0"/>
              </a:rPr>
              <a:t>Steps to be followed</a:t>
            </a:r>
          </a:p>
        </p:txBody>
      </p:sp>
      <p:sp>
        <p:nvSpPr>
          <p:cNvPr id="2" name="Content Placeholder 1">
            <a:extLst>
              <a:ext uri="{FF2B5EF4-FFF2-40B4-BE49-F238E27FC236}">
                <a16:creationId xmlns:a16="http://schemas.microsoft.com/office/drawing/2014/main" id="{2C619849-15DB-0340-8085-9ABFFFBE0414}"/>
              </a:ext>
            </a:extLst>
          </p:cNvPr>
          <p:cNvSpPr>
            <a:spLocks noGrp="1"/>
          </p:cNvSpPr>
          <p:nvPr>
            <p:ph idx="1"/>
          </p:nvPr>
        </p:nvSpPr>
        <p:spPr>
          <a:xfrm>
            <a:off x="114300" y="1447800"/>
            <a:ext cx="8915400" cy="5029200"/>
          </a:xfrm>
        </p:spPr>
        <p:txBody>
          <a:bodyPr/>
          <a:lstStyle/>
          <a:p>
            <a:pPr marL="0" indent="0" algn="just" fontAlgn="base">
              <a:spcAft>
                <a:spcPct val="0"/>
              </a:spcAft>
            </a:pPr>
            <a:r>
              <a:rPr lang="en-US" sz="1600" b="1" dirty="0"/>
              <a:t>Steps to be followed</a:t>
            </a:r>
          </a:p>
          <a:p>
            <a:pPr marL="285750" indent="-285750" algn="just" fontAlgn="base">
              <a:spcAft>
                <a:spcPct val="0"/>
              </a:spcAft>
              <a:buFont typeface="Arial" panose="020B0604020202020204" pitchFamily="34" charset="0"/>
              <a:buChar char="•"/>
            </a:pPr>
            <a:r>
              <a:rPr lang="en-US" sz="1600" dirty="0"/>
              <a:t>List down non-functional quality requirements. Set a priority of these requirements</a:t>
            </a:r>
          </a:p>
          <a:p>
            <a:pPr marL="285750" indent="-285750" algn="just" fontAlgn="base">
              <a:spcAft>
                <a:spcPct val="0"/>
              </a:spcAft>
              <a:buFont typeface="Arial" panose="020B0604020202020204" pitchFamily="34" charset="0"/>
              <a:buChar char="•"/>
            </a:pPr>
            <a:r>
              <a:rPr lang="en-US" sz="1600" dirty="0"/>
              <a:t>Meet every stakeholder</a:t>
            </a:r>
          </a:p>
          <a:p>
            <a:pPr marL="285750" indent="-285750" algn="just" fontAlgn="base">
              <a:spcAft>
                <a:spcPct val="0"/>
              </a:spcAft>
              <a:buFont typeface="Arial" panose="020B0604020202020204" pitchFamily="34" charset="0"/>
              <a:buChar char="•"/>
            </a:pPr>
            <a:r>
              <a:rPr lang="en-US" sz="1600" dirty="0"/>
              <a:t>List down and resolve conflicts</a:t>
            </a:r>
          </a:p>
          <a:p>
            <a:pPr marL="285750" indent="-285750" algn="just" fontAlgn="base">
              <a:spcAft>
                <a:spcPct val="0"/>
              </a:spcAft>
              <a:buFont typeface="Arial" panose="020B0604020202020204" pitchFamily="34" charset="0"/>
              <a:buChar char="•"/>
            </a:pPr>
            <a:r>
              <a:rPr lang="en-US" sz="1600" dirty="0"/>
              <a:t>Quantify each quality factor. Measure of threshold and quality.</a:t>
            </a:r>
          </a:p>
          <a:p>
            <a:pPr marL="285750" indent="-285750" algn="just" fontAlgn="base">
              <a:spcAft>
                <a:spcPct val="0"/>
              </a:spcAft>
              <a:buFont typeface="Arial" panose="020B0604020202020204" pitchFamily="34" charset="0"/>
              <a:buChar char="•"/>
            </a:pPr>
            <a:r>
              <a:rPr lang="en-US" sz="1600" dirty="0"/>
              <a:t>Have thresholds approved.</a:t>
            </a:r>
          </a:p>
          <a:p>
            <a:pPr marL="285750" indent="-285750" algn="just" fontAlgn="base">
              <a:spcAft>
                <a:spcPct val="0"/>
              </a:spcAft>
              <a:buFont typeface="Arial" panose="020B0604020202020204" pitchFamily="34" charset="0"/>
              <a:buChar char="•"/>
            </a:pPr>
            <a:r>
              <a:rPr lang="en-US" sz="1600" dirty="0"/>
              <a:t>Perform cost-benefit study – Take into account additional cost to enter information, automate calculations, interpret and present the results, to modify support software, for software assessment specialists, for specialized software to measure the software application, Training required to apply the measurement plan.</a:t>
            </a:r>
          </a:p>
          <a:p>
            <a:pPr marL="285750" indent="-285750" algn="just" fontAlgn="base">
              <a:spcAft>
                <a:spcPct val="0"/>
              </a:spcAft>
              <a:buFont typeface="Arial" panose="020B0604020202020204" pitchFamily="34" charset="0"/>
              <a:buChar char="•"/>
            </a:pPr>
            <a:r>
              <a:rPr lang="en-US" sz="1600" dirty="0"/>
              <a:t>Have clear measurement method – Process of measurement, Data collection method, areas of S/W which needs to be measured, etc</a:t>
            </a:r>
          </a:p>
          <a:p>
            <a:pPr marL="285750" indent="-285750" algn="just" fontAlgn="base">
              <a:spcAft>
                <a:spcPct val="0"/>
              </a:spcAft>
              <a:buFont typeface="Arial" panose="020B0604020202020204" pitchFamily="34" charset="0"/>
              <a:buChar char="•"/>
            </a:pPr>
            <a:r>
              <a:rPr lang="en-US" sz="1600" dirty="0"/>
              <a:t>Analyze Results – Analyze difference between measurements taken at different times and different environment.</a:t>
            </a:r>
          </a:p>
          <a:p>
            <a:pPr marL="285750" indent="-285750" algn="just" fontAlgn="base">
              <a:spcAft>
                <a:spcPct val="0"/>
              </a:spcAft>
              <a:buFont typeface="Arial" panose="020B0604020202020204" pitchFamily="34" charset="0"/>
              <a:buChar char="•"/>
            </a:pPr>
            <a:r>
              <a:rPr lang="en-US" sz="1600" dirty="0"/>
              <a:t>Validate the measures - Identify measures that can predict the value of quality factors, which are numeric representations of quality requirements</a:t>
            </a:r>
          </a:p>
          <a:p>
            <a:pPr marL="685800" lvl="1" algn="just" fontAlgn="base">
              <a:spcAft>
                <a:spcPct val="0"/>
              </a:spcAft>
              <a:buFont typeface="Arial" panose="020B0604020202020204" pitchFamily="34" charset="0"/>
              <a:buChar char="•"/>
            </a:pPr>
            <a:r>
              <a:rPr lang="en-US" dirty="0"/>
              <a:t>Model recommends techniques to Validate Measures.</a:t>
            </a:r>
          </a:p>
        </p:txBody>
      </p:sp>
    </p:spTree>
    <p:extLst>
      <p:ext uri="{BB962C8B-B14F-4D97-AF65-F5344CB8AC3E}">
        <p14:creationId xmlns:p14="http://schemas.microsoft.com/office/powerpoint/2010/main" val="35474813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21C918-73F7-7CB3-C86D-FB4F48A8402C}"/>
              </a:ext>
            </a:extLst>
          </p:cNvPr>
          <p:cNvSpPr>
            <a:spLocks noGrp="1"/>
          </p:cNvSpPr>
          <p:nvPr>
            <p:ph sz="quarter" idx="10"/>
          </p:nvPr>
        </p:nvSpPr>
        <p:spPr/>
        <p:txBody>
          <a:bodyPr>
            <a:normAutofit/>
          </a:bodyPr>
          <a:lstStyle/>
          <a:p>
            <a:pPr>
              <a:defRPr/>
            </a:pPr>
            <a:r>
              <a:rPr lang="en-US" dirty="0">
                <a:solidFill>
                  <a:srgbClr val="C00000"/>
                </a:solidFill>
                <a:latin typeface="Comic Sans MS" panose="030F0702030302020204" pitchFamily="66" charset="0"/>
              </a:rPr>
              <a:t>IEEE 1061</a:t>
            </a:r>
          </a:p>
          <a:p>
            <a:pPr>
              <a:defRPr/>
            </a:pPr>
            <a:r>
              <a:rPr lang="en-US" dirty="0">
                <a:solidFill>
                  <a:srgbClr val="C00000"/>
                </a:solidFill>
                <a:latin typeface="Comic Sans MS" panose="030F0702030302020204" pitchFamily="66" charset="0"/>
              </a:rPr>
              <a:t>Adoption</a:t>
            </a:r>
          </a:p>
        </p:txBody>
      </p:sp>
      <p:sp>
        <p:nvSpPr>
          <p:cNvPr id="2" name="Content Placeholder 1">
            <a:extLst>
              <a:ext uri="{FF2B5EF4-FFF2-40B4-BE49-F238E27FC236}">
                <a16:creationId xmlns:a16="http://schemas.microsoft.com/office/drawing/2014/main" id="{2C619849-15DB-0340-8085-9ABFFFBE0414}"/>
              </a:ext>
            </a:extLst>
          </p:cNvPr>
          <p:cNvSpPr>
            <a:spLocks noGrp="1"/>
          </p:cNvSpPr>
          <p:nvPr>
            <p:ph idx="1"/>
          </p:nvPr>
        </p:nvSpPr>
        <p:spPr>
          <a:xfrm>
            <a:off x="114300" y="1447800"/>
            <a:ext cx="8915400" cy="5029200"/>
          </a:xfrm>
        </p:spPr>
        <p:txBody>
          <a:bodyPr/>
          <a:lstStyle/>
          <a:p>
            <a:pPr marL="0" indent="0" algn="just" fontAlgn="base">
              <a:spcAft>
                <a:spcPct val="0"/>
              </a:spcAft>
            </a:pPr>
            <a:r>
              <a:rPr lang="en-US" sz="1600" b="1" dirty="0"/>
              <a:t>Adoption hesitancy</a:t>
            </a:r>
          </a:p>
          <a:p>
            <a:pPr marL="285750" indent="-285750" algn="just" fontAlgn="base">
              <a:spcAft>
                <a:spcPct val="0"/>
              </a:spcAft>
              <a:buFont typeface="Arial" panose="020B0604020202020204" pitchFamily="34" charset="0"/>
              <a:buChar char="•"/>
            </a:pPr>
            <a:r>
              <a:rPr lang="en-US" sz="1600" dirty="0"/>
              <a:t>Seen as being too expensive</a:t>
            </a:r>
          </a:p>
          <a:p>
            <a:pPr marL="285750" indent="-285750" algn="just" fontAlgn="base">
              <a:spcAft>
                <a:spcPct val="0"/>
              </a:spcAft>
              <a:buFont typeface="Arial" panose="020B0604020202020204" pitchFamily="34" charset="0"/>
              <a:buChar char="•"/>
            </a:pPr>
            <a:r>
              <a:rPr lang="en-US" sz="1600" dirty="0"/>
              <a:t>Some did not see its usefulness</a:t>
            </a:r>
          </a:p>
          <a:p>
            <a:pPr marL="285750" indent="-285750" algn="just" fontAlgn="base">
              <a:spcAft>
                <a:spcPct val="0"/>
              </a:spcAft>
              <a:buFont typeface="Arial" panose="020B0604020202020204" pitchFamily="34" charset="0"/>
              <a:buChar char="•"/>
            </a:pPr>
            <a:r>
              <a:rPr lang="en-US" sz="1600" dirty="0"/>
              <a:t>The industry was not ready to use it</a:t>
            </a:r>
          </a:p>
          <a:p>
            <a:pPr marL="285750" indent="-285750" algn="just" fontAlgn="base">
              <a:spcAft>
                <a:spcPct val="0"/>
              </a:spcAft>
              <a:buFont typeface="Arial" panose="020B0604020202020204" pitchFamily="34" charset="0"/>
              <a:buChar char="•"/>
            </a:pPr>
            <a:r>
              <a:rPr lang="en-US" sz="1600" dirty="0"/>
              <a:t>Suppliers did not want to be measured in this way by their clients.</a:t>
            </a:r>
          </a:p>
          <a:p>
            <a:pPr marL="0" indent="0" algn="just" fontAlgn="base">
              <a:spcAft>
                <a:spcPct val="0"/>
              </a:spcAft>
            </a:pPr>
            <a:endParaRPr lang="en-US" sz="1600" dirty="0"/>
          </a:p>
          <a:p>
            <a:pPr marL="0" indent="0" algn="just" fontAlgn="base">
              <a:spcAft>
                <a:spcPct val="0"/>
              </a:spcAft>
            </a:pPr>
            <a:r>
              <a:rPr lang="en-US" sz="1600" dirty="0"/>
              <a:t>Thus the adoption was not too high and it was not too popular outside of Military</a:t>
            </a:r>
          </a:p>
        </p:txBody>
      </p:sp>
    </p:spTree>
    <p:extLst>
      <p:ext uri="{BB962C8B-B14F-4D97-AF65-F5344CB8AC3E}">
        <p14:creationId xmlns:p14="http://schemas.microsoft.com/office/powerpoint/2010/main" val="1607742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21C918-73F7-7CB3-C86D-FB4F48A8402C}"/>
              </a:ext>
            </a:extLst>
          </p:cNvPr>
          <p:cNvSpPr>
            <a:spLocks noGrp="1"/>
          </p:cNvSpPr>
          <p:nvPr>
            <p:ph sz="quarter" idx="10"/>
          </p:nvPr>
        </p:nvSpPr>
        <p:spPr/>
        <p:txBody>
          <a:bodyPr>
            <a:normAutofit/>
          </a:bodyPr>
          <a:lstStyle/>
          <a:p>
            <a:pPr>
              <a:defRPr/>
            </a:pPr>
            <a:r>
              <a:rPr lang="en-US" dirty="0">
                <a:solidFill>
                  <a:srgbClr val="C00000"/>
                </a:solidFill>
                <a:latin typeface="Comic Sans MS" panose="030F0702030302020204" pitchFamily="66" charset="0"/>
              </a:rPr>
              <a:t>ISO 25000 Series</a:t>
            </a:r>
          </a:p>
        </p:txBody>
      </p:sp>
      <p:sp>
        <p:nvSpPr>
          <p:cNvPr id="2" name="Content Placeholder 1">
            <a:extLst>
              <a:ext uri="{FF2B5EF4-FFF2-40B4-BE49-F238E27FC236}">
                <a16:creationId xmlns:a16="http://schemas.microsoft.com/office/drawing/2014/main" id="{2C619849-15DB-0340-8085-9ABFFFBE0414}"/>
              </a:ext>
            </a:extLst>
          </p:cNvPr>
          <p:cNvSpPr>
            <a:spLocks noGrp="1"/>
          </p:cNvSpPr>
          <p:nvPr>
            <p:ph idx="1"/>
          </p:nvPr>
        </p:nvSpPr>
        <p:spPr>
          <a:xfrm>
            <a:off x="114300" y="1447800"/>
            <a:ext cx="8915400" cy="5029200"/>
          </a:xfrm>
        </p:spPr>
        <p:txBody>
          <a:bodyPr/>
          <a:lstStyle/>
          <a:p>
            <a:pPr marL="0" indent="0" algn="just" fontAlgn="base">
              <a:spcAft>
                <a:spcPct val="0"/>
              </a:spcAft>
            </a:pPr>
            <a:r>
              <a:rPr lang="en-US" sz="1600" b="1" dirty="0"/>
              <a:t>Introduction</a:t>
            </a:r>
          </a:p>
          <a:p>
            <a:pPr marL="285750" indent="-285750" algn="just" fontAlgn="base">
              <a:spcAft>
                <a:spcPct val="0"/>
              </a:spcAft>
              <a:buFont typeface="Arial" panose="020B0604020202020204" pitchFamily="34" charset="0"/>
              <a:buChar char="•"/>
            </a:pPr>
            <a:r>
              <a:rPr lang="en-US" sz="1600" dirty="0"/>
              <a:t>The international standardization of a software quality model, the ISO 9126 standard [ISO 01], was published for the first time in 1991</a:t>
            </a:r>
          </a:p>
          <a:p>
            <a:pPr marL="285750" indent="-285750" algn="just" fontAlgn="base">
              <a:spcAft>
                <a:spcPct val="0"/>
              </a:spcAft>
              <a:buFont typeface="Arial" panose="020B0604020202020204" pitchFamily="34" charset="0"/>
              <a:buChar char="•"/>
            </a:pPr>
            <a:r>
              <a:rPr lang="en-US" sz="1600" dirty="0"/>
              <a:t>Lots of terminology used from McCall [MCC 77] and IEEE 1061 [IEE 98b]</a:t>
            </a:r>
          </a:p>
          <a:p>
            <a:pPr marL="285750" indent="-285750" algn="just" fontAlgn="base">
              <a:spcAft>
                <a:spcPct val="0"/>
              </a:spcAft>
              <a:buFont typeface="Arial" panose="020B0604020202020204" pitchFamily="34" charset="0"/>
              <a:buChar char="•"/>
            </a:pPr>
            <a:r>
              <a:rPr lang="en-US" sz="1600" dirty="0"/>
              <a:t>International Organization for Standardization</a:t>
            </a:r>
          </a:p>
          <a:p>
            <a:pPr marL="285750" indent="-285750" algn="just" fontAlgn="base">
              <a:spcAft>
                <a:spcPct val="0"/>
              </a:spcAft>
              <a:buFont typeface="Arial" panose="020B0604020202020204" pitchFamily="34" charset="0"/>
              <a:buChar char="•"/>
            </a:pPr>
            <a:r>
              <a:rPr lang="en-US" sz="1600" dirty="0"/>
              <a:t>Replaced by the ISO/IEC 25000 standard [ISO 14a].</a:t>
            </a:r>
          </a:p>
          <a:p>
            <a:pPr marL="285750" indent="-285750" algn="just" fontAlgn="base">
              <a:spcAft>
                <a:spcPct val="0"/>
              </a:spcAft>
              <a:buFont typeface="Arial" panose="020B0604020202020204" pitchFamily="34" charset="0"/>
              <a:buChar char="•"/>
            </a:pPr>
            <a:endParaRPr lang="en-US" sz="1600" dirty="0"/>
          </a:p>
          <a:p>
            <a:pPr marL="285750" indent="-285750" algn="just" fontAlgn="base">
              <a:spcAft>
                <a:spcPct val="0"/>
              </a:spcAft>
              <a:buFont typeface="Arial" panose="020B0604020202020204" pitchFamily="34" charset="0"/>
              <a:buChar char="•"/>
            </a:pPr>
            <a:r>
              <a:rPr lang="en-US" sz="1600" dirty="0"/>
              <a:t>The ISO 25000 [ISO 14a] standard allows for the evaluation of the quality of the final software product as it  </a:t>
            </a:r>
          </a:p>
          <a:p>
            <a:pPr lvl="1" algn="just" fontAlgn="base">
              <a:spcAft>
                <a:spcPct val="0"/>
              </a:spcAft>
              <a:buFont typeface="+mj-lt"/>
              <a:buAutoNum type="arabicPeriod"/>
            </a:pPr>
            <a:r>
              <a:rPr lang="en-US" dirty="0"/>
              <a:t>Assess the quality of the development process,</a:t>
            </a:r>
          </a:p>
          <a:p>
            <a:pPr lvl="1" algn="just" fontAlgn="base">
              <a:spcAft>
                <a:spcPct val="0"/>
              </a:spcAft>
              <a:buFont typeface="+mj-lt"/>
              <a:buAutoNum type="arabicPeriod"/>
            </a:pPr>
            <a:r>
              <a:rPr lang="en-US" dirty="0"/>
              <a:t>Assess the quality of the final product. </a:t>
            </a:r>
          </a:p>
          <a:p>
            <a:pPr lvl="1" algn="just" fontAlgn="base">
              <a:spcAft>
                <a:spcPct val="0"/>
              </a:spcAft>
              <a:buFont typeface="+mj-lt"/>
              <a:buAutoNum type="arabicPeriod"/>
            </a:pPr>
            <a:endParaRPr lang="en-US" dirty="0"/>
          </a:p>
          <a:p>
            <a:pPr marL="285750" indent="-285750" algn="just" fontAlgn="base">
              <a:spcAft>
                <a:spcPct val="0"/>
              </a:spcAft>
              <a:buFont typeface="Arial" panose="020B0604020202020204" pitchFamily="34" charset="0"/>
              <a:buChar char="•"/>
            </a:pPr>
            <a:r>
              <a:rPr lang="en-US" sz="1600" dirty="0"/>
              <a:t>The ISO 25000’s series of standards recommends the following four steps [ISO 14a]:</a:t>
            </a:r>
          </a:p>
          <a:p>
            <a:pPr marL="685800" lvl="1" algn="just" fontAlgn="base">
              <a:spcAft>
                <a:spcPct val="0"/>
              </a:spcAft>
              <a:buFont typeface="Arial" panose="020B0604020202020204" pitchFamily="34" charset="0"/>
              <a:buChar char="•"/>
            </a:pPr>
            <a:r>
              <a:rPr lang="en-US" dirty="0"/>
              <a:t>Set quality requirements</a:t>
            </a:r>
          </a:p>
          <a:p>
            <a:pPr marL="685800" lvl="1" algn="just" fontAlgn="base">
              <a:spcAft>
                <a:spcPct val="0"/>
              </a:spcAft>
              <a:buFont typeface="Arial" panose="020B0604020202020204" pitchFamily="34" charset="0"/>
              <a:buChar char="•"/>
            </a:pPr>
            <a:r>
              <a:rPr lang="en-US" dirty="0"/>
              <a:t>Establish a quality model</a:t>
            </a:r>
          </a:p>
          <a:p>
            <a:pPr marL="685800" lvl="1" algn="just" fontAlgn="base">
              <a:spcAft>
                <a:spcPct val="0"/>
              </a:spcAft>
              <a:buFont typeface="Arial" panose="020B0604020202020204" pitchFamily="34" charset="0"/>
              <a:buChar char="•"/>
            </a:pPr>
            <a:r>
              <a:rPr lang="en-US" dirty="0"/>
              <a:t>Define quality measures</a:t>
            </a:r>
          </a:p>
          <a:p>
            <a:pPr marL="685800" lvl="1" algn="just" fontAlgn="base">
              <a:spcAft>
                <a:spcPct val="0"/>
              </a:spcAft>
              <a:buFont typeface="Arial" panose="020B0604020202020204" pitchFamily="34" charset="0"/>
              <a:buChar char="•"/>
            </a:pPr>
            <a:r>
              <a:rPr lang="en-US" dirty="0"/>
              <a:t>Conduct evaluations</a:t>
            </a:r>
          </a:p>
          <a:p>
            <a:pPr marL="285750" indent="-285750" algn="just" fontAlgn="base">
              <a:spcAft>
                <a:spcPct val="0"/>
              </a:spcAft>
              <a:buFont typeface="Arial" panose="020B0604020202020204" pitchFamily="34" charset="0"/>
              <a:buChar char="•"/>
            </a:pPr>
            <a:endParaRPr lang="en-US" sz="1600" dirty="0"/>
          </a:p>
          <a:p>
            <a:pPr marL="285750" indent="-285750" algn="just" fontAlgn="base">
              <a:spcAft>
                <a:spcPct val="0"/>
              </a:spcAft>
              <a:buFont typeface="Arial" panose="020B0604020202020204" pitchFamily="34" charset="0"/>
              <a:buChar char="•"/>
            </a:pPr>
            <a:endParaRPr lang="en-US" sz="1600" dirty="0"/>
          </a:p>
          <a:p>
            <a:pPr algn="l"/>
            <a:endParaRPr lang="en-US" sz="1600" dirty="0"/>
          </a:p>
        </p:txBody>
      </p:sp>
    </p:spTree>
    <p:extLst>
      <p:ext uri="{BB962C8B-B14F-4D97-AF65-F5344CB8AC3E}">
        <p14:creationId xmlns:p14="http://schemas.microsoft.com/office/powerpoint/2010/main" val="12196193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21C918-73F7-7CB3-C86D-FB4F48A8402C}"/>
              </a:ext>
            </a:extLst>
          </p:cNvPr>
          <p:cNvSpPr>
            <a:spLocks noGrp="1"/>
          </p:cNvSpPr>
          <p:nvPr>
            <p:ph sz="quarter" idx="10"/>
          </p:nvPr>
        </p:nvSpPr>
        <p:spPr/>
        <p:txBody>
          <a:bodyPr>
            <a:normAutofit/>
          </a:bodyPr>
          <a:lstStyle/>
          <a:p>
            <a:pPr>
              <a:defRPr/>
            </a:pPr>
            <a:r>
              <a:rPr lang="en-US" dirty="0">
                <a:solidFill>
                  <a:srgbClr val="C00000"/>
                </a:solidFill>
                <a:latin typeface="Comic Sans MS" panose="030F0702030302020204" pitchFamily="66" charset="0"/>
              </a:rPr>
              <a:t>ISO 25000 Series</a:t>
            </a:r>
          </a:p>
        </p:txBody>
      </p:sp>
      <p:sp>
        <p:nvSpPr>
          <p:cNvPr id="2" name="Content Placeholder 1">
            <a:extLst>
              <a:ext uri="{FF2B5EF4-FFF2-40B4-BE49-F238E27FC236}">
                <a16:creationId xmlns:a16="http://schemas.microsoft.com/office/drawing/2014/main" id="{2C619849-15DB-0340-8085-9ABFFFBE0414}"/>
              </a:ext>
            </a:extLst>
          </p:cNvPr>
          <p:cNvSpPr>
            <a:spLocks noGrp="1"/>
          </p:cNvSpPr>
          <p:nvPr>
            <p:ph idx="1"/>
          </p:nvPr>
        </p:nvSpPr>
        <p:spPr>
          <a:xfrm>
            <a:off x="114300" y="1447800"/>
            <a:ext cx="8915400" cy="5029200"/>
          </a:xfrm>
        </p:spPr>
        <p:txBody>
          <a:bodyPr/>
          <a:lstStyle/>
          <a:p>
            <a:pPr marL="0" indent="0" algn="just" fontAlgn="base">
              <a:spcAft>
                <a:spcPct val="0"/>
              </a:spcAft>
            </a:pPr>
            <a:r>
              <a:rPr lang="en-US" sz="1600" b="1" dirty="0"/>
              <a:t>Introduction</a:t>
            </a:r>
          </a:p>
          <a:p>
            <a:pPr marL="285750" indent="-285750" algn="just" fontAlgn="base">
              <a:spcAft>
                <a:spcPct val="0"/>
              </a:spcAft>
              <a:buFont typeface="Arial" panose="020B0604020202020204" pitchFamily="34" charset="0"/>
              <a:buChar char="•"/>
            </a:pPr>
            <a:r>
              <a:rPr lang="en-US" sz="1600" dirty="0"/>
              <a:t>ISO/IEC 25000 series of standards, is also known as </a:t>
            </a:r>
            <a:r>
              <a:rPr lang="en-US" sz="1600" dirty="0" err="1"/>
              <a:t>SQuaRE</a:t>
            </a:r>
            <a:r>
              <a:rPr lang="en-US" sz="1600" dirty="0"/>
              <a:t> (System and Software Quality Requirements and Evaluation)</a:t>
            </a:r>
          </a:p>
          <a:p>
            <a:pPr marL="285750" indent="-285750" algn="just" fontAlgn="base">
              <a:spcAft>
                <a:spcPct val="0"/>
              </a:spcAft>
              <a:buFont typeface="Arial" panose="020B0604020202020204" pitchFamily="34" charset="0"/>
              <a:buChar char="•"/>
            </a:pPr>
            <a:r>
              <a:rPr lang="en-US" sz="1600" dirty="0"/>
              <a:t>A framework for the evaluation of software product quality</a:t>
            </a:r>
          </a:p>
        </p:txBody>
      </p:sp>
      <p:pic>
        <p:nvPicPr>
          <p:cNvPr id="4" name="Picture 3">
            <a:extLst>
              <a:ext uri="{FF2B5EF4-FFF2-40B4-BE49-F238E27FC236}">
                <a16:creationId xmlns:a16="http://schemas.microsoft.com/office/drawing/2014/main" id="{154CC7A2-1C34-D12B-540B-F93CEABE58B1}"/>
              </a:ext>
            </a:extLst>
          </p:cNvPr>
          <p:cNvPicPr>
            <a:picLocks noChangeAspect="1"/>
          </p:cNvPicPr>
          <p:nvPr/>
        </p:nvPicPr>
        <p:blipFill>
          <a:blip r:embed="rId3"/>
          <a:stretch>
            <a:fillRect/>
          </a:stretch>
        </p:blipFill>
        <p:spPr>
          <a:xfrm>
            <a:off x="2457450" y="2895600"/>
            <a:ext cx="4229100" cy="3171825"/>
          </a:xfrm>
          <a:prstGeom prst="rect">
            <a:avLst/>
          </a:prstGeom>
        </p:spPr>
      </p:pic>
    </p:spTree>
    <p:extLst>
      <p:ext uri="{BB962C8B-B14F-4D97-AF65-F5344CB8AC3E}">
        <p14:creationId xmlns:p14="http://schemas.microsoft.com/office/powerpoint/2010/main" val="26947393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21C918-73F7-7CB3-C86D-FB4F48A8402C}"/>
              </a:ext>
            </a:extLst>
          </p:cNvPr>
          <p:cNvSpPr>
            <a:spLocks noGrp="1"/>
          </p:cNvSpPr>
          <p:nvPr>
            <p:ph sz="quarter" idx="10"/>
          </p:nvPr>
        </p:nvSpPr>
        <p:spPr/>
        <p:txBody>
          <a:bodyPr>
            <a:normAutofit/>
          </a:bodyPr>
          <a:lstStyle/>
          <a:p>
            <a:pPr>
              <a:defRPr/>
            </a:pPr>
            <a:r>
              <a:rPr lang="en-US" dirty="0">
                <a:solidFill>
                  <a:srgbClr val="C00000"/>
                </a:solidFill>
                <a:latin typeface="Comic Sans MS" panose="030F0702030302020204" pitchFamily="66" charset="0"/>
              </a:rPr>
              <a:t>ISO 25000 Series</a:t>
            </a:r>
          </a:p>
        </p:txBody>
      </p:sp>
      <p:sp>
        <p:nvSpPr>
          <p:cNvPr id="2" name="Content Placeholder 1">
            <a:extLst>
              <a:ext uri="{FF2B5EF4-FFF2-40B4-BE49-F238E27FC236}">
                <a16:creationId xmlns:a16="http://schemas.microsoft.com/office/drawing/2014/main" id="{2C619849-15DB-0340-8085-9ABFFFBE0414}"/>
              </a:ext>
            </a:extLst>
          </p:cNvPr>
          <p:cNvSpPr>
            <a:spLocks noGrp="1"/>
          </p:cNvSpPr>
          <p:nvPr>
            <p:ph idx="1"/>
          </p:nvPr>
        </p:nvSpPr>
        <p:spPr>
          <a:xfrm>
            <a:off x="114300" y="1447800"/>
            <a:ext cx="8915400" cy="5029200"/>
          </a:xfrm>
        </p:spPr>
        <p:txBody>
          <a:bodyPr/>
          <a:lstStyle/>
          <a:p>
            <a:pPr marL="285750" indent="-285750" algn="just" fontAlgn="base">
              <a:spcAft>
                <a:spcPct val="0"/>
              </a:spcAft>
              <a:buFont typeface="Arial" panose="020B0604020202020204" pitchFamily="34" charset="0"/>
              <a:buChar char="•"/>
            </a:pPr>
            <a:r>
              <a:rPr lang="en-US" sz="1600" dirty="0"/>
              <a:t>ISO/IEC 2500n – Quality Management Division</a:t>
            </a:r>
          </a:p>
          <a:p>
            <a:pPr marL="685800" lvl="1" algn="just" fontAlgn="base">
              <a:spcAft>
                <a:spcPct val="0"/>
              </a:spcAft>
              <a:buFont typeface="Arial" panose="020B0604020202020204" pitchFamily="34" charset="0"/>
              <a:buChar char="•"/>
            </a:pPr>
            <a:r>
              <a:rPr lang="en-US" sz="1400" dirty="0"/>
              <a:t>ISO/IEC 25000 - Guide to </a:t>
            </a:r>
            <a:r>
              <a:rPr lang="en-US" sz="1400" dirty="0" err="1"/>
              <a:t>SQuaRE</a:t>
            </a:r>
            <a:endParaRPr lang="en-US" sz="1400" dirty="0"/>
          </a:p>
          <a:p>
            <a:pPr marL="685800" lvl="1" algn="just" fontAlgn="base">
              <a:spcAft>
                <a:spcPct val="0"/>
              </a:spcAft>
              <a:buFont typeface="Arial" panose="020B0604020202020204" pitchFamily="34" charset="0"/>
              <a:buChar char="•"/>
            </a:pPr>
            <a:r>
              <a:rPr lang="en-US" sz="1400" dirty="0"/>
              <a:t>ISO/IEC 25001 - Planning and Management </a:t>
            </a:r>
          </a:p>
          <a:p>
            <a:pPr marL="285750" indent="-285750" algn="just" fontAlgn="base">
              <a:spcAft>
                <a:spcPct val="0"/>
              </a:spcAft>
              <a:buFont typeface="Arial" panose="020B0604020202020204" pitchFamily="34" charset="0"/>
              <a:buChar char="•"/>
            </a:pPr>
            <a:endParaRPr lang="en-US" sz="1600" dirty="0"/>
          </a:p>
          <a:p>
            <a:pPr marL="285750" indent="-285750" algn="just" fontAlgn="base">
              <a:spcAft>
                <a:spcPct val="0"/>
              </a:spcAft>
              <a:buFont typeface="Arial" panose="020B0604020202020204" pitchFamily="34" charset="0"/>
              <a:buChar char="•"/>
            </a:pPr>
            <a:r>
              <a:rPr lang="en-US" sz="1600" dirty="0"/>
              <a:t>ISO/IEC 2501n – Quality Model Division</a:t>
            </a:r>
          </a:p>
          <a:p>
            <a:pPr marL="685800" lvl="1" algn="just" fontAlgn="base">
              <a:spcAft>
                <a:spcPct val="0"/>
              </a:spcAft>
              <a:buFont typeface="Arial" panose="020B0604020202020204" pitchFamily="34" charset="0"/>
              <a:buChar char="•"/>
            </a:pPr>
            <a:r>
              <a:rPr lang="en-US" sz="1400" dirty="0"/>
              <a:t>ISO/IEC 25010 - System and software quality models</a:t>
            </a:r>
          </a:p>
          <a:p>
            <a:pPr marL="685800" lvl="1" algn="just" fontAlgn="base">
              <a:spcAft>
                <a:spcPct val="0"/>
              </a:spcAft>
              <a:buFont typeface="Arial" panose="020B0604020202020204" pitchFamily="34" charset="0"/>
              <a:buChar char="•"/>
            </a:pPr>
            <a:r>
              <a:rPr lang="en-US" sz="1400" dirty="0"/>
              <a:t>ISO/IEC 25012 - Data Quality model </a:t>
            </a:r>
          </a:p>
          <a:p>
            <a:pPr marL="285750" indent="-285750" algn="just" fontAlgn="base">
              <a:spcAft>
                <a:spcPct val="0"/>
              </a:spcAft>
              <a:buFont typeface="Arial" panose="020B0604020202020204" pitchFamily="34" charset="0"/>
              <a:buChar char="•"/>
            </a:pPr>
            <a:endParaRPr lang="en-US" sz="1600" dirty="0"/>
          </a:p>
          <a:p>
            <a:pPr marL="285750" indent="-285750" algn="just" fontAlgn="base">
              <a:spcAft>
                <a:spcPct val="0"/>
              </a:spcAft>
              <a:buFont typeface="Arial" panose="020B0604020202020204" pitchFamily="34" charset="0"/>
              <a:buChar char="•"/>
            </a:pPr>
            <a:r>
              <a:rPr lang="en-US" sz="1600" dirty="0"/>
              <a:t>ISO/IEC 2502n – Quality Measurement Division</a:t>
            </a:r>
          </a:p>
          <a:p>
            <a:pPr marL="685800" lvl="1" algn="just" fontAlgn="base">
              <a:spcAft>
                <a:spcPct val="0"/>
              </a:spcAft>
              <a:buFont typeface="Arial" panose="020B0604020202020204" pitchFamily="34" charset="0"/>
              <a:buChar char="•"/>
            </a:pPr>
            <a:r>
              <a:rPr lang="en-US" sz="1400" dirty="0"/>
              <a:t>ISO/IEC 25020 - Measurement reference model and guide</a:t>
            </a:r>
          </a:p>
          <a:p>
            <a:pPr marL="685800" lvl="1" algn="just" fontAlgn="base">
              <a:spcAft>
                <a:spcPct val="0"/>
              </a:spcAft>
              <a:buFont typeface="Arial" panose="020B0604020202020204" pitchFamily="34" charset="0"/>
              <a:buChar char="•"/>
            </a:pPr>
            <a:r>
              <a:rPr lang="en-US" sz="1400" dirty="0"/>
              <a:t>ISO/IEC 25021 - Quality measure elements</a:t>
            </a:r>
          </a:p>
          <a:p>
            <a:pPr marL="685800" lvl="1" algn="just" fontAlgn="base">
              <a:spcAft>
                <a:spcPct val="0"/>
              </a:spcAft>
              <a:buFont typeface="Arial" panose="020B0604020202020204" pitchFamily="34" charset="0"/>
              <a:buChar char="•"/>
            </a:pPr>
            <a:r>
              <a:rPr lang="en-US" sz="1400" dirty="0"/>
              <a:t>ISO/IEC 25022 - Measurement of quality in use</a:t>
            </a:r>
          </a:p>
          <a:p>
            <a:pPr marL="685800" lvl="1" algn="just" fontAlgn="base">
              <a:spcAft>
                <a:spcPct val="0"/>
              </a:spcAft>
              <a:buFont typeface="Arial" panose="020B0604020202020204" pitchFamily="34" charset="0"/>
              <a:buChar char="•"/>
            </a:pPr>
            <a:r>
              <a:rPr lang="en-US" sz="1400" dirty="0"/>
              <a:t>ISO/IEC 25023 - Measurement of system and software product quality</a:t>
            </a:r>
          </a:p>
          <a:p>
            <a:pPr marL="685800" lvl="1" algn="just" fontAlgn="base">
              <a:spcAft>
                <a:spcPct val="0"/>
              </a:spcAft>
              <a:buFont typeface="Arial" panose="020B0604020202020204" pitchFamily="34" charset="0"/>
              <a:buChar char="•"/>
            </a:pPr>
            <a:r>
              <a:rPr lang="en-US" sz="1400" dirty="0"/>
              <a:t>ISO/IEC 25024 - Measurement of data quality</a:t>
            </a:r>
          </a:p>
          <a:p>
            <a:pPr marL="285750" indent="-285750" algn="just" fontAlgn="base">
              <a:spcAft>
                <a:spcPct val="0"/>
              </a:spcAft>
              <a:buFont typeface="Arial" panose="020B0604020202020204" pitchFamily="34" charset="0"/>
              <a:buChar char="•"/>
            </a:pPr>
            <a:endParaRPr lang="en-US" sz="1600" dirty="0"/>
          </a:p>
        </p:txBody>
      </p:sp>
    </p:spTree>
    <p:extLst>
      <p:ext uri="{BB962C8B-B14F-4D97-AF65-F5344CB8AC3E}">
        <p14:creationId xmlns:p14="http://schemas.microsoft.com/office/powerpoint/2010/main" val="701554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21C918-73F7-7CB3-C86D-FB4F48A8402C}"/>
              </a:ext>
            </a:extLst>
          </p:cNvPr>
          <p:cNvSpPr>
            <a:spLocks noGrp="1"/>
          </p:cNvSpPr>
          <p:nvPr>
            <p:ph sz="quarter" idx="10"/>
          </p:nvPr>
        </p:nvSpPr>
        <p:spPr/>
        <p:txBody>
          <a:bodyPr>
            <a:normAutofit/>
          </a:bodyPr>
          <a:lstStyle/>
          <a:p>
            <a:pPr>
              <a:defRPr/>
            </a:pPr>
            <a:r>
              <a:rPr lang="en-US" dirty="0">
                <a:solidFill>
                  <a:srgbClr val="C00000"/>
                </a:solidFill>
                <a:latin typeface="Comic Sans MS" panose="030F0702030302020204" pitchFamily="66" charset="0"/>
              </a:rPr>
              <a:t>ISO 25000 Series</a:t>
            </a:r>
          </a:p>
        </p:txBody>
      </p:sp>
      <p:sp>
        <p:nvSpPr>
          <p:cNvPr id="2" name="Content Placeholder 1">
            <a:extLst>
              <a:ext uri="{FF2B5EF4-FFF2-40B4-BE49-F238E27FC236}">
                <a16:creationId xmlns:a16="http://schemas.microsoft.com/office/drawing/2014/main" id="{2C619849-15DB-0340-8085-9ABFFFBE0414}"/>
              </a:ext>
            </a:extLst>
          </p:cNvPr>
          <p:cNvSpPr>
            <a:spLocks noGrp="1"/>
          </p:cNvSpPr>
          <p:nvPr>
            <p:ph idx="1"/>
          </p:nvPr>
        </p:nvSpPr>
        <p:spPr>
          <a:xfrm>
            <a:off x="114300" y="1447800"/>
            <a:ext cx="8915400" cy="5029200"/>
          </a:xfrm>
        </p:spPr>
        <p:txBody>
          <a:bodyPr/>
          <a:lstStyle/>
          <a:p>
            <a:pPr marL="285750" algn="just" fontAlgn="base">
              <a:spcAft>
                <a:spcPct val="0"/>
              </a:spcAft>
              <a:buFont typeface="Arial" panose="020B0604020202020204" pitchFamily="34" charset="0"/>
              <a:buChar char="•"/>
            </a:pPr>
            <a:r>
              <a:rPr lang="en-US" sz="1600" dirty="0"/>
              <a:t>ISO/IEC 2503n – Quality Requirements Division</a:t>
            </a:r>
          </a:p>
          <a:p>
            <a:pPr marL="685800" lvl="1" algn="just" fontAlgn="base">
              <a:spcAft>
                <a:spcPct val="0"/>
              </a:spcAft>
              <a:buFont typeface="Arial" panose="020B0604020202020204" pitchFamily="34" charset="0"/>
              <a:buChar char="•"/>
            </a:pPr>
            <a:r>
              <a:rPr lang="en-US" sz="1400" dirty="0"/>
              <a:t>ISO/IEC 25030 - Quality requirements</a:t>
            </a:r>
          </a:p>
          <a:p>
            <a:pPr marL="285750" algn="just" fontAlgn="base">
              <a:spcAft>
                <a:spcPct val="0"/>
              </a:spcAft>
              <a:buFont typeface="Arial" panose="020B0604020202020204" pitchFamily="34" charset="0"/>
              <a:buChar char="•"/>
            </a:pPr>
            <a:endParaRPr lang="en-US" sz="1600" dirty="0"/>
          </a:p>
          <a:p>
            <a:pPr marL="285750" algn="just" fontAlgn="base">
              <a:spcAft>
                <a:spcPct val="0"/>
              </a:spcAft>
              <a:buFont typeface="Arial" panose="020B0604020202020204" pitchFamily="34" charset="0"/>
              <a:buChar char="•"/>
            </a:pPr>
            <a:r>
              <a:rPr lang="en-US" sz="1600" dirty="0"/>
              <a:t>ISO/IEC 2504n – Quality Evaluation Division</a:t>
            </a:r>
          </a:p>
          <a:p>
            <a:pPr marL="685800" lvl="1" algn="just" fontAlgn="base">
              <a:spcAft>
                <a:spcPct val="0"/>
              </a:spcAft>
              <a:buFont typeface="Arial" panose="020B0604020202020204" pitchFamily="34" charset="0"/>
              <a:buChar char="•"/>
            </a:pPr>
            <a:r>
              <a:rPr lang="en-US" sz="1400" dirty="0"/>
              <a:t>ISO/IEC 25040 - Evaluation reference model and guide</a:t>
            </a:r>
          </a:p>
          <a:p>
            <a:pPr marL="685800" lvl="1" algn="just" fontAlgn="base">
              <a:spcAft>
                <a:spcPct val="0"/>
              </a:spcAft>
              <a:buFont typeface="Arial" panose="020B0604020202020204" pitchFamily="34" charset="0"/>
              <a:buChar char="•"/>
            </a:pPr>
            <a:r>
              <a:rPr lang="en-US" sz="1400" dirty="0"/>
              <a:t>ISO/IEC 25041 - Evaluation guide for developers, acquirers and independent evaluators</a:t>
            </a:r>
          </a:p>
          <a:p>
            <a:pPr marL="685800" lvl="1" algn="just" fontAlgn="base">
              <a:spcAft>
                <a:spcPct val="0"/>
              </a:spcAft>
              <a:buFont typeface="Arial" panose="020B0604020202020204" pitchFamily="34" charset="0"/>
              <a:buChar char="•"/>
            </a:pPr>
            <a:r>
              <a:rPr lang="en-US" sz="1400" dirty="0"/>
              <a:t>ISO/IEC 25042 - Evaluation modules</a:t>
            </a:r>
          </a:p>
          <a:p>
            <a:pPr marL="685800" lvl="1" algn="just" fontAlgn="base">
              <a:spcAft>
                <a:spcPct val="0"/>
              </a:spcAft>
              <a:buFont typeface="Arial" panose="020B0604020202020204" pitchFamily="34" charset="0"/>
              <a:buChar char="•"/>
            </a:pPr>
            <a:r>
              <a:rPr lang="en-US" sz="1400" dirty="0"/>
              <a:t>ISO/IEC 25045 - Evaluation module for recoverability</a:t>
            </a:r>
          </a:p>
          <a:p>
            <a:pPr marL="285750" algn="just" fontAlgn="base">
              <a:spcAft>
                <a:spcPct val="0"/>
              </a:spcAft>
              <a:buFont typeface="Arial" panose="020B0604020202020204" pitchFamily="34" charset="0"/>
              <a:buChar char="•"/>
            </a:pPr>
            <a:endParaRPr lang="en-US" sz="1600" dirty="0"/>
          </a:p>
          <a:p>
            <a:pPr marL="285750" indent="-285750" algn="just" fontAlgn="base">
              <a:spcAft>
                <a:spcPct val="0"/>
              </a:spcAft>
              <a:buFont typeface="Arial" panose="020B0604020202020204" pitchFamily="34" charset="0"/>
              <a:buChar char="•"/>
            </a:pPr>
            <a:endParaRPr lang="en-US" sz="1600" dirty="0"/>
          </a:p>
        </p:txBody>
      </p:sp>
    </p:spTree>
    <p:extLst>
      <p:ext uri="{BB962C8B-B14F-4D97-AF65-F5344CB8AC3E}">
        <p14:creationId xmlns:p14="http://schemas.microsoft.com/office/powerpoint/2010/main" val="35850507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21C918-73F7-7CB3-C86D-FB4F48A8402C}"/>
              </a:ext>
            </a:extLst>
          </p:cNvPr>
          <p:cNvSpPr>
            <a:spLocks noGrp="1"/>
          </p:cNvSpPr>
          <p:nvPr>
            <p:ph sz="quarter" idx="10"/>
          </p:nvPr>
        </p:nvSpPr>
        <p:spPr/>
        <p:txBody>
          <a:bodyPr>
            <a:normAutofit/>
          </a:bodyPr>
          <a:lstStyle/>
          <a:p>
            <a:pPr>
              <a:defRPr/>
            </a:pPr>
            <a:r>
              <a:rPr lang="en-US" dirty="0">
                <a:solidFill>
                  <a:srgbClr val="C00000"/>
                </a:solidFill>
                <a:latin typeface="Comic Sans MS" panose="030F0702030302020204" pitchFamily="66" charset="0"/>
              </a:rPr>
              <a:t>ISO 25010</a:t>
            </a:r>
          </a:p>
        </p:txBody>
      </p:sp>
      <p:pic>
        <p:nvPicPr>
          <p:cNvPr id="2" name="Picture 1">
            <a:extLst>
              <a:ext uri="{FF2B5EF4-FFF2-40B4-BE49-F238E27FC236}">
                <a16:creationId xmlns:a16="http://schemas.microsoft.com/office/drawing/2014/main" id="{FCCE13B6-B3C4-A1D7-9866-8BD36596391F}"/>
              </a:ext>
            </a:extLst>
          </p:cNvPr>
          <p:cNvPicPr>
            <a:picLocks noChangeAspect="1"/>
          </p:cNvPicPr>
          <p:nvPr/>
        </p:nvPicPr>
        <p:blipFill>
          <a:blip r:embed="rId3"/>
          <a:stretch>
            <a:fillRect/>
          </a:stretch>
        </p:blipFill>
        <p:spPr>
          <a:xfrm>
            <a:off x="152400" y="1752600"/>
            <a:ext cx="8763000" cy="4494549"/>
          </a:xfrm>
          <a:prstGeom prst="rect">
            <a:avLst/>
          </a:prstGeom>
          <a:ln>
            <a:solidFill>
              <a:schemeClr val="tx1"/>
            </a:solidFill>
          </a:ln>
        </p:spPr>
      </p:pic>
    </p:spTree>
    <p:extLst>
      <p:ext uri="{BB962C8B-B14F-4D97-AF65-F5344CB8AC3E}">
        <p14:creationId xmlns:p14="http://schemas.microsoft.com/office/powerpoint/2010/main" val="7338775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21C918-73F7-7CB3-C86D-FB4F48A8402C}"/>
              </a:ext>
            </a:extLst>
          </p:cNvPr>
          <p:cNvSpPr>
            <a:spLocks noGrp="1"/>
          </p:cNvSpPr>
          <p:nvPr>
            <p:ph sz="quarter" idx="10"/>
          </p:nvPr>
        </p:nvSpPr>
        <p:spPr/>
        <p:txBody>
          <a:bodyPr/>
          <a:lstStyle/>
          <a:p>
            <a:pPr>
              <a:defRPr/>
            </a:pPr>
            <a:r>
              <a:rPr lang="en-US" dirty="0">
                <a:solidFill>
                  <a:srgbClr val="C00000"/>
                </a:solidFill>
                <a:latin typeface="Comic Sans MS" panose="030F0702030302020204" pitchFamily="66" charset="0"/>
              </a:rPr>
              <a:t>Requirement - </a:t>
            </a:r>
            <a:r>
              <a:rPr lang="en-US" dirty="0" err="1">
                <a:solidFill>
                  <a:srgbClr val="C00000"/>
                </a:solidFill>
                <a:latin typeface="Comic Sans MS" panose="030F0702030302020204" pitchFamily="66" charset="0"/>
              </a:rPr>
              <a:t>Defn</a:t>
            </a:r>
            <a:endParaRPr lang="en-US" dirty="0">
              <a:solidFill>
                <a:srgbClr val="C00000"/>
              </a:solidFill>
              <a:latin typeface="Comic Sans MS" panose="030F0702030302020204" pitchFamily="66" charset="0"/>
            </a:endParaRPr>
          </a:p>
        </p:txBody>
      </p:sp>
      <p:sp>
        <p:nvSpPr>
          <p:cNvPr id="2" name="Content Placeholder 1">
            <a:extLst>
              <a:ext uri="{FF2B5EF4-FFF2-40B4-BE49-F238E27FC236}">
                <a16:creationId xmlns:a16="http://schemas.microsoft.com/office/drawing/2014/main" id="{2C619849-15DB-0340-8085-9ABFFFBE0414}"/>
              </a:ext>
            </a:extLst>
          </p:cNvPr>
          <p:cNvSpPr>
            <a:spLocks noGrp="1"/>
          </p:cNvSpPr>
          <p:nvPr>
            <p:ph idx="1"/>
          </p:nvPr>
        </p:nvSpPr>
        <p:spPr>
          <a:xfrm>
            <a:off x="114300" y="1447800"/>
            <a:ext cx="8915400" cy="5029200"/>
          </a:xfrm>
        </p:spPr>
        <p:txBody>
          <a:bodyPr/>
          <a:lstStyle/>
          <a:p>
            <a:pPr marL="0" indent="0" algn="just" fontAlgn="base">
              <a:spcAft>
                <a:spcPct val="0"/>
              </a:spcAft>
            </a:pPr>
            <a:r>
              <a:rPr lang="en-US" sz="1600" b="1" dirty="0"/>
              <a:t>Functional Requirement</a:t>
            </a:r>
          </a:p>
          <a:p>
            <a:pPr algn="just" fontAlgn="base">
              <a:spcAft>
                <a:spcPct val="0"/>
              </a:spcAft>
              <a:buFont typeface="Arial" panose="020B0604020202020204" pitchFamily="34" charset="0"/>
              <a:buChar char="•"/>
            </a:pPr>
            <a:r>
              <a:rPr lang="en-US" sz="1600" dirty="0"/>
              <a:t>A requirement that specifies a function that a system or system component must be able to perform.                                                                                     ISO 24765 [ISO 17a]</a:t>
            </a:r>
          </a:p>
          <a:p>
            <a:pPr marL="0" indent="0" algn="just" fontAlgn="base">
              <a:spcAft>
                <a:spcPct val="0"/>
              </a:spcAft>
            </a:pPr>
            <a:endParaRPr lang="en-US" sz="1600" dirty="0"/>
          </a:p>
          <a:p>
            <a:pPr marL="0" indent="0" algn="just" fontAlgn="base">
              <a:spcAft>
                <a:spcPct val="0"/>
              </a:spcAft>
            </a:pPr>
            <a:r>
              <a:rPr lang="en-US" sz="1600" b="1" dirty="0"/>
              <a:t>Non-Functional Requirement</a:t>
            </a:r>
          </a:p>
          <a:p>
            <a:pPr algn="just" fontAlgn="base">
              <a:spcAft>
                <a:spcPct val="0"/>
              </a:spcAft>
              <a:buFont typeface="Arial" panose="020B0604020202020204" pitchFamily="34" charset="0"/>
              <a:buChar char="•"/>
            </a:pPr>
            <a:r>
              <a:rPr lang="en-US" sz="1600" dirty="0"/>
              <a:t>A software requirement that describes not what the software will do but how the software will do it. Synonym: design constraint.                                             ISO 24765 [ISO 17a]</a:t>
            </a:r>
          </a:p>
          <a:p>
            <a:pPr algn="just" fontAlgn="base">
              <a:spcAft>
                <a:spcPct val="0"/>
              </a:spcAft>
              <a:buFont typeface="Arial" panose="020B0604020202020204" pitchFamily="34" charset="0"/>
              <a:buChar char="•"/>
            </a:pPr>
            <a:endParaRPr lang="en-US" sz="1600" dirty="0"/>
          </a:p>
          <a:p>
            <a:pPr marL="0" indent="0" algn="just" fontAlgn="base">
              <a:spcAft>
                <a:spcPct val="0"/>
              </a:spcAft>
            </a:pPr>
            <a:r>
              <a:rPr lang="en-US" sz="1600" b="1" dirty="0"/>
              <a:t>Performance Requirement</a:t>
            </a:r>
          </a:p>
          <a:p>
            <a:pPr algn="just" fontAlgn="base">
              <a:spcAft>
                <a:spcPct val="0"/>
              </a:spcAft>
              <a:buFont typeface="Arial" panose="020B0604020202020204" pitchFamily="34" charset="0"/>
              <a:buChar char="•"/>
            </a:pPr>
            <a:r>
              <a:rPr lang="en-US" sz="1600" dirty="0"/>
              <a:t>The measurable criterion that identifies a quality attribute of a function or how well a functional requirement must be accomplished. A performance requirement is always an attribute of a functional requirement.                                             IEEE 730 [IEE 14]</a:t>
            </a:r>
          </a:p>
          <a:p>
            <a:pPr algn="just" fontAlgn="base">
              <a:spcAft>
                <a:spcPct val="0"/>
              </a:spcAft>
              <a:buFont typeface="Arial" panose="020B0604020202020204" pitchFamily="34" charset="0"/>
              <a:buChar char="•"/>
            </a:pPr>
            <a:endParaRPr lang="en-US" sz="1600" dirty="0"/>
          </a:p>
        </p:txBody>
      </p:sp>
    </p:spTree>
    <p:extLst>
      <p:ext uri="{BB962C8B-B14F-4D97-AF65-F5344CB8AC3E}">
        <p14:creationId xmlns:p14="http://schemas.microsoft.com/office/powerpoint/2010/main" val="10959696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57AE4316-66F2-DDE9-29E1-4E5427640FAC}"/>
              </a:ext>
            </a:extLst>
          </p:cNvPr>
          <p:cNvSpPr>
            <a:spLocks noGrp="1"/>
          </p:cNvSpPr>
          <p:nvPr>
            <p:ph sz="quarter" idx="10"/>
          </p:nvPr>
        </p:nvSpPr>
        <p:spPr>
          <a:ln>
            <a:solidFill>
              <a:schemeClr val="tx1"/>
            </a:solidFill>
          </a:ln>
        </p:spPr>
        <p:txBody>
          <a:bodyPr anchor="ctr"/>
          <a:lstStyle/>
          <a:p>
            <a:pPr algn="ctr">
              <a:lnSpc>
                <a:spcPct val="100000"/>
              </a:lnSpc>
            </a:pPr>
            <a:r>
              <a:rPr lang="en-US" dirty="0"/>
              <a:t>Quality Models</a:t>
            </a:r>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21C918-73F7-7CB3-C86D-FB4F48A8402C}"/>
              </a:ext>
            </a:extLst>
          </p:cNvPr>
          <p:cNvSpPr>
            <a:spLocks noGrp="1"/>
          </p:cNvSpPr>
          <p:nvPr>
            <p:ph sz="quarter" idx="10"/>
          </p:nvPr>
        </p:nvSpPr>
        <p:spPr>
          <a:xfrm>
            <a:off x="114300" y="152400"/>
            <a:ext cx="6667500" cy="1143000"/>
          </a:xfrm>
        </p:spPr>
        <p:txBody>
          <a:bodyPr>
            <a:normAutofit/>
          </a:bodyPr>
          <a:lstStyle/>
          <a:p>
            <a:pPr>
              <a:defRPr/>
            </a:pPr>
            <a:r>
              <a:rPr lang="en-US" dirty="0">
                <a:solidFill>
                  <a:srgbClr val="C00000"/>
                </a:solidFill>
                <a:latin typeface="Comic Sans MS" panose="030F0702030302020204" pitchFamily="66" charset="0"/>
              </a:rPr>
              <a:t>Software Quality Requirements</a:t>
            </a:r>
          </a:p>
        </p:txBody>
      </p:sp>
      <p:sp>
        <p:nvSpPr>
          <p:cNvPr id="6" name="Content Placeholder 1">
            <a:extLst>
              <a:ext uri="{FF2B5EF4-FFF2-40B4-BE49-F238E27FC236}">
                <a16:creationId xmlns:a16="http://schemas.microsoft.com/office/drawing/2014/main" id="{42B7299C-8C8C-7191-F2D9-7112EAE9C0E2}"/>
              </a:ext>
            </a:extLst>
          </p:cNvPr>
          <p:cNvSpPr>
            <a:spLocks noGrp="1"/>
          </p:cNvSpPr>
          <p:nvPr>
            <p:ph idx="1"/>
          </p:nvPr>
        </p:nvSpPr>
        <p:spPr>
          <a:xfrm>
            <a:off x="114300" y="1447800"/>
            <a:ext cx="8915400" cy="5029200"/>
          </a:xfrm>
        </p:spPr>
        <p:txBody>
          <a:bodyPr/>
          <a:lstStyle/>
          <a:p>
            <a:pPr marL="0" indent="0" algn="just" fontAlgn="base">
              <a:spcAft>
                <a:spcPct val="0"/>
              </a:spcAft>
            </a:pPr>
            <a:r>
              <a:rPr lang="en-US" sz="1600" dirty="0"/>
              <a:t>In general, the requirements document form the basis of design and development of any product.</a:t>
            </a:r>
          </a:p>
          <a:p>
            <a:pPr marL="0" indent="0" algn="just" fontAlgn="base">
              <a:spcAft>
                <a:spcPct val="0"/>
              </a:spcAft>
            </a:pPr>
            <a:endParaRPr lang="en-US" sz="1600" dirty="0"/>
          </a:p>
          <a:p>
            <a:pPr marL="0" indent="0" algn="just" fontAlgn="base">
              <a:spcAft>
                <a:spcPct val="0"/>
              </a:spcAft>
            </a:pPr>
            <a:r>
              <a:rPr lang="en-US" sz="1600" dirty="0"/>
              <a:t>Steps for defining Requirements </a:t>
            </a:r>
          </a:p>
          <a:p>
            <a:pPr marL="285750" indent="-285750" algn="just" fontAlgn="base">
              <a:spcAft>
                <a:spcPct val="0"/>
              </a:spcAft>
              <a:buFont typeface="Arial" panose="020B0604020202020204" pitchFamily="34" charset="0"/>
              <a:buChar char="•"/>
            </a:pPr>
            <a:r>
              <a:rPr lang="en-US" sz="1600" b="1" dirty="0"/>
              <a:t>Gather </a:t>
            </a:r>
            <a:r>
              <a:rPr lang="en-US" sz="1600" dirty="0"/>
              <a:t>: collect all wishes, expectations, and needs of the stakeholders;</a:t>
            </a:r>
          </a:p>
          <a:p>
            <a:pPr marL="285750" indent="-285750" algn="just" fontAlgn="base">
              <a:spcAft>
                <a:spcPct val="0"/>
              </a:spcAft>
              <a:buFont typeface="Arial" panose="020B0604020202020204" pitchFamily="34" charset="0"/>
              <a:buChar char="•"/>
            </a:pPr>
            <a:r>
              <a:rPr lang="en-US" sz="1600" b="1" dirty="0"/>
              <a:t>Prioritize</a:t>
            </a:r>
            <a:r>
              <a:rPr lang="en-US" sz="1600" dirty="0"/>
              <a:t> : Prioritize based on relative importance of requirements (essential, desirable);</a:t>
            </a:r>
          </a:p>
          <a:p>
            <a:pPr marL="285750" indent="-285750" algn="just" fontAlgn="base">
              <a:spcAft>
                <a:spcPct val="0"/>
              </a:spcAft>
              <a:buFont typeface="Arial" panose="020B0604020202020204" pitchFamily="34" charset="0"/>
              <a:buChar char="•"/>
            </a:pPr>
            <a:r>
              <a:rPr lang="en-US" sz="1600" b="1" dirty="0"/>
              <a:t>Analyze </a:t>
            </a:r>
            <a:r>
              <a:rPr lang="en-US" sz="1600" dirty="0"/>
              <a:t>: Check for consistency and completeness of requirements</a:t>
            </a:r>
          </a:p>
          <a:p>
            <a:pPr marL="285750" indent="-285750" algn="just" fontAlgn="base">
              <a:spcAft>
                <a:spcPct val="0"/>
              </a:spcAft>
              <a:buFont typeface="Arial" panose="020B0604020202020204" pitchFamily="34" charset="0"/>
              <a:buChar char="•"/>
            </a:pPr>
            <a:r>
              <a:rPr lang="en-US" sz="1600" b="1" dirty="0"/>
              <a:t>Describe</a:t>
            </a:r>
            <a:r>
              <a:rPr lang="en-US" sz="1600" dirty="0"/>
              <a:t> : Can be easily understood by users and developers;</a:t>
            </a:r>
          </a:p>
          <a:p>
            <a:pPr marL="285750" indent="-285750" algn="just" fontAlgn="base">
              <a:spcAft>
                <a:spcPct val="0"/>
              </a:spcAft>
              <a:buFont typeface="Arial" panose="020B0604020202020204" pitchFamily="34" charset="0"/>
              <a:buChar char="•"/>
            </a:pPr>
            <a:r>
              <a:rPr lang="en-US" sz="1600" b="1" dirty="0"/>
              <a:t>Specify </a:t>
            </a:r>
            <a:r>
              <a:rPr lang="en-US" sz="1600" dirty="0"/>
              <a:t>: Transform the business requirements into software specifications</a:t>
            </a:r>
          </a:p>
          <a:p>
            <a:pPr marL="285750" indent="-285750" algn="just" fontAlgn="base">
              <a:spcAft>
                <a:spcPct val="0"/>
              </a:spcAft>
              <a:buFont typeface="Arial" panose="020B0604020202020204" pitchFamily="34" charset="0"/>
              <a:buChar char="•"/>
            </a:pPr>
            <a:endParaRPr lang="en-US" sz="1600" dirty="0"/>
          </a:p>
          <a:p>
            <a:pPr marL="0" indent="0" algn="just" fontAlgn="base">
              <a:spcAft>
                <a:spcPct val="0"/>
              </a:spcAft>
            </a:pPr>
            <a:r>
              <a:rPr lang="en-US" sz="1600" b="1" dirty="0"/>
              <a:t>Category of Requirements –</a:t>
            </a:r>
          </a:p>
          <a:p>
            <a:pPr marL="285750" indent="-285750" algn="just" fontAlgn="base">
              <a:spcAft>
                <a:spcPct val="0"/>
              </a:spcAft>
              <a:buFont typeface="Arial" panose="020B0604020202020204" pitchFamily="34" charset="0"/>
              <a:buChar char="•"/>
            </a:pPr>
            <a:r>
              <a:rPr lang="en-US" sz="1600" b="1" dirty="0"/>
              <a:t>Functional Requirements</a:t>
            </a:r>
            <a:r>
              <a:rPr lang="en-US" sz="1600" dirty="0"/>
              <a:t>: Includes business and functional requirements for the user.</a:t>
            </a:r>
          </a:p>
          <a:p>
            <a:pPr marL="285750" indent="-285750" algn="just" fontAlgn="base">
              <a:spcAft>
                <a:spcPct val="0"/>
              </a:spcAft>
              <a:buFont typeface="Arial" panose="020B0604020202020204" pitchFamily="34" charset="0"/>
              <a:buChar char="•"/>
            </a:pPr>
            <a:r>
              <a:rPr lang="en-US" sz="1600" b="1" dirty="0"/>
              <a:t>Non-Functional (Quality) Requirements</a:t>
            </a:r>
            <a:r>
              <a:rPr lang="en-US" sz="1600" dirty="0"/>
              <a:t>: quality characteristics and sub-characteristics such as security, confidentiality, integrity, availability, performance, and accessibility.</a:t>
            </a:r>
          </a:p>
          <a:p>
            <a:pPr marL="285750" indent="-285750" algn="just" fontAlgn="base">
              <a:spcAft>
                <a:spcPct val="0"/>
              </a:spcAft>
              <a:buFont typeface="Arial" panose="020B0604020202020204" pitchFamily="34" charset="0"/>
              <a:buChar char="•"/>
            </a:pPr>
            <a:r>
              <a:rPr lang="en-US" sz="1600" b="1" dirty="0"/>
              <a:t>Constraints </a:t>
            </a:r>
            <a:r>
              <a:rPr lang="en-US" sz="1600" dirty="0"/>
              <a:t>: Limitations such as infrastructure on which the system must run or the programming language that must be used to implement the system.</a:t>
            </a:r>
          </a:p>
        </p:txBody>
      </p:sp>
    </p:spTree>
    <p:extLst>
      <p:ext uri="{BB962C8B-B14F-4D97-AF65-F5344CB8AC3E}">
        <p14:creationId xmlns:p14="http://schemas.microsoft.com/office/powerpoint/2010/main" val="132798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21C918-73F7-7CB3-C86D-FB4F48A8402C}"/>
              </a:ext>
            </a:extLst>
          </p:cNvPr>
          <p:cNvSpPr>
            <a:spLocks noGrp="1"/>
          </p:cNvSpPr>
          <p:nvPr>
            <p:ph sz="quarter" idx="10"/>
          </p:nvPr>
        </p:nvSpPr>
        <p:spPr>
          <a:xfrm>
            <a:off x="114300" y="152400"/>
            <a:ext cx="6667500" cy="1143000"/>
          </a:xfrm>
        </p:spPr>
        <p:txBody>
          <a:bodyPr>
            <a:normAutofit/>
          </a:bodyPr>
          <a:lstStyle/>
          <a:p>
            <a:pPr>
              <a:defRPr/>
            </a:pPr>
            <a:r>
              <a:rPr lang="en-US" dirty="0">
                <a:solidFill>
                  <a:srgbClr val="C00000"/>
                </a:solidFill>
                <a:latin typeface="Comic Sans MS" panose="030F0702030302020204" pitchFamily="66" charset="0"/>
              </a:rPr>
              <a:t>Quality of Requirements</a:t>
            </a:r>
          </a:p>
        </p:txBody>
      </p:sp>
      <p:sp>
        <p:nvSpPr>
          <p:cNvPr id="6" name="Content Placeholder 1">
            <a:extLst>
              <a:ext uri="{FF2B5EF4-FFF2-40B4-BE49-F238E27FC236}">
                <a16:creationId xmlns:a16="http://schemas.microsoft.com/office/drawing/2014/main" id="{42B7299C-8C8C-7191-F2D9-7112EAE9C0E2}"/>
              </a:ext>
            </a:extLst>
          </p:cNvPr>
          <p:cNvSpPr>
            <a:spLocks noGrp="1"/>
          </p:cNvSpPr>
          <p:nvPr>
            <p:ph idx="1"/>
          </p:nvPr>
        </p:nvSpPr>
        <p:spPr>
          <a:xfrm>
            <a:off x="114300" y="1447800"/>
            <a:ext cx="8915400" cy="5029200"/>
          </a:xfrm>
        </p:spPr>
        <p:txBody>
          <a:bodyPr/>
          <a:lstStyle/>
          <a:p>
            <a:pPr marL="0" indent="0" algn="just" fontAlgn="base">
              <a:spcAft>
                <a:spcPct val="0"/>
              </a:spcAft>
            </a:pPr>
            <a:r>
              <a:rPr lang="en-US" sz="1600" dirty="0"/>
              <a:t>Good requirements should have following characteristics</a:t>
            </a:r>
          </a:p>
          <a:p>
            <a:pPr marL="0" indent="0" algn="just" fontAlgn="base">
              <a:spcAft>
                <a:spcPct val="0"/>
              </a:spcAft>
            </a:pPr>
            <a:endParaRPr lang="en-US" sz="1600" dirty="0"/>
          </a:p>
          <a:p>
            <a:pPr marL="285750" indent="-285750" algn="just" fontAlgn="base">
              <a:spcAft>
                <a:spcPct val="0"/>
              </a:spcAft>
              <a:buFont typeface="Arial" panose="020B0604020202020204" pitchFamily="34" charset="0"/>
              <a:buChar char="•"/>
            </a:pPr>
            <a:r>
              <a:rPr lang="en-US" sz="1600" b="1" dirty="0"/>
              <a:t>Necessary </a:t>
            </a:r>
            <a:r>
              <a:rPr lang="en-US" sz="1600" dirty="0"/>
              <a:t>: Prioritized list as per the objective of what needs to be achieved.</a:t>
            </a:r>
          </a:p>
          <a:p>
            <a:pPr marL="285750" indent="-285750" algn="just" fontAlgn="base">
              <a:spcAft>
                <a:spcPct val="0"/>
              </a:spcAft>
              <a:buFont typeface="Arial" panose="020B0604020202020204" pitchFamily="34" charset="0"/>
              <a:buChar char="•"/>
            </a:pPr>
            <a:r>
              <a:rPr lang="en-US" sz="1600" b="1" dirty="0"/>
              <a:t>Unambiguous</a:t>
            </a:r>
            <a:r>
              <a:rPr lang="en-US" sz="1600" dirty="0"/>
              <a:t>: Clear enough to be interpreted in only one way.</a:t>
            </a:r>
          </a:p>
          <a:p>
            <a:pPr marL="285750" indent="-285750" algn="just" fontAlgn="base">
              <a:spcAft>
                <a:spcPct val="0"/>
              </a:spcAft>
              <a:buFont typeface="Arial" panose="020B0604020202020204" pitchFamily="34" charset="0"/>
              <a:buChar char="•"/>
            </a:pPr>
            <a:r>
              <a:rPr lang="en-US" sz="1600" b="1" dirty="0"/>
              <a:t>Concise</a:t>
            </a:r>
            <a:r>
              <a:rPr lang="en-US" sz="1600" dirty="0"/>
              <a:t>: Precise, brief, and easy to read.</a:t>
            </a:r>
          </a:p>
          <a:p>
            <a:pPr marL="285750" indent="-285750" algn="just" fontAlgn="base">
              <a:spcAft>
                <a:spcPct val="0"/>
              </a:spcAft>
              <a:buFont typeface="Arial" panose="020B0604020202020204" pitchFamily="34" charset="0"/>
              <a:buChar char="•"/>
            </a:pPr>
            <a:r>
              <a:rPr lang="en-US" sz="1600" b="1" dirty="0"/>
              <a:t>Coherent</a:t>
            </a:r>
            <a:r>
              <a:rPr lang="en-US" sz="1600" dirty="0"/>
              <a:t>: Must not contradict the other requirements. Consistent terminology</a:t>
            </a:r>
          </a:p>
          <a:p>
            <a:pPr marL="285750" indent="-285750" algn="just" fontAlgn="base">
              <a:spcAft>
                <a:spcPct val="0"/>
              </a:spcAft>
              <a:buFont typeface="Arial" panose="020B0604020202020204" pitchFamily="34" charset="0"/>
              <a:buChar char="•"/>
            </a:pPr>
            <a:r>
              <a:rPr lang="en-US" sz="1600" b="1" dirty="0"/>
              <a:t>Complete</a:t>
            </a:r>
            <a:r>
              <a:rPr lang="en-US" sz="1600" dirty="0"/>
              <a:t>: Stated fully in one location and convey completeness, not requiring any other references.</a:t>
            </a:r>
          </a:p>
          <a:p>
            <a:pPr marL="285750" indent="-285750" algn="just" fontAlgn="base">
              <a:spcAft>
                <a:spcPct val="0"/>
              </a:spcAft>
              <a:buFont typeface="Arial" panose="020B0604020202020204" pitchFamily="34" charset="0"/>
              <a:buChar char="•"/>
            </a:pPr>
            <a:r>
              <a:rPr lang="en-US" sz="1600" b="1" dirty="0"/>
              <a:t>Accessible</a:t>
            </a:r>
            <a:r>
              <a:rPr lang="en-US" sz="1600" dirty="0"/>
              <a:t>: They must be realistic regarding their implementation in terms of available finances, available resources, and within the time available.</a:t>
            </a:r>
          </a:p>
          <a:p>
            <a:pPr marL="285750" indent="-285750" algn="just" fontAlgn="base">
              <a:spcAft>
                <a:spcPct val="0"/>
              </a:spcAft>
              <a:buFont typeface="Arial" panose="020B0604020202020204" pitchFamily="34" charset="0"/>
              <a:buChar char="•"/>
            </a:pPr>
            <a:r>
              <a:rPr lang="en-US" sz="1600" b="1" dirty="0"/>
              <a:t>Verifiable</a:t>
            </a:r>
            <a:r>
              <a:rPr lang="en-US" sz="1600" dirty="0"/>
              <a:t>: Should be verifiable whether they are met or not based on four possible methods - inspection, analysis, demonstration, or tests.</a:t>
            </a:r>
          </a:p>
          <a:p>
            <a:pPr marL="285750" indent="-285750" algn="just" fontAlgn="base">
              <a:spcAft>
                <a:spcPct val="0"/>
              </a:spcAft>
              <a:buFont typeface="Arial" panose="020B0604020202020204" pitchFamily="34" charset="0"/>
              <a:buChar char="•"/>
            </a:pPr>
            <a:endParaRPr lang="en-US" sz="1600" dirty="0"/>
          </a:p>
          <a:p>
            <a:pPr marL="285750" indent="-285750" algn="just" fontAlgn="base">
              <a:spcAft>
                <a:spcPct val="0"/>
              </a:spcAft>
              <a:buFont typeface="Arial" panose="020B0604020202020204" pitchFamily="34" charset="0"/>
              <a:buChar char="•"/>
            </a:pPr>
            <a:r>
              <a:rPr lang="en-US" sz="1600" dirty="0"/>
              <a:t>ISO 29148 or IEEE 830 is a complete section on Requirement engineering</a:t>
            </a:r>
          </a:p>
          <a:p>
            <a:pPr marL="685800" lvl="1" algn="just" fontAlgn="base">
              <a:spcAft>
                <a:spcPct val="0"/>
              </a:spcAft>
              <a:buFont typeface="Arial" panose="020B0604020202020204" pitchFamily="34" charset="0"/>
              <a:buChar char="•"/>
            </a:pPr>
            <a:r>
              <a:rPr lang="en-US" dirty="0">
                <a:hlinkClick r:id="rId3"/>
              </a:rPr>
              <a:t>https://www.iso.org/obp/ui/#iso:std:iso-iec-ieee:29148:ed-2:v1:en</a:t>
            </a:r>
            <a:endParaRPr lang="en-US" dirty="0"/>
          </a:p>
          <a:p>
            <a:pPr marL="685800" lvl="1" algn="just" fontAlgn="base">
              <a:spcAft>
                <a:spcPct val="0"/>
              </a:spcAft>
              <a:buFont typeface="Arial" panose="020B0604020202020204" pitchFamily="34" charset="0"/>
              <a:buChar char="•"/>
            </a:pPr>
            <a:r>
              <a:rPr lang="en-US" dirty="0"/>
              <a:t>https://standards.ieee.org/ieee/830/1222/</a:t>
            </a:r>
          </a:p>
          <a:p>
            <a:pPr marL="685800" lvl="1" algn="just" fontAlgn="base">
              <a:spcAft>
                <a:spcPct val="0"/>
              </a:spcAft>
              <a:buFont typeface="Arial" panose="020B0604020202020204" pitchFamily="34" charset="0"/>
              <a:buChar char="•"/>
            </a:pPr>
            <a:endParaRPr lang="en-US" dirty="0"/>
          </a:p>
          <a:p>
            <a:pPr marL="285750" indent="-285750" algn="just" fontAlgn="base">
              <a:spcAft>
                <a:spcPct val="0"/>
              </a:spcAft>
              <a:buFont typeface="Arial" panose="020B0604020202020204" pitchFamily="34" charset="0"/>
              <a:buChar char="•"/>
            </a:pPr>
            <a:endParaRPr lang="en-US" sz="1600" dirty="0"/>
          </a:p>
        </p:txBody>
      </p:sp>
    </p:spTree>
    <p:extLst>
      <p:ext uri="{BB962C8B-B14F-4D97-AF65-F5344CB8AC3E}">
        <p14:creationId xmlns:p14="http://schemas.microsoft.com/office/powerpoint/2010/main" val="12199794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21C918-73F7-7CB3-C86D-FB4F48A8402C}"/>
              </a:ext>
            </a:extLst>
          </p:cNvPr>
          <p:cNvSpPr>
            <a:spLocks noGrp="1"/>
          </p:cNvSpPr>
          <p:nvPr>
            <p:ph sz="quarter" idx="10"/>
          </p:nvPr>
        </p:nvSpPr>
        <p:spPr>
          <a:xfrm>
            <a:off x="114300" y="152400"/>
            <a:ext cx="6667500" cy="1143000"/>
          </a:xfrm>
        </p:spPr>
        <p:txBody>
          <a:bodyPr>
            <a:normAutofit/>
          </a:bodyPr>
          <a:lstStyle/>
          <a:p>
            <a:pPr>
              <a:defRPr/>
            </a:pPr>
            <a:r>
              <a:rPr lang="en-US" dirty="0">
                <a:solidFill>
                  <a:srgbClr val="C00000"/>
                </a:solidFill>
                <a:latin typeface="Comic Sans MS" panose="030F0702030302020204" pitchFamily="66" charset="0"/>
              </a:rPr>
              <a:t>Software Quality Requirements</a:t>
            </a:r>
          </a:p>
        </p:txBody>
      </p:sp>
      <p:sp>
        <p:nvSpPr>
          <p:cNvPr id="6" name="Content Placeholder 1">
            <a:extLst>
              <a:ext uri="{FF2B5EF4-FFF2-40B4-BE49-F238E27FC236}">
                <a16:creationId xmlns:a16="http://schemas.microsoft.com/office/drawing/2014/main" id="{42B7299C-8C8C-7191-F2D9-7112EAE9C0E2}"/>
              </a:ext>
            </a:extLst>
          </p:cNvPr>
          <p:cNvSpPr>
            <a:spLocks noGrp="1"/>
          </p:cNvSpPr>
          <p:nvPr>
            <p:ph idx="1"/>
          </p:nvPr>
        </p:nvSpPr>
        <p:spPr>
          <a:xfrm>
            <a:off x="114300" y="1447800"/>
            <a:ext cx="8915400" cy="5029200"/>
          </a:xfrm>
        </p:spPr>
        <p:txBody>
          <a:bodyPr/>
          <a:lstStyle/>
          <a:p>
            <a:pPr marL="0" indent="0" algn="just" fontAlgn="base">
              <a:spcAft>
                <a:spcPct val="0"/>
              </a:spcAft>
            </a:pPr>
            <a:r>
              <a:rPr lang="en-US" sz="1600" dirty="0"/>
              <a:t>Quality requirements – Non functional requirements.</a:t>
            </a:r>
          </a:p>
          <a:p>
            <a:pPr marL="0" indent="0" algn="just" fontAlgn="base">
              <a:spcAft>
                <a:spcPct val="0"/>
              </a:spcAft>
            </a:pPr>
            <a:endParaRPr lang="en-US" sz="1600" dirty="0"/>
          </a:p>
          <a:p>
            <a:pPr marL="0" indent="0" algn="just" fontAlgn="base">
              <a:spcAft>
                <a:spcPct val="0"/>
              </a:spcAft>
            </a:pPr>
            <a:r>
              <a:rPr lang="en-US" sz="1600" dirty="0"/>
              <a:t>Should be well documented with details such as -</a:t>
            </a:r>
          </a:p>
          <a:p>
            <a:pPr marL="285750" indent="-285750" algn="just" fontAlgn="base">
              <a:spcAft>
                <a:spcPct val="0"/>
              </a:spcAft>
              <a:buFont typeface="Arial" panose="020B0604020202020204" pitchFamily="34" charset="0"/>
              <a:buChar char="•"/>
            </a:pPr>
            <a:r>
              <a:rPr lang="en-US" sz="1600" dirty="0"/>
              <a:t>Quality characteristic, Quality sub-characteristic</a:t>
            </a:r>
          </a:p>
          <a:p>
            <a:pPr marL="285750" indent="-285750" algn="just" fontAlgn="base">
              <a:spcAft>
                <a:spcPct val="0"/>
              </a:spcAft>
              <a:buFont typeface="Arial" panose="020B0604020202020204" pitchFamily="34" charset="0"/>
              <a:buChar char="•"/>
            </a:pPr>
            <a:r>
              <a:rPr lang="en-US" sz="1600" dirty="0"/>
              <a:t>Measure (i.e., formula)</a:t>
            </a:r>
          </a:p>
          <a:p>
            <a:pPr marL="285750" indent="-285750" algn="just" fontAlgn="base">
              <a:spcAft>
                <a:spcPct val="0"/>
              </a:spcAft>
              <a:buFont typeface="Arial" panose="020B0604020202020204" pitchFamily="34" charset="0"/>
              <a:buChar char="•"/>
            </a:pPr>
            <a:r>
              <a:rPr lang="en-US" sz="1600" dirty="0"/>
              <a:t>Objectives (i.e., target)</a:t>
            </a:r>
          </a:p>
          <a:p>
            <a:pPr marL="285750" indent="-285750" algn="just" fontAlgn="base">
              <a:spcAft>
                <a:spcPct val="0"/>
              </a:spcAft>
              <a:buFont typeface="Arial" panose="020B0604020202020204" pitchFamily="34" charset="0"/>
              <a:buChar char="•"/>
            </a:pPr>
            <a:r>
              <a:rPr lang="en-US" sz="1600" dirty="0"/>
              <a:t>Importance - </a:t>
            </a:r>
            <a:r>
              <a:rPr lang="fr-FR" sz="1600" dirty="0"/>
              <a:t>“Indispensable”, “</a:t>
            </a:r>
            <a:r>
              <a:rPr lang="fr-FR" sz="1600" dirty="0" err="1"/>
              <a:t>Desirable</a:t>
            </a:r>
            <a:r>
              <a:rPr lang="fr-FR" sz="1600" dirty="0"/>
              <a:t>” or “Non-applicable.”</a:t>
            </a:r>
            <a:endParaRPr lang="en-US" sz="1600" dirty="0"/>
          </a:p>
          <a:p>
            <a:pPr marL="285750" indent="-285750" algn="just" fontAlgn="base">
              <a:spcAft>
                <a:spcPct val="0"/>
              </a:spcAft>
              <a:buFont typeface="Arial" panose="020B0604020202020204" pitchFamily="34" charset="0"/>
              <a:buChar char="•"/>
            </a:pPr>
            <a:endParaRPr lang="en-US" sz="1600" dirty="0"/>
          </a:p>
          <a:p>
            <a:pPr marL="0" indent="0" algn="just" fontAlgn="base">
              <a:spcAft>
                <a:spcPct val="0"/>
              </a:spcAft>
            </a:pPr>
            <a:r>
              <a:rPr lang="en-US" sz="1600" dirty="0"/>
              <a:t>Steps suggested for defining non-functional requirements – </a:t>
            </a:r>
          </a:p>
          <a:p>
            <a:pPr marL="288925" indent="-288925" algn="just" defTabSz="288925" fontAlgn="base">
              <a:spcAft>
                <a:spcPct val="0"/>
              </a:spcAft>
            </a:pPr>
            <a:r>
              <a:rPr lang="en-IN" sz="1600" dirty="0"/>
              <a:t>	Identify stakeholders</a:t>
            </a:r>
            <a:r>
              <a:rPr lang="en-US" sz="1600" dirty="0"/>
              <a:t> </a:t>
            </a:r>
            <a:r>
              <a:rPr lang="en-US" sz="1600" dirty="0">
                <a:sym typeface="Wingdings" panose="05000000000000000000" pitchFamily="2" charset="2"/>
              </a:rPr>
              <a:t> Develop Questionnaire  Conduct Interview  </a:t>
            </a:r>
            <a:r>
              <a:rPr lang="en-IN" sz="1600" dirty="0"/>
              <a:t>Consolidate and prioritize results </a:t>
            </a:r>
            <a:r>
              <a:rPr lang="en-US" sz="1600" dirty="0">
                <a:sym typeface="Wingdings" panose="05000000000000000000" pitchFamily="2" charset="2"/>
              </a:rPr>
              <a:t> </a:t>
            </a:r>
            <a:r>
              <a:rPr lang="en-IN" sz="1600" dirty="0"/>
              <a:t>Obtain consensus on quality factors </a:t>
            </a:r>
          </a:p>
          <a:p>
            <a:pPr marL="288925" indent="-288925" algn="just" defTabSz="288925" fontAlgn="base">
              <a:spcAft>
                <a:spcPct val="0"/>
              </a:spcAft>
            </a:pPr>
            <a:endParaRPr lang="en-IN" sz="1600" dirty="0"/>
          </a:p>
          <a:p>
            <a:pPr marL="288925" indent="-288925" algn="just" defTabSz="288925" fontAlgn="base">
              <a:spcAft>
                <a:spcPct val="0"/>
              </a:spcAft>
            </a:pPr>
            <a:r>
              <a:rPr lang="en-US" sz="1600" b="1" dirty="0"/>
              <a:t>REQUIREMENT TRACEABILITY </a:t>
            </a:r>
            <a:r>
              <a:rPr lang="en-US" sz="1600" dirty="0"/>
              <a:t>- Should be Traceable using documents such as –</a:t>
            </a:r>
          </a:p>
          <a:p>
            <a:pPr marL="285750" indent="-285750" algn="just" fontAlgn="base">
              <a:spcAft>
                <a:spcPct val="0"/>
              </a:spcAft>
              <a:buFont typeface="Arial" panose="020B0604020202020204" pitchFamily="34" charset="0"/>
              <a:buChar char="•"/>
            </a:pPr>
            <a:r>
              <a:rPr lang="en-US" sz="1600" dirty="0"/>
              <a:t>Specifications document</a:t>
            </a:r>
          </a:p>
          <a:p>
            <a:pPr marL="285750" indent="-285750" algn="just" fontAlgn="base">
              <a:spcAft>
                <a:spcPct val="0"/>
              </a:spcAft>
              <a:buFont typeface="Arial" panose="020B0604020202020204" pitchFamily="34" charset="0"/>
              <a:buChar char="•"/>
            </a:pPr>
            <a:r>
              <a:rPr lang="en-US" sz="1600" dirty="0"/>
              <a:t>Architecture and design document</a:t>
            </a:r>
          </a:p>
          <a:p>
            <a:pPr marL="285750" indent="-285750" algn="just" fontAlgn="base">
              <a:spcAft>
                <a:spcPct val="0"/>
              </a:spcAft>
              <a:buFont typeface="Arial" panose="020B0604020202020204" pitchFamily="34" charset="0"/>
              <a:buChar char="•"/>
            </a:pPr>
            <a:r>
              <a:rPr lang="en-US" sz="1600" dirty="0"/>
              <a:t>Code, and </a:t>
            </a:r>
          </a:p>
          <a:p>
            <a:pPr marL="285750" indent="-285750" algn="just" fontAlgn="base">
              <a:spcAft>
                <a:spcPct val="0"/>
              </a:spcAft>
              <a:buFont typeface="Arial" panose="020B0604020202020204" pitchFamily="34" charset="0"/>
              <a:buChar char="•"/>
            </a:pPr>
            <a:r>
              <a:rPr lang="en-US" sz="1600" dirty="0"/>
              <a:t>User Manuals</a:t>
            </a:r>
          </a:p>
          <a:p>
            <a:pPr marL="285750" indent="-285750" algn="just" fontAlgn="base">
              <a:spcAft>
                <a:spcPct val="0"/>
              </a:spcAft>
              <a:buFont typeface="Arial" panose="020B0604020202020204" pitchFamily="34" charset="0"/>
              <a:buChar char="•"/>
            </a:pPr>
            <a:endParaRPr lang="en-US" sz="1600" dirty="0"/>
          </a:p>
          <a:p>
            <a:pPr marL="0" indent="0" algn="just" fontAlgn="base">
              <a:spcAft>
                <a:spcPct val="0"/>
              </a:spcAft>
            </a:pPr>
            <a:endParaRPr lang="en-US" sz="1600" dirty="0"/>
          </a:p>
        </p:txBody>
      </p:sp>
    </p:spTree>
    <p:extLst>
      <p:ext uri="{BB962C8B-B14F-4D97-AF65-F5344CB8AC3E}">
        <p14:creationId xmlns:p14="http://schemas.microsoft.com/office/powerpoint/2010/main" val="13107461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21C918-73F7-7CB3-C86D-FB4F48A8402C}"/>
              </a:ext>
            </a:extLst>
          </p:cNvPr>
          <p:cNvSpPr>
            <a:spLocks noGrp="1"/>
          </p:cNvSpPr>
          <p:nvPr>
            <p:ph sz="quarter" idx="10"/>
          </p:nvPr>
        </p:nvSpPr>
        <p:spPr/>
        <p:txBody>
          <a:bodyPr>
            <a:normAutofit fontScale="92500"/>
          </a:bodyPr>
          <a:lstStyle/>
          <a:p>
            <a:pPr>
              <a:defRPr/>
            </a:pPr>
            <a:r>
              <a:rPr lang="en-US" dirty="0">
                <a:solidFill>
                  <a:srgbClr val="C00000"/>
                </a:solidFill>
                <a:latin typeface="Comic Sans MS" panose="030F0702030302020204" pitchFamily="66" charset="0"/>
              </a:rPr>
              <a:t>ISO/IEC/IEEE 12207</a:t>
            </a:r>
          </a:p>
          <a:p>
            <a:pPr>
              <a:defRPr/>
            </a:pPr>
            <a:r>
              <a:rPr lang="en-US" dirty="0">
                <a:solidFill>
                  <a:srgbClr val="C00000"/>
                </a:solidFill>
                <a:latin typeface="Comic Sans MS" panose="030F0702030302020204" pitchFamily="66" charset="0"/>
              </a:rPr>
              <a:t>Software Life Cycle Processes</a:t>
            </a:r>
          </a:p>
        </p:txBody>
      </p:sp>
      <p:sp>
        <p:nvSpPr>
          <p:cNvPr id="2" name="Content Placeholder 1">
            <a:extLst>
              <a:ext uri="{FF2B5EF4-FFF2-40B4-BE49-F238E27FC236}">
                <a16:creationId xmlns:a16="http://schemas.microsoft.com/office/drawing/2014/main" id="{2C619849-15DB-0340-8085-9ABFFFBE0414}"/>
              </a:ext>
            </a:extLst>
          </p:cNvPr>
          <p:cNvSpPr>
            <a:spLocks noGrp="1"/>
          </p:cNvSpPr>
          <p:nvPr>
            <p:ph idx="1"/>
          </p:nvPr>
        </p:nvSpPr>
        <p:spPr>
          <a:xfrm>
            <a:off x="114300" y="1524000"/>
            <a:ext cx="3467100" cy="4912674"/>
          </a:xfrm>
          <a:ln>
            <a:solidFill>
              <a:schemeClr val="tx1"/>
            </a:solidFill>
          </a:ln>
        </p:spPr>
        <p:txBody>
          <a:bodyPr/>
          <a:lstStyle/>
          <a:p>
            <a:pPr algn="just" fontAlgn="base">
              <a:spcAft>
                <a:spcPct val="0"/>
              </a:spcAft>
              <a:buFont typeface="Arial" panose="020B0604020202020204" pitchFamily="34" charset="0"/>
              <a:buChar char="•"/>
            </a:pPr>
            <a:r>
              <a:rPr lang="en-US" sz="1800" dirty="0"/>
              <a:t>Establishes a common framework for software life cycle processes.</a:t>
            </a:r>
          </a:p>
          <a:p>
            <a:pPr marL="0" indent="0" algn="just" fontAlgn="base">
              <a:spcAft>
                <a:spcPct val="0"/>
              </a:spcAft>
            </a:pPr>
            <a:endParaRPr lang="en-US" sz="1800" dirty="0"/>
          </a:p>
          <a:p>
            <a:pPr marL="0" indent="0" algn="just" fontAlgn="base">
              <a:spcAft>
                <a:spcPct val="0"/>
              </a:spcAft>
            </a:pPr>
            <a:r>
              <a:rPr lang="en-US" sz="1800" dirty="0"/>
              <a:t>Each process has –</a:t>
            </a:r>
          </a:p>
          <a:p>
            <a:pPr algn="just" fontAlgn="base">
              <a:spcAft>
                <a:spcPct val="0"/>
              </a:spcAft>
              <a:buFont typeface="Arial" panose="020B0604020202020204" pitchFamily="34" charset="0"/>
              <a:buChar char="•"/>
            </a:pPr>
            <a:r>
              <a:rPr lang="en-US" sz="1800" dirty="0"/>
              <a:t>Title</a:t>
            </a:r>
          </a:p>
          <a:p>
            <a:pPr algn="just" fontAlgn="base">
              <a:spcAft>
                <a:spcPct val="0"/>
              </a:spcAft>
              <a:buFont typeface="Arial" panose="020B0604020202020204" pitchFamily="34" charset="0"/>
              <a:buChar char="•"/>
            </a:pPr>
            <a:r>
              <a:rPr lang="en-US" sz="1800" dirty="0"/>
              <a:t>Purpose</a:t>
            </a:r>
          </a:p>
          <a:p>
            <a:pPr algn="just" fontAlgn="base">
              <a:spcAft>
                <a:spcPct val="0"/>
              </a:spcAft>
              <a:buFont typeface="Arial" panose="020B0604020202020204" pitchFamily="34" charset="0"/>
              <a:buChar char="•"/>
            </a:pPr>
            <a:r>
              <a:rPr lang="en-US" sz="1800" dirty="0"/>
              <a:t>Outcome</a:t>
            </a:r>
          </a:p>
          <a:p>
            <a:pPr algn="just" fontAlgn="base">
              <a:spcAft>
                <a:spcPct val="0"/>
              </a:spcAft>
              <a:buFont typeface="Arial" panose="020B0604020202020204" pitchFamily="34" charset="0"/>
              <a:buChar char="•"/>
            </a:pPr>
            <a:r>
              <a:rPr lang="en-US" sz="1800" dirty="0"/>
              <a:t>Activities</a:t>
            </a:r>
          </a:p>
          <a:p>
            <a:pPr algn="just" fontAlgn="base">
              <a:spcAft>
                <a:spcPct val="0"/>
              </a:spcAft>
              <a:buFont typeface="Arial" panose="020B0604020202020204" pitchFamily="34" charset="0"/>
              <a:buChar char="•"/>
            </a:pPr>
            <a:r>
              <a:rPr lang="en-US" sz="1800" dirty="0"/>
              <a:t>Task</a:t>
            </a:r>
          </a:p>
          <a:p>
            <a:pPr algn="just" fontAlgn="base">
              <a:spcAft>
                <a:spcPct val="0"/>
              </a:spcAft>
              <a:buFont typeface="Arial" panose="020B0604020202020204" pitchFamily="34" charset="0"/>
              <a:buChar char="•"/>
            </a:pPr>
            <a:endParaRPr lang="en-US" sz="1800" dirty="0"/>
          </a:p>
        </p:txBody>
      </p:sp>
      <p:pic>
        <p:nvPicPr>
          <p:cNvPr id="6" name="Picture 5">
            <a:extLst>
              <a:ext uri="{FF2B5EF4-FFF2-40B4-BE49-F238E27FC236}">
                <a16:creationId xmlns:a16="http://schemas.microsoft.com/office/drawing/2014/main" id="{E6C79F1A-BC42-43D6-DBD5-95706D849326}"/>
              </a:ext>
            </a:extLst>
          </p:cNvPr>
          <p:cNvPicPr>
            <a:picLocks noChangeAspect="1"/>
          </p:cNvPicPr>
          <p:nvPr/>
        </p:nvPicPr>
        <p:blipFill>
          <a:blip r:embed="rId3"/>
          <a:stretch>
            <a:fillRect/>
          </a:stretch>
        </p:blipFill>
        <p:spPr>
          <a:xfrm>
            <a:off x="3733800" y="1521028"/>
            <a:ext cx="5295900" cy="4915646"/>
          </a:xfrm>
          <a:prstGeom prst="rect">
            <a:avLst/>
          </a:prstGeom>
          <a:ln>
            <a:solidFill>
              <a:schemeClr val="tx1"/>
            </a:solidFill>
          </a:ln>
        </p:spPr>
      </p:pic>
    </p:spTree>
    <p:extLst>
      <p:ext uri="{BB962C8B-B14F-4D97-AF65-F5344CB8AC3E}">
        <p14:creationId xmlns:p14="http://schemas.microsoft.com/office/powerpoint/2010/main" val="28423496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21C918-73F7-7CB3-C86D-FB4F48A8402C}"/>
              </a:ext>
            </a:extLst>
          </p:cNvPr>
          <p:cNvSpPr>
            <a:spLocks noGrp="1"/>
          </p:cNvSpPr>
          <p:nvPr>
            <p:ph sz="quarter" idx="10"/>
          </p:nvPr>
        </p:nvSpPr>
        <p:spPr/>
        <p:txBody>
          <a:bodyPr>
            <a:normAutofit/>
          </a:bodyPr>
          <a:lstStyle/>
          <a:p>
            <a:pPr>
              <a:defRPr/>
            </a:pPr>
            <a:r>
              <a:rPr lang="en-US" dirty="0">
                <a:solidFill>
                  <a:srgbClr val="C00000"/>
                </a:solidFill>
                <a:latin typeface="Comic Sans MS" panose="030F0702030302020204" pitchFamily="66" charset="0"/>
              </a:rPr>
              <a:t>ISO/IEC/IEEE 12207</a:t>
            </a:r>
          </a:p>
        </p:txBody>
      </p:sp>
      <p:sp>
        <p:nvSpPr>
          <p:cNvPr id="2" name="Content Placeholder 1">
            <a:extLst>
              <a:ext uri="{FF2B5EF4-FFF2-40B4-BE49-F238E27FC236}">
                <a16:creationId xmlns:a16="http://schemas.microsoft.com/office/drawing/2014/main" id="{2C619849-15DB-0340-8085-9ABFFFBE0414}"/>
              </a:ext>
            </a:extLst>
          </p:cNvPr>
          <p:cNvSpPr>
            <a:spLocks noGrp="1"/>
          </p:cNvSpPr>
          <p:nvPr>
            <p:ph idx="1"/>
          </p:nvPr>
        </p:nvSpPr>
        <p:spPr>
          <a:xfrm>
            <a:off x="114300" y="1524000"/>
            <a:ext cx="8648700" cy="4912674"/>
          </a:xfrm>
          <a:ln>
            <a:solidFill>
              <a:schemeClr val="tx1"/>
            </a:solidFill>
          </a:ln>
        </p:spPr>
        <p:txBody>
          <a:bodyPr/>
          <a:lstStyle/>
          <a:p>
            <a:pPr marL="0" indent="0" algn="just" fontAlgn="base">
              <a:spcAft>
                <a:spcPct val="0"/>
              </a:spcAft>
            </a:pPr>
            <a:r>
              <a:rPr lang="en-US" sz="1800" dirty="0"/>
              <a:t>QA Process in Detail</a:t>
            </a:r>
          </a:p>
          <a:p>
            <a:pPr algn="just" fontAlgn="base">
              <a:spcAft>
                <a:spcPct val="0"/>
              </a:spcAft>
              <a:buFont typeface="Arial" panose="020B0604020202020204" pitchFamily="34" charset="0"/>
              <a:buChar char="•"/>
            </a:pPr>
            <a:r>
              <a:rPr lang="en-US" sz="1800" dirty="0"/>
              <a:t>Title – The Quality Assurance Process</a:t>
            </a:r>
          </a:p>
          <a:p>
            <a:pPr algn="just" fontAlgn="base">
              <a:spcAft>
                <a:spcPct val="0"/>
              </a:spcAft>
              <a:buFont typeface="Arial" panose="020B0604020202020204" pitchFamily="34" charset="0"/>
              <a:buChar char="•"/>
            </a:pPr>
            <a:r>
              <a:rPr lang="en-US" sz="1800" dirty="0"/>
              <a:t>Purpose</a:t>
            </a:r>
          </a:p>
          <a:p>
            <a:pPr lvl="1" algn="just" fontAlgn="base">
              <a:spcAft>
                <a:spcPct val="0"/>
              </a:spcAft>
              <a:buFont typeface="Arial" panose="020B0604020202020204" pitchFamily="34" charset="0"/>
              <a:buChar char="•"/>
            </a:pPr>
            <a:r>
              <a:rPr lang="en-US" sz="1400" dirty="0"/>
              <a:t>To help ensure the effective application of the organization’s quality management process to the project. </a:t>
            </a:r>
          </a:p>
          <a:p>
            <a:pPr lvl="1" algn="just" fontAlgn="base">
              <a:spcAft>
                <a:spcPct val="0"/>
              </a:spcAft>
              <a:buFont typeface="Arial" panose="020B0604020202020204" pitchFamily="34" charset="0"/>
              <a:buChar char="•"/>
            </a:pPr>
            <a:r>
              <a:rPr lang="en-US" sz="1400" dirty="0"/>
              <a:t>QA focuses on providing confidence that quality requirements will be fulfilled. Proactive analysis of the project life cycle processes and outputs is performed to assure that the product being produced will be of the desired quality and that organization and project policies and procedures are followed.</a:t>
            </a:r>
          </a:p>
          <a:p>
            <a:pPr algn="just" fontAlgn="base">
              <a:spcAft>
                <a:spcPct val="0"/>
              </a:spcAft>
              <a:buFont typeface="Arial" panose="020B0604020202020204" pitchFamily="34" charset="0"/>
              <a:buChar char="•"/>
            </a:pPr>
            <a:r>
              <a:rPr lang="en-US" sz="1800" dirty="0"/>
              <a:t>Outcome</a:t>
            </a:r>
          </a:p>
          <a:p>
            <a:pPr lvl="1" algn="just" fontAlgn="base">
              <a:spcAft>
                <a:spcPct val="0"/>
              </a:spcAft>
              <a:buFont typeface="Arial" panose="020B0604020202020204" pitchFamily="34" charset="0"/>
              <a:buChar char="•"/>
            </a:pPr>
            <a:r>
              <a:rPr lang="en-US" sz="1400" dirty="0"/>
              <a:t>Project QA procedures are defined and implemented.</a:t>
            </a:r>
          </a:p>
          <a:p>
            <a:pPr lvl="1" algn="just" fontAlgn="base">
              <a:spcAft>
                <a:spcPct val="0"/>
              </a:spcAft>
              <a:buFont typeface="Arial" panose="020B0604020202020204" pitchFamily="34" charset="0"/>
              <a:buChar char="•"/>
            </a:pPr>
            <a:r>
              <a:rPr lang="en-US" sz="1400" dirty="0"/>
              <a:t>Criteria and methods for QA evaluations are defined.</a:t>
            </a:r>
          </a:p>
          <a:p>
            <a:pPr lvl="1" algn="just" fontAlgn="base">
              <a:spcAft>
                <a:spcPct val="0"/>
              </a:spcAft>
              <a:buFont typeface="Arial" panose="020B0604020202020204" pitchFamily="34" charset="0"/>
              <a:buChar char="•"/>
            </a:pPr>
            <a:r>
              <a:rPr lang="en-US" sz="1400" dirty="0"/>
              <a:t>Evaluations of the project’s products, services, and processes are performed, consistent with quality management policies, procedures, and requirements.</a:t>
            </a:r>
          </a:p>
          <a:p>
            <a:pPr lvl="1" algn="just" fontAlgn="base">
              <a:spcAft>
                <a:spcPct val="0"/>
              </a:spcAft>
              <a:buFont typeface="Arial" panose="020B0604020202020204" pitchFamily="34" charset="0"/>
              <a:buChar char="•"/>
            </a:pPr>
            <a:r>
              <a:rPr lang="en-US" sz="1400" dirty="0"/>
              <a:t>Results of evaluations are provided to relevant stakeholders.</a:t>
            </a:r>
          </a:p>
          <a:p>
            <a:pPr lvl="1" algn="just" fontAlgn="base">
              <a:spcAft>
                <a:spcPct val="0"/>
              </a:spcAft>
              <a:buFont typeface="Arial" panose="020B0604020202020204" pitchFamily="34" charset="0"/>
              <a:buChar char="•"/>
            </a:pPr>
            <a:r>
              <a:rPr lang="en-US" sz="1400" dirty="0"/>
              <a:t>Incidents are resolved.</a:t>
            </a:r>
          </a:p>
          <a:p>
            <a:pPr lvl="1" algn="just" fontAlgn="base">
              <a:spcAft>
                <a:spcPct val="0"/>
              </a:spcAft>
              <a:buFont typeface="Arial" panose="020B0604020202020204" pitchFamily="34" charset="0"/>
              <a:buChar char="•"/>
            </a:pPr>
            <a:r>
              <a:rPr lang="en-US" sz="1400" dirty="0"/>
              <a:t>Prioritized problems are treated.</a:t>
            </a:r>
          </a:p>
          <a:p>
            <a:pPr algn="just" fontAlgn="base">
              <a:spcAft>
                <a:spcPct val="0"/>
              </a:spcAft>
              <a:buFont typeface="Arial" panose="020B0604020202020204" pitchFamily="34" charset="0"/>
              <a:buChar char="•"/>
            </a:pPr>
            <a:endParaRPr lang="en-US" sz="1800" dirty="0"/>
          </a:p>
        </p:txBody>
      </p:sp>
    </p:spTree>
    <p:extLst>
      <p:ext uri="{BB962C8B-B14F-4D97-AF65-F5344CB8AC3E}">
        <p14:creationId xmlns:p14="http://schemas.microsoft.com/office/powerpoint/2010/main" val="35474329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21C918-73F7-7CB3-C86D-FB4F48A8402C}"/>
              </a:ext>
            </a:extLst>
          </p:cNvPr>
          <p:cNvSpPr>
            <a:spLocks noGrp="1"/>
          </p:cNvSpPr>
          <p:nvPr>
            <p:ph sz="quarter" idx="10"/>
          </p:nvPr>
        </p:nvSpPr>
        <p:spPr/>
        <p:txBody>
          <a:bodyPr>
            <a:normAutofit/>
          </a:bodyPr>
          <a:lstStyle/>
          <a:p>
            <a:pPr>
              <a:defRPr/>
            </a:pPr>
            <a:r>
              <a:rPr lang="en-US" dirty="0">
                <a:solidFill>
                  <a:srgbClr val="C00000"/>
                </a:solidFill>
                <a:latin typeface="Comic Sans MS" panose="030F0702030302020204" pitchFamily="66" charset="0"/>
              </a:rPr>
              <a:t>ISO/IEC/IEEE 12207</a:t>
            </a:r>
          </a:p>
        </p:txBody>
      </p:sp>
      <p:sp>
        <p:nvSpPr>
          <p:cNvPr id="2" name="Content Placeholder 1">
            <a:extLst>
              <a:ext uri="{FF2B5EF4-FFF2-40B4-BE49-F238E27FC236}">
                <a16:creationId xmlns:a16="http://schemas.microsoft.com/office/drawing/2014/main" id="{2C619849-15DB-0340-8085-9ABFFFBE0414}"/>
              </a:ext>
            </a:extLst>
          </p:cNvPr>
          <p:cNvSpPr>
            <a:spLocks noGrp="1"/>
          </p:cNvSpPr>
          <p:nvPr>
            <p:ph idx="1"/>
          </p:nvPr>
        </p:nvSpPr>
        <p:spPr>
          <a:xfrm>
            <a:off x="114300" y="1524000"/>
            <a:ext cx="8648700" cy="4912674"/>
          </a:xfrm>
          <a:ln>
            <a:solidFill>
              <a:schemeClr val="tx1"/>
            </a:solidFill>
          </a:ln>
        </p:spPr>
        <p:txBody>
          <a:bodyPr/>
          <a:lstStyle/>
          <a:p>
            <a:pPr marL="0" indent="0" algn="just" fontAlgn="base">
              <a:spcAft>
                <a:spcPct val="0"/>
              </a:spcAft>
            </a:pPr>
            <a:r>
              <a:rPr lang="en-US" sz="1800" dirty="0"/>
              <a:t>Activities &amp; Task</a:t>
            </a:r>
          </a:p>
          <a:p>
            <a:pPr algn="just" fontAlgn="base">
              <a:spcAft>
                <a:spcPct val="0"/>
              </a:spcAft>
              <a:buFont typeface="Arial" panose="020B0604020202020204" pitchFamily="34" charset="0"/>
              <a:buChar char="•"/>
            </a:pPr>
            <a:r>
              <a:rPr lang="en-US" sz="1400" dirty="0"/>
              <a:t>Prepare for QA. </a:t>
            </a:r>
          </a:p>
          <a:p>
            <a:pPr lvl="1" algn="just" fontAlgn="base">
              <a:spcAft>
                <a:spcPct val="0"/>
              </a:spcAft>
              <a:buFont typeface="Arial" panose="020B0604020202020204" pitchFamily="34" charset="0"/>
              <a:buChar char="•"/>
            </a:pPr>
            <a:r>
              <a:rPr lang="en-US" sz="1400" dirty="0"/>
              <a:t>Define a QA strategy.</a:t>
            </a:r>
          </a:p>
          <a:p>
            <a:pPr lvl="1" algn="just" fontAlgn="base">
              <a:spcAft>
                <a:spcPct val="0"/>
              </a:spcAft>
              <a:buFont typeface="Arial" panose="020B0604020202020204" pitchFamily="34" charset="0"/>
              <a:buChar char="•"/>
            </a:pPr>
            <a:r>
              <a:rPr lang="en-US" sz="1400" dirty="0"/>
              <a:t>Establish independence of QA from other life cycle processes.</a:t>
            </a:r>
          </a:p>
          <a:p>
            <a:pPr algn="just" fontAlgn="base">
              <a:spcAft>
                <a:spcPct val="0"/>
              </a:spcAft>
              <a:buFont typeface="Arial" panose="020B0604020202020204" pitchFamily="34" charset="0"/>
              <a:buChar char="•"/>
            </a:pPr>
            <a:r>
              <a:rPr lang="en-US" sz="1400" dirty="0"/>
              <a:t>Perform product or service evaluations. </a:t>
            </a:r>
          </a:p>
          <a:p>
            <a:pPr lvl="1" algn="just" fontAlgn="base">
              <a:spcAft>
                <a:spcPct val="0"/>
              </a:spcAft>
              <a:buFont typeface="Arial" panose="020B0604020202020204" pitchFamily="34" charset="0"/>
              <a:buChar char="•"/>
            </a:pPr>
            <a:r>
              <a:rPr lang="en-US" sz="1400" dirty="0"/>
              <a:t>Evaluate products and services for conformance to established criteria, contracts, standards, and regulations.</a:t>
            </a:r>
          </a:p>
          <a:p>
            <a:pPr lvl="1" algn="just" fontAlgn="base">
              <a:spcAft>
                <a:spcPct val="0"/>
              </a:spcAft>
              <a:buFont typeface="Arial" panose="020B0604020202020204" pitchFamily="34" charset="0"/>
              <a:buChar char="•"/>
            </a:pPr>
            <a:r>
              <a:rPr lang="en-US" sz="1400" dirty="0"/>
              <a:t>Monitor that verification and validation of the outputs of the life cycle processes are performed to determine conformance to specified requirements.</a:t>
            </a:r>
          </a:p>
          <a:p>
            <a:pPr algn="just" fontAlgn="base">
              <a:spcAft>
                <a:spcPct val="0"/>
              </a:spcAft>
              <a:buFont typeface="Arial" panose="020B0604020202020204" pitchFamily="34" charset="0"/>
              <a:buChar char="•"/>
            </a:pPr>
            <a:r>
              <a:rPr lang="en-US" sz="1400" dirty="0"/>
              <a:t> Perform process evaluations. </a:t>
            </a:r>
          </a:p>
          <a:p>
            <a:pPr lvl="1" algn="just" fontAlgn="base">
              <a:spcAft>
                <a:spcPct val="0"/>
              </a:spcAft>
              <a:buFont typeface="Arial" panose="020B0604020202020204" pitchFamily="34" charset="0"/>
              <a:buChar char="•"/>
            </a:pPr>
            <a:r>
              <a:rPr lang="en-US" sz="1400" dirty="0"/>
              <a:t> Evaluate project life cycle processes for conformance.</a:t>
            </a:r>
          </a:p>
          <a:p>
            <a:pPr lvl="1" algn="just" fontAlgn="base">
              <a:spcAft>
                <a:spcPct val="0"/>
              </a:spcAft>
              <a:buFont typeface="Arial" panose="020B0604020202020204" pitchFamily="34" charset="0"/>
              <a:buChar char="•"/>
            </a:pPr>
            <a:r>
              <a:rPr lang="en-US" sz="1400" dirty="0"/>
              <a:t> Evaluate tools and environments that support or automate the process for conformance.</a:t>
            </a:r>
          </a:p>
          <a:p>
            <a:pPr lvl="1" algn="just" fontAlgn="base">
              <a:spcAft>
                <a:spcPct val="0"/>
              </a:spcAft>
              <a:buFont typeface="Arial" panose="020B0604020202020204" pitchFamily="34" charset="0"/>
              <a:buChar char="•"/>
            </a:pPr>
            <a:r>
              <a:rPr lang="en-US" sz="1400" dirty="0"/>
              <a:t> Evaluate supplier processes for conformance to process requirements.</a:t>
            </a:r>
          </a:p>
          <a:p>
            <a:pPr algn="just" fontAlgn="base">
              <a:spcAft>
                <a:spcPct val="0"/>
              </a:spcAft>
              <a:buFont typeface="Arial" panose="020B0604020202020204" pitchFamily="34" charset="0"/>
              <a:buChar char="•"/>
            </a:pPr>
            <a:r>
              <a:rPr lang="en-US" sz="1400" dirty="0"/>
              <a:t> Manage QA records and reports. </a:t>
            </a:r>
          </a:p>
          <a:p>
            <a:pPr lvl="1" algn="just" fontAlgn="base">
              <a:spcAft>
                <a:spcPct val="0"/>
              </a:spcAft>
              <a:buFont typeface="Arial" panose="020B0604020202020204" pitchFamily="34" charset="0"/>
              <a:buChar char="•"/>
            </a:pPr>
            <a:r>
              <a:rPr lang="en-US" sz="1400" dirty="0"/>
              <a:t>Create records and reports related to QA activities.</a:t>
            </a:r>
          </a:p>
          <a:p>
            <a:pPr lvl="1" algn="just" fontAlgn="base">
              <a:spcAft>
                <a:spcPct val="0"/>
              </a:spcAft>
              <a:buFont typeface="Arial" panose="020B0604020202020204" pitchFamily="34" charset="0"/>
              <a:buChar char="•"/>
            </a:pPr>
            <a:r>
              <a:rPr lang="en-US" sz="1400" dirty="0"/>
              <a:t>Maintain, store, and distribute records and reports.</a:t>
            </a:r>
          </a:p>
          <a:p>
            <a:pPr lvl="1" algn="just" fontAlgn="base">
              <a:spcAft>
                <a:spcPct val="0"/>
              </a:spcAft>
              <a:buFont typeface="Arial" panose="020B0604020202020204" pitchFamily="34" charset="0"/>
              <a:buChar char="•"/>
            </a:pPr>
            <a:r>
              <a:rPr lang="en-US" sz="1400" dirty="0"/>
              <a:t>Identify incidents and problems associated with product, service, and process evaluations.</a:t>
            </a:r>
          </a:p>
        </p:txBody>
      </p:sp>
    </p:spTree>
    <p:extLst>
      <p:ext uri="{BB962C8B-B14F-4D97-AF65-F5344CB8AC3E}">
        <p14:creationId xmlns:p14="http://schemas.microsoft.com/office/powerpoint/2010/main" val="5592362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21C918-73F7-7CB3-C86D-FB4F48A8402C}"/>
              </a:ext>
            </a:extLst>
          </p:cNvPr>
          <p:cNvSpPr>
            <a:spLocks noGrp="1"/>
          </p:cNvSpPr>
          <p:nvPr>
            <p:ph sz="quarter" idx="10"/>
          </p:nvPr>
        </p:nvSpPr>
        <p:spPr/>
        <p:txBody>
          <a:bodyPr>
            <a:normAutofit/>
          </a:bodyPr>
          <a:lstStyle/>
          <a:p>
            <a:pPr>
              <a:defRPr/>
            </a:pPr>
            <a:r>
              <a:rPr lang="en-US" dirty="0">
                <a:solidFill>
                  <a:srgbClr val="C00000"/>
                </a:solidFill>
                <a:latin typeface="Comic Sans MS" panose="030F0702030302020204" pitchFamily="66" charset="0"/>
              </a:rPr>
              <a:t>ISO/IEC/IEEE 12207</a:t>
            </a:r>
          </a:p>
        </p:txBody>
      </p:sp>
      <p:sp>
        <p:nvSpPr>
          <p:cNvPr id="2" name="Content Placeholder 1">
            <a:extLst>
              <a:ext uri="{FF2B5EF4-FFF2-40B4-BE49-F238E27FC236}">
                <a16:creationId xmlns:a16="http://schemas.microsoft.com/office/drawing/2014/main" id="{2C619849-15DB-0340-8085-9ABFFFBE0414}"/>
              </a:ext>
            </a:extLst>
          </p:cNvPr>
          <p:cNvSpPr>
            <a:spLocks noGrp="1"/>
          </p:cNvSpPr>
          <p:nvPr>
            <p:ph idx="1"/>
          </p:nvPr>
        </p:nvSpPr>
        <p:spPr>
          <a:xfrm>
            <a:off x="114300" y="1524000"/>
            <a:ext cx="8648700" cy="4912674"/>
          </a:xfrm>
          <a:ln>
            <a:solidFill>
              <a:schemeClr val="tx1"/>
            </a:solidFill>
          </a:ln>
        </p:spPr>
        <p:txBody>
          <a:bodyPr/>
          <a:lstStyle/>
          <a:p>
            <a:pPr marL="0" indent="0" algn="just" fontAlgn="base">
              <a:spcAft>
                <a:spcPct val="0"/>
              </a:spcAft>
            </a:pPr>
            <a:r>
              <a:rPr lang="en-US" sz="1800" dirty="0"/>
              <a:t>Activities &amp; Task</a:t>
            </a:r>
          </a:p>
          <a:p>
            <a:pPr algn="just" fontAlgn="base">
              <a:spcAft>
                <a:spcPct val="0"/>
              </a:spcAft>
              <a:buFont typeface="Arial" panose="020B0604020202020204" pitchFamily="34" charset="0"/>
              <a:buChar char="•"/>
            </a:pPr>
            <a:r>
              <a:rPr lang="en-US" sz="1400" dirty="0"/>
              <a:t>Treat incidents and problems. This activity consists of the following tasks:</a:t>
            </a:r>
          </a:p>
          <a:p>
            <a:pPr lvl="1" algn="just" fontAlgn="base">
              <a:spcAft>
                <a:spcPct val="0"/>
              </a:spcAft>
              <a:buFont typeface="Arial" panose="020B0604020202020204" pitchFamily="34" charset="0"/>
              <a:buChar char="•"/>
            </a:pPr>
            <a:r>
              <a:rPr lang="en-US" sz="1400" dirty="0"/>
              <a:t> Record, analyze, and classify incidents.</a:t>
            </a:r>
          </a:p>
          <a:p>
            <a:pPr lvl="1" algn="just" fontAlgn="base">
              <a:spcAft>
                <a:spcPct val="0"/>
              </a:spcAft>
              <a:buFont typeface="Arial" panose="020B0604020202020204" pitchFamily="34" charset="0"/>
              <a:buChar char="•"/>
            </a:pPr>
            <a:r>
              <a:rPr lang="en-US" sz="1400" dirty="0"/>
              <a:t>Identify selected incidents to associate with known errors or problems.</a:t>
            </a:r>
          </a:p>
          <a:p>
            <a:pPr lvl="1" algn="just" fontAlgn="base">
              <a:spcAft>
                <a:spcPct val="0"/>
              </a:spcAft>
              <a:buFont typeface="Arial" panose="020B0604020202020204" pitchFamily="34" charset="0"/>
              <a:buChar char="•"/>
            </a:pPr>
            <a:r>
              <a:rPr lang="en-US" sz="1400" dirty="0"/>
              <a:t>Record, analyze and classify problems.</a:t>
            </a:r>
          </a:p>
          <a:p>
            <a:pPr lvl="1" algn="just" fontAlgn="base">
              <a:spcAft>
                <a:spcPct val="0"/>
              </a:spcAft>
              <a:buFont typeface="Arial" panose="020B0604020202020204" pitchFamily="34" charset="0"/>
              <a:buChar char="•"/>
            </a:pPr>
            <a:r>
              <a:rPr lang="en-US" sz="1400" dirty="0"/>
              <a:t>Identify root causes and treatment of problems where feasible.</a:t>
            </a:r>
          </a:p>
          <a:p>
            <a:pPr lvl="1" algn="just" fontAlgn="base">
              <a:spcAft>
                <a:spcPct val="0"/>
              </a:spcAft>
              <a:buFont typeface="Arial" panose="020B0604020202020204" pitchFamily="34" charset="0"/>
              <a:buChar char="•"/>
            </a:pPr>
            <a:r>
              <a:rPr lang="en-US" sz="1400" dirty="0"/>
              <a:t>Prioritize treatment of problems (problem resolution) and track corrective actions.</a:t>
            </a:r>
          </a:p>
          <a:p>
            <a:pPr lvl="1" algn="just" fontAlgn="base">
              <a:spcAft>
                <a:spcPct val="0"/>
              </a:spcAft>
              <a:buFont typeface="Arial" panose="020B0604020202020204" pitchFamily="34" charset="0"/>
              <a:buChar char="•"/>
            </a:pPr>
            <a:r>
              <a:rPr lang="en-US" sz="1400" dirty="0"/>
              <a:t>Analyze trends in incidents and problems.</a:t>
            </a:r>
          </a:p>
          <a:p>
            <a:pPr lvl="1" algn="just" fontAlgn="base">
              <a:spcAft>
                <a:spcPct val="0"/>
              </a:spcAft>
              <a:buFont typeface="Arial" panose="020B0604020202020204" pitchFamily="34" charset="0"/>
              <a:buChar char="•"/>
            </a:pPr>
            <a:r>
              <a:rPr lang="en-US" sz="1400" dirty="0"/>
              <a:t>Identify improvements in processes and products that may prevent future incidents and problems.</a:t>
            </a:r>
          </a:p>
          <a:p>
            <a:pPr lvl="1" algn="just" fontAlgn="base">
              <a:spcAft>
                <a:spcPct val="0"/>
              </a:spcAft>
              <a:buFont typeface="Arial" panose="020B0604020202020204" pitchFamily="34" charset="0"/>
              <a:buChar char="•"/>
            </a:pPr>
            <a:r>
              <a:rPr lang="en-US" sz="1400" dirty="0"/>
              <a:t>Inform designated stakeholders of the status of incidents and problems.</a:t>
            </a:r>
          </a:p>
          <a:p>
            <a:pPr lvl="1" algn="just" fontAlgn="base">
              <a:spcAft>
                <a:spcPct val="0"/>
              </a:spcAft>
              <a:buFont typeface="Arial" panose="020B0604020202020204" pitchFamily="34" charset="0"/>
              <a:buChar char="•"/>
            </a:pPr>
            <a:r>
              <a:rPr lang="en-US" sz="1400" dirty="0"/>
              <a:t>Track incidents and problems to closure.</a:t>
            </a:r>
          </a:p>
        </p:txBody>
      </p:sp>
    </p:spTree>
    <p:extLst>
      <p:ext uri="{BB962C8B-B14F-4D97-AF65-F5344CB8AC3E}">
        <p14:creationId xmlns:p14="http://schemas.microsoft.com/office/powerpoint/2010/main" val="21787354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21C918-73F7-7CB3-C86D-FB4F48A8402C}"/>
              </a:ext>
            </a:extLst>
          </p:cNvPr>
          <p:cNvSpPr>
            <a:spLocks noGrp="1"/>
          </p:cNvSpPr>
          <p:nvPr>
            <p:ph sz="quarter" idx="10"/>
          </p:nvPr>
        </p:nvSpPr>
        <p:spPr/>
        <p:txBody>
          <a:bodyPr>
            <a:normAutofit/>
          </a:bodyPr>
          <a:lstStyle/>
          <a:p>
            <a:pPr>
              <a:defRPr/>
            </a:pPr>
            <a:r>
              <a:rPr lang="en-US" dirty="0">
                <a:solidFill>
                  <a:srgbClr val="C00000"/>
                </a:solidFill>
                <a:latin typeface="Comic Sans MS" panose="030F0702030302020204" pitchFamily="66" charset="0"/>
              </a:rPr>
              <a:t>IEEE 730 for SQA Processes</a:t>
            </a:r>
          </a:p>
        </p:txBody>
      </p:sp>
      <p:sp>
        <p:nvSpPr>
          <p:cNvPr id="2" name="Content Placeholder 1">
            <a:extLst>
              <a:ext uri="{FF2B5EF4-FFF2-40B4-BE49-F238E27FC236}">
                <a16:creationId xmlns:a16="http://schemas.microsoft.com/office/drawing/2014/main" id="{2C619849-15DB-0340-8085-9ABFFFBE0414}"/>
              </a:ext>
            </a:extLst>
          </p:cNvPr>
          <p:cNvSpPr>
            <a:spLocks noGrp="1"/>
          </p:cNvSpPr>
          <p:nvPr>
            <p:ph idx="1"/>
          </p:nvPr>
        </p:nvSpPr>
        <p:spPr>
          <a:xfrm>
            <a:off x="114300" y="1524000"/>
            <a:ext cx="8648700" cy="4912674"/>
          </a:xfrm>
          <a:ln>
            <a:solidFill>
              <a:schemeClr val="tx1"/>
            </a:solidFill>
          </a:ln>
        </p:spPr>
        <p:txBody>
          <a:bodyPr/>
          <a:lstStyle/>
          <a:p>
            <a:pPr marL="0" indent="0" algn="just" fontAlgn="base">
              <a:spcAft>
                <a:spcPct val="0"/>
              </a:spcAft>
            </a:pPr>
            <a:r>
              <a:rPr lang="en-US" sz="1800" dirty="0"/>
              <a:t>Establishes the requirements for the planning and implementation of SQA activities for a software project (https://www.yegor256.com/pdf/ieee-730-2014.pdf)</a:t>
            </a:r>
          </a:p>
          <a:p>
            <a:pPr marL="0" indent="0" algn="just" fontAlgn="base">
              <a:spcAft>
                <a:spcPct val="0"/>
              </a:spcAft>
            </a:pPr>
            <a:endParaRPr lang="en-US" sz="1800" dirty="0"/>
          </a:p>
          <a:p>
            <a:pPr marL="0" indent="0" algn="just" fontAlgn="base">
              <a:spcAft>
                <a:spcPct val="0"/>
              </a:spcAft>
            </a:pPr>
            <a:r>
              <a:rPr lang="en-US" sz="1800" dirty="0"/>
              <a:t>The IEEE 730 is structured as follows :</a:t>
            </a:r>
          </a:p>
          <a:p>
            <a:pPr marL="285750" indent="-285750" algn="just" fontAlgn="base">
              <a:spcAft>
                <a:spcPct val="0"/>
              </a:spcAft>
              <a:buFont typeface="Arial" panose="020B0604020202020204" pitchFamily="34" charset="0"/>
              <a:buChar char="•"/>
            </a:pPr>
            <a:r>
              <a:rPr lang="en-US" sz="1800" dirty="0"/>
              <a:t>Clause 1 - Describes the scope, purpose and an introduction.</a:t>
            </a:r>
          </a:p>
          <a:p>
            <a:pPr marL="285750" indent="-285750" algn="just" fontAlgn="base">
              <a:spcAft>
                <a:spcPct val="0"/>
              </a:spcAft>
              <a:buFont typeface="Arial" panose="020B0604020202020204" pitchFamily="34" charset="0"/>
              <a:buChar char="•"/>
            </a:pPr>
            <a:r>
              <a:rPr lang="en-US" sz="1800" dirty="0"/>
              <a:t>Clause 2 - Identifies normative references used by the IEEE 730.</a:t>
            </a:r>
          </a:p>
          <a:p>
            <a:pPr marL="285750" indent="-285750" algn="just" fontAlgn="base">
              <a:spcAft>
                <a:spcPct val="0"/>
              </a:spcAft>
              <a:buFont typeface="Arial" panose="020B0604020202020204" pitchFamily="34" charset="0"/>
              <a:buChar char="•"/>
            </a:pPr>
            <a:r>
              <a:rPr lang="en-US" sz="1800" dirty="0"/>
              <a:t>Clause 3 - Defines the terms, abbreviations and acronyms.</a:t>
            </a:r>
          </a:p>
          <a:p>
            <a:pPr marL="285750" indent="-285750" algn="just" fontAlgn="base">
              <a:spcAft>
                <a:spcPct val="0"/>
              </a:spcAft>
              <a:buFont typeface="Arial" panose="020B0604020202020204" pitchFamily="34" charset="0"/>
              <a:buChar char="•"/>
            </a:pPr>
            <a:r>
              <a:rPr lang="en-US" sz="1800" dirty="0"/>
              <a:t>Clause 4 - Describes the context for the SQA processes and SQA activities, and covers expectations for how this standard will be applied.</a:t>
            </a:r>
          </a:p>
          <a:p>
            <a:pPr marL="285750" indent="-285750" algn="just" fontAlgn="base">
              <a:spcAft>
                <a:spcPct val="0"/>
              </a:spcAft>
              <a:buFont typeface="Arial" panose="020B0604020202020204" pitchFamily="34" charset="0"/>
              <a:buChar char="•"/>
            </a:pPr>
            <a:r>
              <a:rPr lang="en-US" sz="1800" dirty="0"/>
              <a:t>Clause 5 - Specifies the processes, activities and SQA tasks. Sixteen activities grouped into three categories are described: implementation of SQA process, product assurance, and process assurance.</a:t>
            </a:r>
          </a:p>
          <a:p>
            <a:pPr marL="285750" indent="-285750" algn="just" fontAlgn="base">
              <a:spcAft>
                <a:spcPct val="0"/>
              </a:spcAft>
              <a:buFont typeface="Arial" panose="020B0604020202020204" pitchFamily="34" charset="0"/>
              <a:buChar char="•"/>
            </a:pPr>
            <a:endParaRPr lang="en-US" sz="1800" dirty="0"/>
          </a:p>
          <a:p>
            <a:pPr marL="285750" indent="-285750" algn="just" fontAlgn="base">
              <a:spcAft>
                <a:spcPct val="0"/>
              </a:spcAft>
              <a:buFont typeface="Arial" panose="020B0604020202020204" pitchFamily="34" charset="0"/>
              <a:buChar char="•"/>
            </a:pPr>
            <a:r>
              <a:rPr lang="en-US" sz="1800" dirty="0"/>
              <a:t>Twelve informative annexes A–L, where annex C provides guidelines for creating a SQAP.</a:t>
            </a:r>
          </a:p>
        </p:txBody>
      </p:sp>
    </p:spTree>
    <p:extLst>
      <p:ext uri="{BB962C8B-B14F-4D97-AF65-F5344CB8AC3E}">
        <p14:creationId xmlns:p14="http://schemas.microsoft.com/office/powerpoint/2010/main" val="41181043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21C918-73F7-7CB3-C86D-FB4F48A8402C}"/>
              </a:ext>
            </a:extLst>
          </p:cNvPr>
          <p:cNvSpPr>
            <a:spLocks noGrp="1"/>
          </p:cNvSpPr>
          <p:nvPr>
            <p:ph sz="quarter" idx="10"/>
          </p:nvPr>
        </p:nvSpPr>
        <p:spPr/>
        <p:txBody>
          <a:bodyPr>
            <a:normAutofit/>
          </a:bodyPr>
          <a:lstStyle/>
          <a:p>
            <a:pPr>
              <a:defRPr/>
            </a:pPr>
            <a:r>
              <a:rPr lang="en-US" dirty="0">
                <a:solidFill>
                  <a:srgbClr val="C00000"/>
                </a:solidFill>
                <a:latin typeface="Comic Sans MS" panose="030F0702030302020204" pitchFamily="66" charset="0"/>
              </a:rPr>
              <a:t>IEEE 730 for SQA Processes</a:t>
            </a:r>
          </a:p>
        </p:txBody>
      </p:sp>
      <p:pic>
        <p:nvPicPr>
          <p:cNvPr id="4" name="Picture 3">
            <a:extLst>
              <a:ext uri="{FF2B5EF4-FFF2-40B4-BE49-F238E27FC236}">
                <a16:creationId xmlns:a16="http://schemas.microsoft.com/office/drawing/2014/main" id="{4B4F2C14-A00B-393C-95B3-46DAFE8FE8CC}"/>
              </a:ext>
            </a:extLst>
          </p:cNvPr>
          <p:cNvPicPr>
            <a:picLocks noChangeAspect="1"/>
          </p:cNvPicPr>
          <p:nvPr/>
        </p:nvPicPr>
        <p:blipFill>
          <a:blip r:embed="rId3"/>
          <a:stretch>
            <a:fillRect/>
          </a:stretch>
        </p:blipFill>
        <p:spPr>
          <a:xfrm>
            <a:off x="2286000" y="1524000"/>
            <a:ext cx="3267974" cy="4920529"/>
          </a:xfrm>
          <a:prstGeom prst="rect">
            <a:avLst/>
          </a:prstGeom>
          <a:ln>
            <a:solidFill>
              <a:schemeClr val="tx1"/>
            </a:solidFill>
          </a:ln>
        </p:spPr>
      </p:pic>
    </p:spTree>
    <p:extLst>
      <p:ext uri="{BB962C8B-B14F-4D97-AF65-F5344CB8AC3E}">
        <p14:creationId xmlns:p14="http://schemas.microsoft.com/office/powerpoint/2010/main" val="6871298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DD146BD-E579-CC3F-544D-8A3B239C09FB}"/>
              </a:ext>
            </a:extLst>
          </p:cNvPr>
          <p:cNvSpPr>
            <a:spLocks noGrp="1"/>
          </p:cNvSpPr>
          <p:nvPr>
            <p:ph idx="1"/>
          </p:nvPr>
        </p:nvSpPr>
        <p:spPr>
          <a:xfrm>
            <a:off x="114300" y="1524000"/>
            <a:ext cx="8648700" cy="4912674"/>
          </a:xfrm>
          <a:ln>
            <a:solidFill>
              <a:schemeClr val="tx1"/>
            </a:solidFill>
          </a:ln>
        </p:spPr>
        <p:txBody>
          <a:bodyPr anchor="ctr"/>
          <a:lstStyle/>
          <a:p>
            <a:pPr marL="0" indent="0" algn="ctr" fontAlgn="base">
              <a:spcAft>
                <a:spcPct val="0"/>
              </a:spcAft>
            </a:pPr>
            <a:r>
              <a:rPr lang="en-US" sz="4400" dirty="0"/>
              <a:t>Thank You</a:t>
            </a:r>
          </a:p>
        </p:txBody>
      </p:sp>
    </p:spTree>
    <p:extLst>
      <p:ext uri="{BB962C8B-B14F-4D97-AF65-F5344CB8AC3E}">
        <p14:creationId xmlns:p14="http://schemas.microsoft.com/office/powerpoint/2010/main" val="3116958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21C918-73F7-7CB3-C86D-FB4F48A8402C}"/>
              </a:ext>
            </a:extLst>
          </p:cNvPr>
          <p:cNvSpPr>
            <a:spLocks noGrp="1"/>
          </p:cNvSpPr>
          <p:nvPr>
            <p:ph sz="quarter" idx="10"/>
          </p:nvPr>
        </p:nvSpPr>
        <p:spPr/>
        <p:txBody>
          <a:bodyPr/>
          <a:lstStyle/>
          <a:p>
            <a:pPr>
              <a:defRPr/>
            </a:pPr>
            <a:r>
              <a:rPr lang="en-US" dirty="0">
                <a:solidFill>
                  <a:srgbClr val="C00000"/>
                </a:solidFill>
                <a:latin typeface="Comic Sans MS" panose="030F0702030302020204" pitchFamily="66" charset="0"/>
              </a:rPr>
              <a:t>Re-Cap</a:t>
            </a:r>
          </a:p>
        </p:txBody>
      </p:sp>
      <p:sp>
        <p:nvSpPr>
          <p:cNvPr id="2" name="Content Placeholder 1">
            <a:extLst>
              <a:ext uri="{FF2B5EF4-FFF2-40B4-BE49-F238E27FC236}">
                <a16:creationId xmlns:a16="http://schemas.microsoft.com/office/drawing/2014/main" id="{2C619849-15DB-0340-8085-9ABFFFBE0414}"/>
              </a:ext>
            </a:extLst>
          </p:cNvPr>
          <p:cNvSpPr>
            <a:spLocks noGrp="1"/>
          </p:cNvSpPr>
          <p:nvPr>
            <p:ph idx="1"/>
          </p:nvPr>
        </p:nvSpPr>
        <p:spPr>
          <a:xfrm>
            <a:off x="114300" y="1524000"/>
            <a:ext cx="8915400" cy="4953000"/>
          </a:xfrm>
        </p:spPr>
        <p:txBody>
          <a:bodyPr/>
          <a:lstStyle/>
          <a:p>
            <a:pPr algn="just" fontAlgn="base">
              <a:spcAft>
                <a:spcPct val="0"/>
              </a:spcAft>
              <a:buFont typeface="Arial" panose="020B0604020202020204" pitchFamily="34" charset="0"/>
              <a:buChar char="•"/>
            </a:pPr>
            <a:r>
              <a:rPr lang="en-US" sz="1800" dirty="0"/>
              <a:t>Lecture - 01</a:t>
            </a:r>
          </a:p>
          <a:p>
            <a:pPr marL="742950" lvl="2" indent="-342900" algn="just">
              <a:buClr>
                <a:srgbClr val="101141"/>
              </a:buClr>
            </a:pPr>
            <a:r>
              <a:rPr lang="en-US" sz="1800" dirty="0"/>
              <a:t>Definitions – S/W Quality, S/W Quality Assurance</a:t>
            </a:r>
          </a:p>
          <a:p>
            <a:pPr marL="742950" lvl="2" indent="-342900" algn="just">
              <a:buClr>
                <a:srgbClr val="101141"/>
              </a:buClr>
            </a:pPr>
            <a:r>
              <a:rPr lang="en-US" sz="1800" dirty="0"/>
              <a:t>Importance of QA</a:t>
            </a:r>
          </a:p>
          <a:p>
            <a:pPr marL="742950" lvl="2" indent="-342900" algn="just">
              <a:buClr>
                <a:srgbClr val="101141"/>
              </a:buClr>
            </a:pPr>
            <a:r>
              <a:rPr lang="en-US" sz="1800" dirty="0"/>
              <a:t>Causes of Defects</a:t>
            </a:r>
          </a:p>
          <a:p>
            <a:pPr marL="742950" lvl="2" indent="-342900" algn="just">
              <a:buClr>
                <a:srgbClr val="101141"/>
              </a:buClr>
            </a:pPr>
            <a:r>
              <a:rPr lang="en-US" sz="1800" dirty="0"/>
              <a:t>Business Models in S/W</a:t>
            </a:r>
          </a:p>
          <a:p>
            <a:pPr marL="742950" lvl="2" indent="-342900" algn="just">
              <a:buClr>
                <a:srgbClr val="101141"/>
              </a:buClr>
            </a:pPr>
            <a:r>
              <a:rPr lang="en-US" sz="1800" dirty="0"/>
              <a:t>S/W Cost, Quality Cost</a:t>
            </a:r>
          </a:p>
          <a:p>
            <a:pPr marL="742950" lvl="2" indent="-342900" algn="just">
              <a:buClr>
                <a:srgbClr val="101141"/>
              </a:buClr>
            </a:pPr>
            <a:r>
              <a:rPr lang="en-US" sz="1800" dirty="0"/>
              <a:t>Quality culture</a:t>
            </a:r>
          </a:p>
          <a:p>
            <a:pPr algn="just" fontAlgn="base">
              <a:spcAft>
                <a:spcPct val="0"/>
              </a:spcAft>
              <a:buFont typeface="Arial" panose="020B0604020202020204" pitchFamily="34" charset="0"/>
              <a:buChar char="•"/>
            </a:pPr>
            <a:endParaRPr lang="en-US" sz="1800" dirty="0"/>
          </a:p>
          <a:p>
            <a:pPr algn="just" fontAlgn="base">
              <a:spcAft>
                <a:spcPct val="0"/>
              </a:spcAft>
              <a:buFont typeface="Arial" panose="020B0604020202020204" pitchFamily="34" charset="0"/>
              <a:buChar char="•"/>
            </a:pPr>
            <a:endParaRPr lang="en-US" sz="1800" dirty="0"/>
          </a:p>
          <a:p>
            <a:pPr algn="just" fontAlgn="base">
              <a:spcAft>
                <a:spcPct val="0"/>
              </a:spcAft>
              <a:buFont typeface="Arial" panose="020B0604020202020204" pitchFamily="34" charset="0"/>
              <a:buChar char="•"/>
            </a:pPr>
            <a:endParaRPr lang="en-US" sz="1800" dirty="0"/>
          </a:p>
          <a:p>
            <a:pPr algn="just" fontAlgn="base">
              <a:spcAft>
                <a:spcPct val="0"/>
              </a:spcAft>
              <a:buFont typeface="Arial" panose="020B0604020202020204" pitchFamily="34" charset="0"/>
              <a:buChar char="•"/>
            </a:pPr>
            <a:endParaRPr lang="en-US" sz="1800" dirty="0"/>
          </a:p>
        </p:txBody>
      </p:sp>
    </p:spTree>
    <p:extLst>
      <p:ext uri="{BB962C8B-B14F-4D97-AF65-F5344CB8AC3E}">
        <p14:creationId xmlns:p14="http://schemas.microsoft.com/office/powerpoint/2010/main" val="26733267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21C918-73F7-7CB3-C86D-FB4F48A8402C}"/>
              </a:ext>
            </a:extLst>
          </p:cNvPr>
          <p:cNvSpPr>
            <a:spLocks noGrp="1"/>
          </p:cNvSpPr>
          <p:nvPr>
            <p:ph sz="quarter" idx="10"/>
          </p:nvPr>
        </p:nvSpPr>
        <p:spPr/>
        <p:txBody>
          <a:bodyPr/>
          <a:lstStyle/>
          <a:p>
            <a:pPr>
              <a:defRPr/>
            </a:pPr>
            <a:r>
              <a:rPr lang="en-US" dirty="0">
                <a:solidFill>
                  <a:srgbClr val="C00000"/>
                </a:solidFill>
                <a:latin typeface="Comic Sans MS" panose="030F0702030302020204" pitchFamily="66" charset="0"/>
              </a:rPr>
              <a:t>Agenda</a:t>
            </a:r>
          </a:p>
        </p:txBody>
      </p:sp>
      <p:sp>
        <p:nvSpPr>
          <p:cNvPr id="2" name="Content Placeholder 1">
            <a:extLst>
              <a:ext uri="{FF2B5EF4-FFF2-40B4-BE49-F238E27FC236}">
                <a16:creationId xmlns:a16="http://schemas.microsoft.com/office/drawing/2014/main" id="{2C619849-15DB-0340-8085-9ABFFFBE0414}"/>
              </a:ext>
            </a:extLst>
          </p:cNvPr>
          <p:cNvSpPr>
            <a:spLocks noGrp="1"/>
          </p:cNvSpPr>
          <p:nvPr>
            <p:ph idx="1"/>
          </p:nvPr>
        </p:nvSpPr>
        <p:spPr>
          <a:xfrm>
            <a:off x="114300" y="1524000"/>
            <a:ext cx="8915400" cy="4953000"/>
          </a:xfrm>
        </p:spPr>
        <p:txBody>
          <a:bodyPr/>
          <a:lstStyle/>
          <a:p>
            <a:pPr algn="just" fontAlgn="base">
              <a:spcAft>
                <a:spcPct val="0"/>
              </a:spcAft>
              <a:buFont typeface="Arial" panose="020B0604020202020204" pitchFamily="34" charset="0"/>
              <a:buChar char="•"/>
            </a:pPr>
            <a:r>
              <a:rPr lang="en-US" sz="1800" dirty="0"/>
              <a:t>Software Quality Models</a:t>
            </a:r>
          </a:p>
          <a:p>
            <a:pPr marL="742950" lvl="2" indent="-342900" algn="just">
              <a:buClr>
                <a:srgbClr val="101141"/>
              </a:buClr>
            </a:pPr>
            <a:r>
              <a:rPr lang="en-US" sz="1800" dirty="0"/>
              <a:t>McCall</a:t>
            </a:r>
          </a:p>
          <a:p>
            <a:pPr marL="742950" lvl="2" indent="-342900" algn="just">
              <a:buClr>
                <a:srgbClr val="101141"/>
              </a:buClr>
            </a:pPr>
            <a:r>
              <a:rPr lang="en-US" sz="1800" dirty="0"/>
              <a:t>IEEE 1061</a:t>
            </a:r>
          </a:p>
          <a:p>
            <a:pPr marL="742950" lvl="2" indent="-342900" algn="just">
              <a:buClr>
                <a:srgbClr val="101141"/>
              </a:buClr>
            </a:pPr>
            <a:r>
              <a:rPr lang="en-US" sz="1800" dirty="0"/>
              <a:t>ISO 25000 Series</a:t>
            </a:r>
          </a:p>
          <a:p>
            <a:pPr algn="just" fontAlgn="base">
              <a:spcAft>
                <a:spcPct val="0"/>
              </a:spcAft>
              <a:buFont typeface="Arial" panose="020B0604020202020204" pitchFamily="34" charset="0"/>
              <a:buChar char="•"/>
            </a:pPr>
            <a:r>
              <a:rPr lang="en-US" sz="1800" dirty="0"/>
              <a:t>Quality Requirements</a:t>
            </a:r>
          </a:p>
          <a:p>
            <a:pPr algn="just" fontAlgn="base">
              <a:spcAft>
                <a:spcPct val="0"/>
              </a:spcAft>
              <a:buFont typeface="Arial" panose="020B0604020202020204" pitchFamily="34" charset="0"/>
              <a:buChar char="•"/>
            </a:pPr>
            <a:r>
              <a:rPr lang="en-US" sz="1800" dirty="0"/>
              <a:t>Frameworks</a:t>
            </a:r>
          </a:p>
          <a:p>
            <a:pPr marL="742950" lvl="2" indent="-342900" algn="just">
              <a:buClr>
                <a:srgbClr val="101141"/>
              </a:buClr>
              <a:defRPr/>
            </a:pPr>
            <a:r>
              <a:rPr lang="en-US" sz="1800" dirty="0"/>
              <a:t>ISO/IEC/IEEE 12207 - Software Life Cycle Processes</a:t>
            </a:r>
          </a:p>
          <a:p>
            <a:pPr marL="742950" lvl="2" indent="-342900" algn="just">
              <a:buClr>
                <a:srgbClr val="101141"/>
              </a:buClr>
            </a:pPr>
            <a:r>
              <a:rPr lang="en-US" sz="1800" dirty="0"/>
              <a:t>CMMI-Development</a:t>
            </a:r>
          </a:p>
          <a:p>
            <a:pPr marL="742950" lvl="2" indent="-342900" algn="just">
              <a:buClr>
                <a:srgbClr val="101141"/>
              </a:buClr>
            </a:pPr>
            <a:r>
              <a:rPr lang="en-US" sz="1800" dirty="0"/>
              <a:t>ITIL Framework</a:t>
            </a:r>
          </a:p>
          <a:p>
            <a:pPr algn="just" fontAlgn="base">
              <a:spcAft>
                <a:spcPct val="0"/>
              </a:spcAft>
              <a:buFont typeface="Arial" panose="020B0604020202020204" pitchFamily="34" charset="0"/>
              <a:buChar char="•"/>
            </a:pPr>
            <a:endParaRPr lang="en-US" sz="1800" dirty="0"/>
          </a:p>
          <a:p>
            <a:pPr algn="just" fontAlgn="base">
              <a:spcAft>
                <a:spcPct val="0"/>
              </a:spcAft>
              <a:buFont typeface="Arial" panose="020B0604020202020204" pitchFamily="34" charset="0"/>
              <a:buChar char="•"/>
            </a:pPr>
            <a:endParaRPr lang="en-US" sz="1800" dirty="0"/>
          </a:p>
          <a:p>
            <a:pPr algn="just" fontAlgn="base">
              <a:spcAft>
                <a:spcPct val="0"/>
              </a:spcAft>
              <a:buFont typeface="Arial" panose="020B0604020202020204" pitchFamily="34" charset="0"/>
              <a:buChar char="•"/>
            </a:pPr>
            <a:endParaRPr lang="en-US" sz="1800" dirty="0"/>
          </a:p>
          <a:p>
            <a:pPr algn="just" fontAlgn="base">
              <a:spcAft>
                <a:spcPct val="0"/>
              </a:spcAft>
              <a:buFont typeface="Arial" panose="020B0604020202020204" pitchFamily="34" charset="0"/>
              <a:buChar char="•"/>
            </a:pPr>
            <a:endParaRPr lang="en-US" sz="1800" dirty="0"/>
          </a:p>
        </p:txBody>
      </p:sp>
    </p:spTree>
    <p:extLst>
      <p:ext uri="{BB962C8B-B14F-4D97-AF65-F5344CB8AC3E}">
        <p14:creationId xmlns:p14="http://schemas.microsoft.com/office/powerpoint/2010/main" val="5274682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21C918-73F7-7CB3-C86D-FB4F48A8402C}"/>
              </a:ext>
            </a:extLst>
          </p:cNvPr>
          <p:cNvSpPr>
            <a:spLocks noGrp="1"/>
          </p:cNvSpPr>
          <p:nvPr>
            <p:ph sz="quarter" idx="10"/>
          </p:nvPr>
        </p:nvSpPr>
        <p:spPr/>
        <p:txBody>
          <a:bodyPr/>
          <a:lstStyle/>
          <a:p>
            <a:pPr>
              <a:defRPr/>
            </a:pPr>
            <a:r>
              <a:rPr lang="en-US" dirty="0">
                <a:solidFill>
                  <a:srgbClr val="C00000"/>
                </a:solidFill>
                <a:latin typeface="Comic Sans MS" panose="030F0702030302020204" pitchFamily="66" charset="0"/>
              </a:rPr>
              <a:t>Quality Perspectives</a:t>
            </a:r>
          </a:p>
        </p:txBody>
      </p:sp>
      <p:sp>
        <p:nvSpPr>
          <p:cNvPr id="2" name="Content Placeholder 1">
            <a:extLst>
              <a:ext uri="{FF2B5EF4-FFF2-40B4-BE49-F238E27FC236}">
                <a16:creationId xmlns:a16="http://schemas.microsoft.com/office/drawing/2014/main" id="{2C619849-15DB-0340-8085-9ABFFFBE0414}"/>
              </a:ext>
            </a:extLst>
          </p:cNvPr>
          <p:cNvSpPr>
            <a:spLocks noGrp="1"/>
          </p:cNvSpPr>
          <p:nvPr>
            <p:ph idx="1"/>
          </p:nvPr>
        </p:nvSpPr>
        <p:spPr>
          <a:xfrm>
            <a:off x="114300" y="1447800"/>
            <a:ext cx="8915400" cy="5029200"/>
          </a:xfrm>
        </p:spPr>
        <p:txBody>
          <a:bodyPr/>
          <a:lstStyle/>
          <a:p>
            <a:pPr marL="0" indent="0" algn="just" fontAlgn="base">
              <a:spcAft>
                <a:spcPct val="0"/>
              </a:spcAft>
            </a:pPr>
            <a:r>
              <a:rPr lang="en-US" sz="1600" b="1" dirty="0"/>
              <a:t>Five quality perspectives as described by Garvin (1984) [GAR 84]</a:t>
            </a:r>
          </a:p>
          <a:p>
            <a:pPr marL="0" indent="0" algn="just" fontAlgn="base">
              <a:spcAft>
                <a:spcPct val="0"/>
              </a:spcAft>
            </a:pPr>
            <a:endParaRPr lang="en-US" sz="1600" b="1" dirty="0"/>
          </a:p>
          <a:p>
            <a:pPr algn="just" fontAlgn="base">
              <a:spcAft>
                <a:spcPct val="0"/>
              </a:spcAft>
              <a:buFont typeface="Arial" panose="020B0604020202020204" pitchFamily="34" charset="0"/>
              <a:buChar char="•"/>
            </a:pPr>
            <a:r>
              <a:rPr lang="en-US" sz="1600" b="1" dirty="0"/>
              <a:t>Transcendental approach to quality</a:t>
            </a:r>
            <a:r>
              <a:rPr lang="en-US" sz="1600" dirty="0"/>
              <a:t> : Although I can’t define quality, I know it when I see it. </a:t>
            </a:r>
          </a:p>
          <a:p>
            <a:pPr algn="just" fontAlgn="base">
              <a:spcAft>
                <a:spcPct val="0"/>
              </a:spcAft>
              <a:buFont typeface="Arial" panose="020B0604020202020204" pitchFamily="34" charset="0"/>
              <a:buChar char="•"/>
            </a:pPr>
            <a:endParaRPr lang="en-US" sz="1600" b="1" dirty="0"/>
          </a:p>
          <a:p>
            <a:pPr algn="just" fontAlgn="base">
              <a:spcAft>
                <a:spcPct val="0"/>
              </a:spcAft>
              <a:buFont typeface="Arial" panose="020B0604020202020204" pitchFamily="34" charset="0"/>
              <a:buChar char="•"/>
            </a:pPr>
            <a:r>
              <a:rPr lang="en-US" sz="1600" b="1" dirty="0"/>
              <a:t>User-based approach</a:t>
            </a:r>
            <a:r>
              <a:rPr lang="en-US" sz="1600" dirty="0"/>
              <a:t> : As expected from the user’s perspective. Can change with the expectations of each user</a:t>
            </a:r>
          </a:p>
          <a:p>
            <a:pPr algn="just" fontAlgn="base">
              <a:spcAft>
                <a:spcPct val="0"/>
              </a:spcAft>
              <a:buFont typeface="Arial" panose="020B0604020202020204" pitchFamily="34" charset="0"/>
              <a:buChar char="•"/>
            </a:pPr>
            <a:endParaRPr lang="en-US" sz="1600" b="1" dirty="0"/>
          </a:p>
          <a:p>
            <a:pPr algn="just" fontAlgn="base">
              <a:spcAft>
                <a:spcPct val="0"/>
              </a:spcAft>
              <a:buFont typeface="Arial" panose="020B0604020202020204" pitchFamily="34" charset="0"/>
              <a:buChar char="•"/>
            </a:pPr>
            <a:r>
              <a:rPr lang="en-US" sz="1600" b="1" dirty="0"/>
              <a:t>Manufacturing-based approach</a:t>
            </a:r>
            <a:r>
              <a:rPr lang="en-US" sz="1600" dirty="0"/>
              <a:t> : A “process based approach”. Compliance with the process while defining the requirements and throughout the life cycle.</a:t>
            </a:r>
          </a:p>
          <a:p>
            <a:pPr algn="just" fontAlgn="base">
              <a:spcAft>
                <a:spcPct val="0"/>
              </a:spcAft>
              <a:buFont typeface="Arial" panose="020B0604020202020204" pitchFamily="34" charset="0"/>
              <a:buChar char="•"/>
            </a:pPr>
            <a:endParaRPr lang="en-US" sz="1600" dirty="0"/>
          </a:p>
          <a:p>
            <a:pPr algn="just" fontAlgn="base">
              <a:spcAft>
                <a:spcPct val="0"/>
              </a:spcAft>
              <a:buFont typeface="Arial" panose="020B0604020202020204" pitchFamily="34" charset="0"/>
              <a:buChar char="•"/>
            </a:pPr>
            <a:r>
              <a:rPr lang="en-US" sz="1600" b="1" dirty="0"/>
              <a:t>Product-based approach</a:t>
            </a:r>
            <a:r>
              <a:rPr lang="en-US" sz="1600" dirty="0"/>
              <a:t> : Quality of internal properties of the software components, for example, the quality of its architecture, quality of code, etc</a:t>
            </a:r>
          </a:p>
          <a:p>
            <a:pPr algn="just" fontAlgn="base">
              <a:spcAft>
                <a:spcPct val="0"/>
              </a:spcAft>
              <a:buFont typeface="Arial" panose="020B0604020202020204" pitchFamily="34" charset="0"/>
              <a:buChar char="•"/>
            </a:pPr>
            <a:endParaRPr lang="en-US" sz="1600" dirty="0"/>
          </a:p>
          <a:p>
            <a:pPr algn="just" fontAlgn="base">
              <a:spcAft>
                <a:spcPct val="0"/>
              </a:spcAft>
              <a:buFont typeface="Arial" panose="020B0604020202020204" pitchFamily="34" charset="0"/>
              <a:buChar char="•"/>
            </a:pPr>
            <a:r>
              <a:rPr lang="en-US" sz="1600" b="1" dirty="0"/>
              <a:t>Value-based approach</a:t>
            </a:r>
            <a:r>
              <a:rPr lang="en-US" sz="1600" dirty="0"/>
              <a:t> : Focuses on the elimination of all activities that do not add value.</a:t>
            </a:r>
          </a:p>
        </p:txBody>
      </p:sp>
    </p:spTree>
    <p:extLst>
      <p:ext uri="{BB962C8B-B14F-4D97-AF65-F5344CB8AC3E}">
        <p14:creationId xmlns:p14="http://schemas.microsoft.com/office/powerpoint/2010/main" val="35005394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21C918-73F7-7CB3-C86D-FB4F48A8402C}"/>
              </a:ext>
            </a:extLst>
          </p:cNvPr>
          <p:cNvSpPr>
            <a:spLocks noGrp="1"/>
          </p:cNvSpPr>
          <p:nvPr>
            <p:ph sz="quarter" idx="10"/>
          </p:nvPr>
        </p:nvSpPr>
        <p:spPr/>
        <p:txBody>
          <a:bodyPr/>
          <a:lstStyle/>
          <a:p>
            <a:pPr>
              <a:defRPr/>
            </a:pPr>
            <a:r>
              <a:rPr lang="en-US" dirty="0">
                <a:solidFill>
                  <a:srgbClr val="C00000"/>
                </a:solidFill>
                <a:latin typeface="Comic Sans MS" panose="030F0702030302020204" pitchFamily="66" charset="0"/>
              </a:rPr>
              <a:t>Software Quality Model</a:t>
            </a:r>
          </a:p>
        </p:txBody>
      </p:sp>
      <p:sp>
        <p:nvSpPr>
          <p:cNvPr id="2" name="Content Placeholder 1">
            <a:extLst>
              <a:ext uri="{FF2B5EF4-FFF2-40B4-BE49-F238E27FC236}">
                <a16:creationId xmlns:a16="http://schemas.microsoft.com/office/drawing/2014/main" id="{2C619849-15DB-0340-8085-9ABFFFBE0414}"/>
              </a:ext>
            </a:extLst>
          </p:cNvPr>
          <p:cNvSpPr>
            <a:spLocks noGrp="1"/>
          </p:cNvSpPr>
          <p:nvPr>
            <p:ph idx="1"/>
          </p:nvPr>
        </p:nvSpPr>
        <p:spPr>
          <a:xfrm>
            <a:off x="114300" y="1447800"/>
            <a:ext cx="8915400" cy="5029200"/>
          </a:xfrm>
        </p:spPr>
        <p:txBody>
          <a:bodyPr/>
          <a:lstStyle/>
          <a:p>
            <a:pPr marL="0" indent="0" algn="just" fontAlgn="base">
              <a:spcAft>
                <a:spcPct val="0"/>
              </a:spcAft>
            </a:pPr>
            <a:r>
              <a:rPr lang="en-US" sz="1600" b="1" dirty="0"/>
              <a:t>Quality Model</a:t>
            </a:r>
          </a:p>
          <a:p>
            <a:pPr algn="just" fontAlgn="base">
              <a:spcAft>
                <a:spcPct val="0"/>
              </a:spcAft>
              <a:buFont typeface="Arial" panose="020B0604020202020204" pitchFamily="34" charset="0"/>
              <a:buChar char="•"/>
            </a:pPr>
            <a:r>
              <a:rPr lang="en-US" sz="1600" dirty="0"/>
              <a:t>A defined set of characteristics, and of relationships between them, which provides a framework for specifying quality requirements and evaluating quality.      ISO 25000 [ISO 14a]</a:t>
            </a:r>
          </a:p>
          <a:p>
            <a:pPr marL="0" indent="0" algn="just" fontAlgn="base">
              <a:spcAft>
                <a:spcPct val="0"/>
              </a:spcAft>
            </a:pPr>
            <a:endParaRPr lang="en-US" sz="1600" b="1" dirty="0"/>
          </a:p>
          <a:p>
            <a:pPr marL="0" indent="0" algn="just" fontAlgn="base">
              <a:spcAft>
                <a:spcPct val="0"/>
              </a:spcAft>
            </a:pPr>
            <a:endParaRPr lang="en-US" sz="1600" b="1" dirty="0"/>
          </a:p>
          <a:p>
            <a:pPr marL="0" indent="0" algn="just" fontAlgn="base">
              <a:spcAft>
                <a:spcPct val="0"/>
              </a:spcAft>
            </a:pPr>
            <a:r>
              <a:rPr lang="en-US" sz="1600" b="1" dirty="0"/>
              <a:t>A software quality model can be is used to</a:t>
            </a:r>
          </a:p>
          <a:p>
            <a:pPr algn="just" fontAlgn="base">
              <a:spcAft>
                <a:spcPct val="0"/>
              </a:spcAft>
              <a:buFont typeface="Arial" panose="020B0604020202020204" pitchFamily="34" charset="0"/>
              <a:buChar char="•"/>
            </a:pPr>
            <a:r>
              <a:rPr lang="en-US" sz="1600" dirty="0"/>
              <a:t>Define software quality characteristics that can be evaluated;</a:t>
            </a:r>
          </a:p>
          <a:p>
            <a:pPr algn="just" fontAlgn="base">
              <a:spcAft>
                <a:spcPct val="0"/>
              </a:spcAft>
              <a:buFont typeface="Arial" panose="020B0604020202020204" pitchFamily="34" charset="0"/>
              <a:buChar char="•"/>
            </a:pPr>
            <a:r>
              <a:rPr lang="en-US" sz="1600" dirty="0"/>
              <a:t>Define quality characteristics that will serve as the non-functional requirements</a:t>
            </a:r>
          </a:p>
          <a:p>
            <a:pPr algn="just" fontAlgn="base">
              <a:spcAft>
                <a:spcPct val="0"/>
              </a:spcAft>
              <a:buFont typeface="Arial" panose="020B0604020202020204" pitchFamily="34" charset="0"/>
              <a:buChar char="•"/>
            </a:pPr>
            <a:r>
              <a:rPr lang="en-US" sz="1600" dirty="0"/>
              <a:t>Set a measure and its objectives for each of the quality requirements.</a:t>
            </a:r>
          </a:p>
        </p:txBody>
      </p:sp>
    </p:spTree>
    <p:extLst>
      <p:ext uri="{BB962C8B-B14F-4D97-AF65-F5344CB8AC3E}">
        <p14:creationId xmlns:p14="http://schemas.microsoft.com/office/powerpoint/2010/main" val="24915449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21C918-73F7-7CB3-C86D-FB4F48A8402C}"/>
              </a:ext>
            </a:extLst>
          </p:cNvPr>
          <p:cNvSpPr>
            <a:spLocks noGrp="1"/>
          </p:cNvSpPr>
          <p:nvPr>
            <p:ph sz="quarter" idx="10"/>
          </p:nvPr>
        </p:nvSpPr>
        <p:spPr/>
        <p:txBody>
          <a:bodyPr/>
          <a:lstStyle/>
          <a:p>
            <a:pPr>
              <a:defRPr/>
            </a:pPr>
            <a:r>
              <a:rPr lang="en-US" dirty="0">
                <a:solidFill>
                  <a:srgbClr val="C00000"/>
                </a:solidFill>
                <a:latin typeface="Comic Sans MS" panose="030F0702030302020204" pitchFamily="66" charset="0"/>
              </a:rPr>
              <a:t>Quality Models – </a:t>
            </a:r>
          </a:p>
          <a:p>
            <a:pPr>
              <a:defRPr/>
            </a:pPr>
            <a:r>
              <a:rPr lang="en-US" dirty="0">
                <a:solidFill>
                  <a:srgbClr val="C00000"/>
                </a:solidFill>
                <a:latin typeface="Comic Sans MS" panose="030F0702030302020204" pitchFamily="66" charset="0"/>
              </a:rPr>
              <a:t>McCall [MCC 77]</a:t>
            </a:r>
          </a:p>
        </p:txBody>
      </p:sp>
      <p:sp>
        <p:nvSpPr>
          <p:cNvPr id="2" name="Content Placeholder 1">
            <a:extLst>
              <a:ext uri="{FF2B5EF4-FFF2-40B4-BE49-F238E27FC236}">
                <a16:creationId xmlns:a16="http://schemas.microsoft.com/office/drawing/2014/main" id="{2C619849-15DB-0340-8085-9ABFFFBE0414}"/>
              </a:ext>
            </a:extLst>
          </p:cNvPr>
          <p:cNvSpPr>
            <a:spLocks noGrp="1"/>
          </p:cNvSpPr>
          <p:nvPr>
            <p:ph idx="1"/>
          </p:nvPr>
        </p:nvSpPr>
        <p:spPr>
          <a:xfrm>
            <a:off x="114300" y="1447800"/>
            <a:ext cx="8915400" cy="5029200"/>
          </a:xfrm>
        </p:spPr>
        <p:txBody>
          <a:bodyPr/>
          <a:lstStyle/>
          <a:p>
            <a:pPr marL="285750" indent="-285750" algn="just" fontAlgn="base">
              <a:spcAft>
                <a:spcPct val="0"/>
              </a:spcAft>
              <a:buFont typeface="Arial" panose="020B0604020202020204" pitchFamily="34" charset="0"/>
              <a:buChar char="•"/>
            </a:pPr>
            <a:r>
              <a:rPr lang="en-US" sz="1600" dirty="0"/>
              <a:t>Proposed by McCall </a:t>
            </a:r>
            <a:r>
              <a:rPr lang="en-IN" sz="1600" dirty="0"/>
              <a:t>[MCC 77], </a:t>
            </a:r>
            <a:r>
              <a:rPr lang="en-US" sz="1600" dirty="0"/>
              <a:t>developed in the 1970s for the United States Air Force and was designed for use by software designers and engineers</a:t>
            </a:r>
          </a:p>
          <a:p>
            <a:pPr marL="285750" indent="-285750" algn="just" fontAlgn="base">
              <a:spcAft>
                <a:spcPct val="0"/>
              </a:spcAft>
              <a:buFont typeface="Arial" panose="020B0604020202020204" pitchFamily="34" charset="0"/>
              <a:buChar char="•"/>
            </a:pPr>
            <a:r>
              <a:rPr lang="en-US" sz="1600" dirty="0"/>
              <a:t>Uses Product based approach.</a:t>
            </a:r>
          </a:p>
          <a:p>
            <a:pPr marL="285750" indent="-285750" algn="just" fontAlgn="base">
              <a:spcAft>
                <a:spcPct val="0"/>
              </a:spcAft>
              <a:buFont typeface="Arial" panose="020B0604020202020204" pitchFamily="34" charset="0"/>
              <a:buChar char="•"/>
            </a:pPr>
            <a:r>
              <a:rPr lang="en-US" sz="1600" dirty="0"/>
              <a:t>More on Internal Quality</a:t>
            </a:r>
          </a:p>
          <a:p>
            <a:pPr marL="285750" indent="-285750" algn="just" fontAlgn="base">
              <a:spcAft>
                <a:spcPct val="0"/>
              </a:spcAft>
              <a:buFont typeface="Arial" panose="020B0604020202020204" pitchFamily="34" charset="0"/>
              <a:buChar char="•"/>
            </a:pPr>
            <a:r>
              <a:rPr lang="en-US" sz="1600" dirty="0"/>
              <a:t>Proposes three perspective for the user</a:t>
            </a:r>
          </a:p>
          <a:p>
            <a:pPr marL="285750" indent="-285750" algn="just" fontAlgn="base">
              <a:spcAft>
                <a:spcPct val="0"/>
              </a:spcAft>
              <a:buFont typeface="Arial" panose="020B0604020202020204" pitchFamily="34" charset="0"/>
              <a:buChar char="•"/>
            </a:pPr>
            <a:r>
              <a:rPr lang="en-US" sz="1600" dirty="0"/>
              <a:t>Each perspective into Quality Factor</a:t>
            </a:r>
          </a:p>
          <a:p>
            <a:pPr marL="285750" indent="-285750" algn="just" fontAlgn="base">
              <a:spcAft>
                <a:spcPct val="0"/>
              </a:spcAft>
              <a:buFont typeface="Arial" panose="020B0604020202020204" pitchFamily="34" charset="0"/>
              <a:buChar char="•"/>
            </a:pPr>
            <a:r>
              <a:rPr lang="en-US" sz="1600" dirty="0"/>
              <a:t>Quality Factor </a:t>
            </a:r>
            <a:r>
              <a:rPr lang="en-US" sz="1600" dirty="0">
                <a:sym typeface="Wingdings" panose="05000000000000000000" pitchFamily="2" charset="2"/>
              </a:rPr>
              <a:t> Quality criteria (Measurable)</a:t>
            </a:r>
            <a:r>
              <a:rPr lang="en-US" sz="1600" dirty="0"/>
              <a:t>.</a:t>
            </a:r>
          </a:p>
        </p:txBody>
      </p:sp>
      <p:pic>
        <p:nvPicPr>
          <p:cNvPr id="7" name="Picture 6">
            <a:extLst>
              <a:ext uri="{FF2B5EF4-FFF2-40B4-BE49-F238E27FC236}">
                <a16:creationId xmlns:a16="http://schemas.microsoft.com/office/drawing/2014/main" id="{9A1C0E57-95C4-FB48-4B3F-1277AB49F5C5}"/>
              </a:ext>
            </a:extLst>
          </p:cNvPr>
          <p:cNvPicPr>
            <a:picLocks noChangeAspect="1"/>
          </p:cNvPicPr>
          <p:nvPr/>
        </p:nvPicPr>
        <p:blipFill>
          <a:blip r:embed="rId3"/>
          <a:stretch>
            <a:fillRect/>
          </a:stretch>
        </p:blipFill>
        <p:spPr>
          <a:xfrm>
            <a:off x="2133600" y="3733800"/>
            <a:ext cx="5091113" cy="2582941"/>
          </a:xfrm>
          <a:prstGeom prst="rect">
            <a:avLst/>
          </a:prstGeom>
          <a:ln>
            <a:solidFill>
              <a:schemeClr val="tx1"/>
            </a:solidFill>
          </a:ln>
        </p:spPr>
      </p:pic>
    </p:spTree>
    <p:extLst>
      <p:ext uri="{BB962C8B-B14F-4D97-AF65-F5344CB8AC3E}">
        <p14:creationId xmlns:p14="http://schemas.microsoft.com/office/powerpoint/2010/main" val="9499847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21C918-73F7-7CB3-C86D-FB4F48A8402C}"/>
              </a:ext>
            </a:extLst>
          </p:cNvPr>
          <p:cNvSpPr>
            <a:spLocks noGrp="1"/>
          </p:cNvSpPr>
          <p:nvPr>
            <p:ph sz="quarter" idx="10"/>
          </p:nvPr>
        </p:nvSpPr>
        <p:spPr/>
        <p:txBody>
          <a:bodyPr/>
          <a:lstStyle/>
          <a:p>
            <a:pPr>
              <a:defRPr/>
            </a:pPr>
            <a:r>
              <a:rPr lang="en-US" dirty="0">
                <a:solidFill>
                  <a:srgbClr val="C00000"/>
                </a:solidFill>
                <a:latin typeface="Comic Sans MS" panose="030F0702030302020204" pitchFamily="66" charset="0"/>
              </a:rPr>
              <a:t>Quality Models – </a:t>
            </a:r>
          </a:p>
          <a:p>
            <a:pPr>
              <a:defRPr/>
            </a:pPr>
            <a:r>
              <a:rPr lang="en-US" dirty="0">
                <a:solidFill>
                  <a:srgbClr val="C00000"/>
                </a:solidFill>
                <a:latin typeface="Comic Sans MS" panose="030F0702030302020204" pitchFamily="66" charset="0"/>
              </a:rPr>
              <a:t>McCall [MCC 77]</a:t>
            </a:r>
          </a:p>
        </p:txBody>
      </p:sp>
      <p:pic>
        <p:nvPicPr>
          <p:cNvPr id="6" name="Picture 5">
            <a:extLst>
              <a:ext uri="{FF2B5EF4-FFF2-40B4-BE49-F238E27FC236}">
                <a16:creationId xmlns:a16="http://schemas.microsoft.com/office/drawing/2014/main" id="{83338154-8BC8-C49B-674E-CFA21857AFF0}"/>
              </a:ext>
            </a:extLst>
          </p:cNvPr>
          <p:cNvPicPr>
            <a:picLocks noChangeAspect="1"/>
          </p:cNvPicPr>
          <p:nvPr/>
        </p:nvPicPr>
        <p:blipFill>
          <a:blip r:embed="rId3"/>
          <a:stretch>
            <a:fillRect/>
          </a:stretch>
        </p:blipFill>
        <p:spPr>
          <a:xfrm>
            <a:off x="990600" y="1524000"/>
            <a:ext cx="2743200" cy="4876800"/>
          </a:xfrm>
          <a:prstGeom prst="rect">
            <a:avLst/>
          </a:prstGeom>
          <a:ln>
            <a:solidFill>
              <a:schemeClr val="tx1"/>
            </a:solidFill>
          </a:ln>
        </p:spPr>
      </p:pic>
      <p:pic>
        <p:nvPicPr>
          <p:cNvPr id="8" name="Picture 7">
            <a:extLst>
              <a:ext uri="{FF2B5EF4-FFF2-40B4-BE49-F238E27FC236}">
                <a16:creationId xmlns:a16="http://schemas.microsoft.com/office/drawing/2014/main" id="{08282B6D-E2CE-24F8-661C-D45AB60074DE}"/>
              </a:ext>
            </a:extLst>
          </p:cNvPr>
          <p:cNvPicPr>
            <a:picLocks noChangeAspect="1"/>
          </p:cNvPicPr>
          <p:nvPr/>
        </p:nvPicPr>
        <p:blipFill>
          <a:blip r:embed="rId4"/>
          <a:stretch>
            <a:fillRect/>
          </a:stretch>
        </p:blipFill>
        <p:spPr>
          <a:xfrm>
            <a:off x="4343400" y="1485900"/>
            <a:ext cx="3281363" cy="4953000"/>
          </a:xfrm>
          <a:prstGeom prst="rect">
            <a:avLst/>
          </a:prstGeom>
          <a:ln>
            <a:solidFill>
              <a:schemeClr val="tx1"/>
            </a:solidFill>
          </a:ln>
        </p:spPr>
      </p:pic>
    </p:spTree>
    <p:extLst>
      <p:ext uri="{BB962C8B-B14F-4D97-AF65-F5344CB8AC3E}">
        <p14:creationId xmlns:p14="http://schemas.microsoft.com/office/powerpoint/2010/main" val="29085370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21C918-73F7-7CB3-C86D-FB4F48A8402C}"/>
              </a:ext>
            </a:extLst>
          </p:cNvPr>
          <p:cNvSpPr>
            <a:spLocks noGrp="1"/>
          </p:cNvSpPr>
          <p:nvPr>
            <p:ph sz="quarter" idx="10"/>
          </p:nvPr>
        </p:nvSpPr>
        <p:spPr/>
        <p:txBody>
          <a:bodyPr>
            <a:normAutofit/>
          </a:bodyPr>
          <a:lstStyle/>
          <a:p>
            <a:pPr>
              <a:defRPr/>
            </a:pPr>
            <a:r>
              <a:rPr lang="en-US" dirty="0">
                <a:solidFill>
                  <a:srgbClr val="C00000"/>
                </a:solidFill>
                <a:latin typeface="Comic Sans MS" panose="030F0702030302020204" pitchFamily="66" charset="0"/>
              </a:rPr>
              <a:t>Internal Quality Vs </a:t>
            </a:r>
          </a:p>
          <a:p>
            <a:pPr>
              <a:defRPr/>
            </a:pPr>
            <a:r>
              <a:rPr lang="en-US" dirty="0">
                <a:solidFill>
                  <a:srgbClr val="C00000"/>
                </a:solidFill>
                <a:latin typeface="Comic Sans MS" panose="030F0702030302020204" pitchFamily="66" charset="0"/>
              </a:rPr>
              <a:t>External Quality</a:t>
            </a:r>
          </a:p>
        </p:txBody>
      </p:sp>
      <p:sp>
        <p:nvSpPr>
          <p:cNvPr id="2" name="Content Placeholder 1">
            <a:extLst>
              <a:ext uri="{FF2B5EF4-FFF2-40B4-BE49-F238E27FC236}">
                <a16:creationId xmlns:a16="http://schemas.microsoft.com/office/drawing/2014/main" id="{2C619849-15DB-0340-8085-9ABFFFBE0414}"/>
              </a:ext>
            </a:extLst>
          </p:cNvPr>
          <p:cNvSpPr>
            <a:spLocks noGrp="1"/>
          </p:cNvSpPr>
          <p:nvPr>
            <p:ph idx="1"/>
          </p:nvPr>
        </p:nvSpPr>
        <p:spPr>
          <a:xfrm>
            <a:off x="114300" y="1447800"/>
            <a:ext cx="8915400" cy="5029200"/>
          </a:xfrm>
        </p:spPr>
        <p:txBody>
          <a:bodyPr/>
          <a:lstStyle/>
          <a:p>
            <a:pPr marL="0" indent="0" algn="just" fontAlgn="base">
              <a:spcAft>
                <a:spcPct val="0"/>
              </a:spcAft>
            </a:pPr>
            <a:r>
              <a:rPr lang="en-US" sz="1600" dirty="0"/>
              <a:t>A change request</a:t>
            </a:r>
          </a:p>
          <a:p>
            <a:pPr marL="0" indent="0" algn="just" fontAlgn="base">
              <a:spcAft>
                <a:spcPct val="0"/>
              </a:spcAft>
            </a:pPr>
            <a:endParaRPr lang="en-US" sz="1600" dirty="0"/>
          </a:p>
          <a:p>
            <a:pPr marL="285750" indent="-285750" algn="just" fontAlgn="base">
              <a:spcAft>
                <a:spcPct val="0"/>
              </a:spcAft>
              <a:buFont typeface="Arial" panose="020B0604020202020204" pitchFamily="34" charset="0"/>
              <a:buChar char="•"/>
            </a:pPr>
            <a:r>
              <a:rPr lang="en-US" sz="1600" dirty="0"/>
              <a:t>External view – </a:t>
            </a:r>
          </a:p>
          <a:p>
            <a:pPr marL="685800" lvl="1" algn="just" fontAlgn="base">
              <a:spcAft>
                <a:spcPct val="0"/>
              </a:spcAft>
              <a:buFont typeface="Arial" panose="020B0604020202020204" pitchFamily="34" charset="0"/>
              <a:buChar char="•"/>
            </a:pPr>
            <a:r>
              <a:rPr lang="en-US" dirty="0"/>
              <a:t>How soon it can be implemented, and whether the requirement is fulfilled of not.</a:t>
            </a:r>
          </a:p>
          <a:p>
            <a:pPr marL="685800" lvl="1" algn="just" fontAlgn="base">
              <a:spcAft>
                <a:spcPct val="0"/>
              </a:spcAft>
              <a:buFont typeface="Arial" panose="020B0604020202020204" pitchFamily="34" charset="0"/>
              <a:buChar char="•"/>
            </a:pPr>
            <a:endParaRPr lang="en-US" dirty="0"/>
          </a:p>
          <a:p>
            <a:pPr marL="285750" indent="-285750" algn="just" fontAlgn="base">
              <a:spcAft>
                <a:spcPct val="0"/>
              </a:spcAft>
              <a:buFont typeface="Arial" panose="020B0604020202020204" pitchFamily="34" charset="0"/>
              <a:buChar char="•"/>
            </a:pPr>
            <a:r>
              <a:rPr lang="en-US" sz="1600" dirty="0"/>
              <a:t>Internal View – </a:t>
            </a:r>
          </a:p>
          <a:p>
            <a:pPr marL="685800" lvl="1" algn="just" fontAlgn="base">
              <a:spcAft>
                <a:spcPct val="0"/>
              </a:spcAft>
              <a:buFont typeface="Arial" panose="020B0604020202020204" pitchFamily="34" charset="0"/>
              <a:buChar char="•"/>
            </a:pPr>
            <a:r>
              <a:rPr lang="en-US" dirty="0"/>
              <a:t>Effort to identify the change – Location and size.</a:t>
            </a:r>
          </a:p>
          <a:p>
            <a:pPr marL="685800" lvl="1" algn="just" fontAlgn="base">
              <a:spcAft>
                <a:spcPct val="0"/>
              </a:spcAft>
              <a:buFont typeface="Arial" panose="020B0604020202020204" pitchFamily="34" charset="0"/>
              <a:buChar char="•"/>
            </a:pPr>
            <a:r>
              <a:rPr lang="en-US" dirty="0"/>
              <a:t>Implementing the change</a:t>
            </a:r>
          </a:p>
          <a:p>
            <a:pPr marL="685800" lvl="1" algn="just" fontAlgn="base">
              <a:spcAft>
                <a:spcPct val="0"/>
              </a:spcAft>
              <a:buFont typeface="Arial" panose="020B0604020202020204" pitchFamily="34" charset="0"/>
              <a:buChar char="•"/>
            </a:pPr>
            <a:r>
              <a:rPr lang="en-US" dirty="0"/>
              <a:t>Testing the change</a:t>
            </a:r>
          </a:p>
          <a:p>
            <a:pPr marL="685800" lvl="1" algn="just" fontAlgn="base">
              <a:spcAft>
                <a:spcPct val="0"/>
              </a:spcAft>
              <a:buFont typeface="Arial" panose="020B0604020202020204" pitchFamily="34" charset="0"/>
              <a:buChar char="•"/>
            </a:pPr>
            <a:r>
              <a:rPr lang="en-US" dirty="0"/>
              <a:t>Documenting the change</a:t>
            </a:r>
          </a:p>
          <a:p>
            <a:pPr marL="685800" lvl="1" algn="just" fontAlgn="base">
              <a:spcAft>
                <a:spcPct val="0"/>
              </a:spcAft>
              <a:buFont typeface="Arial" panose="020B0604020202020204" pitchFamily="34" charset="0"/>
              <a:buChar char="•"/>
            </a:pPr>
            <a:r>
              <a:rPr lang="en-US" dirty="0"/>
              <a:t>Releasing the updated version</a:t>
            </a:r>
          </a:p>
        </p:txBody>
      </p:sp>
    </p:spTree>
    <p:extLst>
      <p:ext uri="{BB962C8B-B14F-4D97-AF65-F5344CB8AC3E}">
        <p14:creationId xmlns:p14="http://schemas.microsoft.com/office/powerpoint/2010/main" val="16898622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10737</TotalTime>
  <Words>2188</Words>
  <Application>Microsoft Office PowerPoint</Application>
  <PresentationFormat>On-screen Show (4:3)</PresentationFormat>
  <Paragraphs>302</Paragraphs>
  <Slides>29</Slides>
  <Notes>28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Calibri</vt:lpstr>
      <vt:lpstr>Comic Sans MS</vt:lpstr>
      <vt:lpstr>Wingdings</vt:lpstr>
      <vt:lpstr>Office Theme</vt:lpstr>
      <vt:lpstr>Software Quality Assurance and Testing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Harish Aggarwal</cp:lastModifiedBy>
  <cp:revision>449</cp:revision>
  <dcterms:created xsi:type="dcterms:W3CDTF">2011-09-14T09:42:05Z</dcterms:created>
  <dcterms:modified xsi:type="dcterms:W3CDTF">2024-01-26T08:59:11Z</dcterms:modified>
</cp:coreProperties>
</file>