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77" r:id="rId4"/>
    <p:sldId id="283" r:id="rId5"/>
    <p:sldId id="284" r:id="rId6"/>
    <p:sldId id="287" r:id="rId7"/>
    <p:sldId id="278" r:id="rId8"/>
    <p:sldId id="279" r:id="rId9"/>
    <p:sldId id="288" r:id="rId10"/>
    <p:sldId id="282" r:id="rId11"/>
    <p:sldId id="290" r:id="rId12"/>
    <p:sldId id="289" r:id="rId13"/>
    <p:sldId id="285" r:id="rId14"/>
    <p:sldId id="262" r:id="rId15"/>
    <p:sldId id="265"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go9uSRA0WETdhqdHWNBKCI42gc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4FCF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A0E78D-CFBE-46A0-B656-1FB9B1C8EDF3}">
  <a:tblStyle styleId="{51A0E78D-CFBE-46A0-B656-1FB9B1C8EDF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4E5B5-29AE-4EA4-987C-6FAF5CA3463D}" type="doc">
      <dgm:prSet loTypeId="urn:microsoft.com/office/officeart/2005/8/layout/radial5" loCatId="cycle" qsTypeId="urn:microsoft.com/office/officeart/2005/8/quickstyle/simple1" qsCatId="simple" csTypeId="urn:microsoft.com/office/officeart/2005/8/colors/accent1_1" csCatId="accent1" phldr="1"/>
      <dgm:spPr/>
      <dgm:t>
        <a:bodyPr/>
        <a:lstStyle/>
        <a:p>
          <a:endParaRPr lang="en-US"/>
        </a:p>
      </dgm:t>
    </dgm:pt>
    <dgm:pt modelId="{1B7842EA-391C-4B23-BD00-572840FCDB8B}">
      <dgm:prSet custT="1">
        <dgm:style>
          <a:lnRef idx="3">
            <a:schemeClr val="lt1"/>
          </a:lnRef>
          <a:fillRef idx="1">
            <a:schemeClr val="accent2"/>
          </a:fillRef>
          <a:effectRef idx="1">
            <a:schemeClr val="accent2"/>
          </a:effectRef>
          <a:fontRef idx="minor">
            <a:schemeClr val="lt1"/>
          </a:fontRef>
        </dgm:style>
      </dgm:prSet>
      <dgm:spPr>
        <a:gradFill flip="none" rotWithShape="0">
          <a:gsLst>
            <a:gs pos="0">
              <a:srgbClr val="4FCFC0">
                <a:shade val="30000"/>
                <a:satMod val="115000"/>
              </a:srgbClr>
            </a:gs>
            <a:gs pos="50000">
              <a:srgbClr val="4FCFC0">
                <a:shade val="67500"/>
                <a:satMod val="115000"/>
              </a:srgbClr>
            </a:gs>
            <a:gs pos="100000">
              <a:srgbClr val="4FCFC0">
                <a:shade val="100000"/>
                <a:satMod val="115000"/>
              </a:srgbClr>
            </a:gs>
          </a:gsLst>
          <a:lin ang="13500000" scaled="1"/>
          <a:tileRect/>
        </a:gradFill>
      </dgm:spPr>
      <dgm:t>
        <a:bodyPr/>
        <a:lstStyle/>
        <a:p>
          <a:pPr rtl="0"/>
          <a:r>
            <a:rPr lang="en-US" sz="1400" b="0" i="0" dirty="0"/>
            <a:t>Pillars of Cloud Native</a:t>
          </a:r>
          <a:endParaRPr lang="en-US" sz="1400" dirty="0"/>
        </a:p>
      </dgm:t>
    </dgm:pt>
    <dgm:pt modelId="{85CF6231-4028-4F73-B4CC-6E550AA4D272}" type="parTrans" cxnId="{5F37DA91-B8FF-4143-BB6C-55E2B62467B7}">
      <dgm:prSet/>
      <dgm:spPr/>
      <dgm:t>
        <a:bodyPr/>
        <a:lstStyle/>
        <a:p>
          <a:endParaRPr lang="en-US" sz="1400"/>
        </a:p>
      </dgm:t>
    </dgm:pt>
    <dgm:pt modelId="{C1CE2AA5-E0BA-4849-836C-A56C07E4194B}" type="sibTrans" cxnId="{5F37DA91-B8FF-4143-BB6C-55E2B62467B7}">
      <dgm:prSet/>
      <dgm:spPr/>
      <dgm:t>
        <a:bodyPr/>
        <a:lstStyle/>
        <a:p>
          <a:endParaRPr lang="en-US" sz="1400"/>
        </a:p>
      </dgm:t>
    </dgm:pt>
    <dgm:pt modelId="{6D56D45B-7331-4E80-8594-F5BA0B4F632D}">
      <dgm:prSet custT="1">
        <dgm:style>
          <a:lnRef idx="3">
            <a:schemeClr val="lt1"/>
          </a:lnRef>
          <a:fillRef idx="1">
            <a:schemeClr val="accent2"/>
          </a:fillRef>
          <a:effectRef idx="1">
            <a:schemeClr val="accent2"/>
          </a:effectRef>
          <a:fontRef idx="minor">
            <a:schemeClr val="lt1"/>
          </a:fontRef>
        </dgm:style>
      </dgm:prSet>
      <dgm:spPr>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3500000" scaled="1"/>
          <a:tileRect/>
        </a:gradFill>
      </dgm:spPr>
      <dgm:t>
        <a:bodyPr/>
        <a:lstStyle/>
        <a:p>
          <a:pPr rtl="0"/>
          <a:r>
            <a:rPr lang="en-US" sz="1400" dirty="0"/>
            <a:t>Containers</a:t>
          </a:r>
        </a:p>
      </dgm:t>
    </dgm:pt>
    <dgm:pt modelId="{48DF38C7-3501-43FB-B1D5-02BABC26BB60}" type="parTrans" cxnId="{DBB08785-C546-4B43-A794-4D11691CEA6E}">
      <dgm:prSet custT="1"/>
      <dgm:spPr/>
      <dgm:t>
        <a:bodyPr/>
        <a:lstStyle/>
        <a:p>
          <a:endParaRPr lang="en-US" sz="1400"/>
        </a:p>
      </dgm:t>
    </dgm:pt>
    <dgm:pt modelId="{ABFDF754-787F-46D7-8A6E-6389A03CC1DA}" type="sibTrans" cxnId="{DBB08785-C546-4B43-A794-4D11691CEA6E}">
      <dgm:prSet/>
      <dgm:spPr/>
      <dgm:t>
        <a:bodyPr/>
        <a:lstStyle/>
        <a:p>
          <a:endParaRPr lang="en-US" sz="1400"/>
        </a:p>
      </dgm:t>
    </dgm:pt>
    <dgm:pt modelId="{A8A88BE9-E7B4-4884-8F27-AFDCAD4DE8AD}">
      <dgm:prSet custT="1">
        <dgm:style>
          <a:lnRef idx="3">
            <a:schemeClr val="lt1"/>
          </a:lnRef>
          <a:fillRef idx="1">
            <a:schemeClr val="accent4"/>
          </a:fillRef>
          <a:effectRef idx="1">
            <a:schemeClr val="accent4"/>
          </a:effectRef>
          <a:fontRef idx="minor">
            <a:schemeClr val="lt1"/>
          </a:fontRef>
        </dgm:style>
      </dgm:prSet>
      <dgm:spPr>
        <a:gradFill flip="none" rotWithShape="0">
          <a:gsLst>
            <a:gs pos="0">
              <a:schemeClr val="accent4">
                <a:shade val="30000"/>
                <a:satMod val="115000"/>
              </a:schemeClr>
            </a:gs>
            <a:gs pos="50000">
              <a:schemeClr val="accent4">
                <a:shade val="67500"/>
                <a:satMod val="115000"/>
              </a:schemeClr>
            </a:gs>
            <a:gs pos="100000">
              <a:schemeClr val="accent4">
                <a:shade val="100000"/>
                <a:satMod val="115000"/>
              </a:schemeClr>
            </a:gs>
          </a:gsLst>
          <a:lin ang="10800000" scaled="1"/>
          <a:tileRect/>
        </a:gradFill>
      </dgm:spPr>
      <dgm:t>
        <a:bodyPr lIns="0" rIns="0"/>
        <a:lstStyle/>
        <a:p>
          <a:pPr rtl="0"/>
          <a:r>
            <a:rPr lang="en-US" sz="1400" dirty="0"/>
            <a:t>Microservice</a:t>
          </a:r>
        </a:p>
      </dgm:t>
    </dgm:pt>
    <dgm:pt modelId="{69BFEA3B-620D-4815-85A7-CDC29B845BFF}" type="parTrans" cxnId="{C03AFF0E-189E-4909-B765-BFD3FD4ADBEE}">
      <dgm:prSet custT="1"/>
      <dgm:spPr/>
      <dgm:t>
        <a:bodyPr/>
        <a:lstStyle/>
        <a:p>
          <a:endParaRPr lang="en-US" sz="1400"/>
        </a:p>
      </dgm:t>
    </dgm:pt>
    <dgm:pt modelId="{2793F49C-D4E2-4B65-8FCA-AE1E4993C65C}" type="sibTrans" cxnId="{C03AFF0E-189E-4909-B765-BFD3FD4ADBEE}">
      <dgm:prSet/>
      <dgm:spPr/>
      <dgm:t>
        <a:bodyPr/>
        <a:lstStyle/>
        <a:p>
          <a:endParaRPr lang="en-US" sz="1400"/>
        </a:p>
      </dgm:t>
    </dgm:pt>
    <dgm:pt modelId="{76BE4D2D-084E-4FB2-A0F4-805AE6C04DC5}">
      <dgm:prSet custT="1">
        <dgm:style>
          <a:lnRef idx="3">
            <a:schemeClr val="lt1"/>
          </a:lnRef>
          <a:fillRef idx="1">
            <a:schemeClr val="accent6"/>
          </a:fillRef>
          <a:effectRef idx="1">
            <a:schemeClr val="accent6"/>
          </a:effectRef>
          <a:fontRef idx="minor">
            <a:schemeClr val="lt1"/>
          </a:fontRef>
        </dgm:style>
      </dgm:prSet>
      <dgm:spPr>
        <a:gradFill flip="none" rotWithShape="0">
          <a:gsLst>
            <a:gs pos="0">
              <a:schemeClr val="accent6">
                <a:shade val="30000"/>
                <a:satMod val="115000"/>
              </a:schemeClr>
            </a:gs>
            <a:gs pos="50000">
              <a:schemeClr val="accent6">
                <a:shade val="67500"/>
                <a:satMod val="115000"/>
              </a:schemeClr>
            </a:gs>
            <a:gs pos="100000">
              <a:schemeClr val="accent6">
                <a:shade val="100000"/>
                <a:satMod val="115000"/>
              </a:schemeClr>
            </a:gs>
          </a:gsLst>
          <a:lin ang="10800000" scaled="1"/>
          <a:tileRect/>
        </a:gradFill>
      </dgm:spPr>
      <dgm:t>
        <a:bodyPr/>
        <a:lstStyle/>
        <a:p>
          <a:pPr rtl="0"/>
          <a:r>
            <a:rPr lang="en-US" sz="1400" dirty="0" err="1"/>
            <a:t>Devops</a:t>
          </a:r>
          <a:endParaRPr lang="en-US" sz="1400" dirty="0"/>
        </a:p>
      </dgm:t>
    </dgm:pt>
    <dgm:pt modelId="{FC341ADE-1530-4360-A307-A72BDA12DFBC}" type="parTrans" cxnId="{F5DB3182-A599-4E59-AA3D-DF29D0CF83A1}">
      <dgm:prSet custT="1"/>
      <dgm:spPr/>
      <dgm:t>
        <a:bodyPr/>
        <a:lstStyle/>
        <a:p>
          <a:endParaRPr lang="en-US" sz="1400"/>
        </a:p>
      </dgm:t>
    </dgm:pt>
    <dgm:pt modelId="{F3578A21-268B-4DD2-8338-FC915EC8B033}" type="sibTrans" cxnId="{F5DB3182-A599-4E59-AA3D-DF29D0CF83A1}">
      <dgm:prSet/>
      <dgm:spPr/>
      <dgm:t>
        <a:bodyPr/>
        <a:lstStyle/>
        <a:p>
          <a:endParaRPr lang="en-US" sz="1400"/>
        </a:p>
      </dgm:t>
    </dgm:pt>
    <dgm:pt modelId="{769E5AA0-976E-4016-97BE-E2667D419901}">
      <dgm:prSet custT="1">
        <dgm:style>
          <a:lnRef idx="3">
            <a:schemeClr val="lt1"/>
          </a:lnRef>
          <a:fillRef idx="1">
            <a:schemeClr val="accent5"/>
          </a:fillRef>
          <a:effectRef idx="1">
            <a:schemeClr val="accent5"/>
          </a:effectRef>
          <a:fontRef idx="minor">
            <a:schemeClr val="lt1"/>
          </a:fontRef>
        </dgm:style>
      </dgm:prSet>
      <dgm:spPr>
        <a:gradFill flip="none" rotWithShape="0">
          <a:gsLst>
            <a:gs pos="0">
              <a:schemeClr val="accent5">
                <a:shade val="30000"/>
                <a:satMod val="115000"/>
              </a:schemeClr>
            </a:gs>
            <a:gs pos="50000">
              <a:schemeClr val="accent5">
                <a:shade val="67500"/>
                <a:satMod val="115000"/>
              </a:schemeClr>
            </a:gs>
            <a:gs pos="100000">
              <a:schemeClr val="accent5">
                <a:shade val="100000"/>
                <a:satMod val="115000"/>
              </a:schemeClr>
            </a:gs>
          </a:gsLst>
          <a:lin ang="10800000" scaled="1"/>
          <a:tileRect/>
        </a:gradFill>
      </dgm:spPr>
      <dgm:t>
        <a:bodyPr/>
        <a:lstStyle/>
        <a:p>
          <a:pPr rtl="0"/>
          <a:r>
            <a:rPr lang="en-US" sz="1400" dirty="0"/>
            <a:t>Continuous Delivery</a:t>
          </a:r>
        </a:p>
      </dgm:t>
    </dgm:pt>
    <dgm:pt modelId="{2020E850-7864-4E07-BD16-B0D3B17E8ABC}" type="parTrans" cxnId="{4CFF18F8-A9DC-482F-A72A-51ED8CFF99E0}">
      <dgm:prSet custT="1"/>
      <dgm:spPr/>
      <dgm:t>
        <a:bodyPr/>
        <a:lstStyle/>
        <a:p>
          <a:endParaRPr lang="en-US" sz="1400"/>
        </a:p>
      </dgm:t>
    </dgm:pt>
    <dgm:pt modelId="{71477DA4-AD7E-4BA0-BD07-0C613AD4A239}" type="sibTrans" cxnId="{4CFF18F8-A9DC-482F-A72A-51ED8CFF99E0}">
      <dgm:prSet/>
      <dgm:spPr/>
      <dgm:t>
        <a:bodyPr/>
        <a:lstStyle/>
        <a:p>
          <a:endParaRPr lang="en-US" sz="1400"/>
        </a:p>
      </dgm:t>
    </dgm:pt>
    <dgm:pt modelId="{C3D29A03-75A7-4D56-B097-52BA10D02BFE}" type="pres">
      <dgm:prSet presAssocID="{7D34E5B5-29AE-4EA4-987C-6FAF5CA3463D}" presName="Name0" presStyleCnt="0">
        <dgm:presLayoutVars>
          <dgm:chMax val="1"/>
          <dgm:dir/>
          <dgm:animLvl val="ctr"/>
          <dgm:resizeHandles val="exact"/>
        </dgm:presLayoutVars>
      </dgm:prSet>
      <dgm:spPr/>
    </dgm:pt>
    <dgm:pt modelId="{FDF121E5-37D7-4D31-9796-4EF541E61148}" type="pres">
      <dgm:prSet presAssocID="{1B7842EA-391C-4B23-BD00-572840FCDB8B}" presName="centerShape" presStyleLbl="node0" presStyleIdx="0" presStyleCnt="1" custScaleX="107704"/>
      <dgm:spPr/>
    </dgm:pt>
    <dgm:pt modelId="{E620CB7C-AC56-4239-A650-19026E566613}" type="pres">
      <dgm:prSet presAssocID="{69BFEA3B-620D-4815-85A7-CDC29B845BFF}" presName="parTrans" presStyleLbl="sibTrans2D1" presStyleIdx="0" presStyleCnt="4"/>
      <dgm:spPr/>
    </dgm:pt>
    <dgm:pt modelId="{1CDDED6F-8B41-4467-818F-3D2DD8EA85E0}" type="pres">
      <dgm:prSet presAssocID="{69BFEA3B-620D-4815-85A7-CDC29B845BFF}" presName="connectorText" presStyleLbl="sibTrans2D1" presStyleIdx="0" presStyleCnt="4"/>
      <dgm:spPr/>
    </dgm:pt>
    <dgm:pt modelId="{11130F82-CB0B-40B9-B164-81D9E14267B2}" type="pres">
      <dgm:prSet presAssocID="{A8A88BE9-E7B4-4884-8F27-AFDCAD4DE8AD}" presName="node" presStyleLbl="node1" presStyleIdx="0" presStyleCnt="4" custScaleX="103507" custScaleY="106680" custRadScaleRad="94066" custRadScaleInc="3284">
        <dgm:presLayoutVars>
          <dgm:bulletEnabled val="1"/>
        </dgm:presLayoutVars>
      </dgm:prSet>
      <dgm:spPr/>
    </dgm:pt>
    <dgm:pt modelId="{6039801C-8BE5-4F15-AD30-E3C1839A52F2}" type="pres">
      <dgm:prSet presAssocID="{48DF38C7-3501-43FB-B1D5-02BABC26BB60}" presName="parTrans" presStyleLbl="sibTrans2D1" presStyleIdx="1" presStyleCnt="4"/>
      <dgm:spPr/>
    </dgm:pt>
    <dgm:pt modelId="{158DD8A9-415C-451A-92F2-0345175AC559}" type="pres">
      <dgm:prSet presAssocID="{48DF38C7-3501-43FB-B1D5-02BABC26BB60}" presName="connectorText" presStyleLbl="sibTrans2D1" presStyleIdx="1" presStyleCnt="4"/>
      <dgm:spPr/>
    </dgm:pt>
    <dgm:pt modelId="{F880D50C-34E7-4103-809C-204F887E8630}" type="pres">
      <dgm:prSet presAssocID="{6D56D45B-7331-4E80-8594-F5BA0B4F632D}" presName="node" presStyleLbl="node1" presStyleIdx="1" presStyleCnt="4">
        <dgm:presLayoutVars>
          <dgm:bulletEnabled val="1"/>
        </dgm:presLayoutVars>
      </dgm:prSet>
      <dgm:spPr/>
    </dgm:pt>
    <dgm:pt modelId="{670ACEC3-FDA6-4623-B88D-5B838C785151}" type="pres">
      <dgm:prSet presAssocID="{FC341ADE-1530-4360-A307-A72BDA12DFBC}" presName="parTrans" presStyleLbl="sibTrans2D1" presStyleIdx="2" presStyleCnt="4"/>
      <dgm:spPr/>
    </dgm:pt>
    <dgm:pt modelId="{AC1582A6-1882-4EB0-BDDD-EE5DC9F046DA}" type="pres">
      <dgm:prSet presAssocID="{FC341ADE-1530-4360-A307-A72BDA12DFBC}" presName="connectorText" presStyleLbl="sibTrans2D1" presStyleIdx="2" presStyleCnt="4"/>
      <dgm:spPr/>
    </dgm:pt>
    <dgm:pt modelId="{66A70540-C2DD-4ABB-AEA8-0E76C8422174}" type="pres">
      <dgm:prSet presAssocID="{76BE4D2D-084E-4FB2-A0F4-805AE6C04DC5}" presName="node" presStyleLbl="node1" presStyleIdx="2" presStyleCnt="4">
        <dgm:presLayoutVars>
          <dgm:bulletEnabled val="1"/>
        </dgm:presLayoutVars>
      </dgm:prSet>
      <dgm:spPr/>
    </dgm:pt>
    <dgm:pt modelId="{40DD2638-331F-4E19-8D88-6D346CAE5A43}" type="pres">
      <dgm:prSet presAssocID="{2020E850-7864-4E07-BD16-B0D3B17E8ABC}" presName="parTrans" presStyleLbl="sibTrans2D1" presStyleIdx="3" presStyleCnt="4"/>
      <dgm:spPr/>
    </dgm:pt>
    <dgm:pt modelId="{EB15B124-1612-4103-BEAD-55C80DDD1591}" type="pres">
      <dgm:prSet presAssocID="{2020E850-7864-4E07-BD16-B0D3B17E8ABC}" presName="connectorText" presStyleLbl="sibTrans2D1" presStyleIdx="3" presStyleCnt="4"/>
      <dgm:spPr/>
    </dgm:pt>
    <dgm:pt modelId="{8C32869C-C796-47F3-8E48-B95BFB4ABDB6}" type="pres">
      <dgm:prSet presAssocID="{769E5AA0-976E-4016-97BE-E2667D419901}" presName="node" presStyleLbl="node1" presStyleIdx="3" presStyleCnt="4">
        <dgm:presLayoutVars>
          <dgm:bulletEnabled val="1"/>
        </dgm:presLayoutVars>
      </dgm:prSet>
      <dgm:spPr/>
    </dgm:pt>
  </dgm:ptLst>
  <dgm:cxnLst>
    <dgm:cxn modelId="{C03AFF0E-189E-4909-B765-BFD3FD4ADBEE}" srcId="{1B7842EA-391C-4B23-BD00-572840FCDB8B}" destId="{A8A88BE9-E7B4-4884-8F27-AFDCAD4DE8AD}" srcOrd="0" destOrd="0" parTransId="{69BFEA3B-620D-4815-85A7-CDC29B845BFF}" sibTransId="{2793F49C-D4E2-4B65-8FCA-AE1E4993C65C}"/>
    <dgm:cxn modelId="{32D48C16-F74C-4BFC-8C0B-FAF018DAC920}" type="presOf" srcId="{1B7842EA-391C-4B23-BD00-572840FCDB8B}" destId="{FDF121E5-37D7-4D31-9796-4EF541E61148}" srcOrd="0" destOrd="0" presId="urn:microsoft.com/office/officeart/2005/8/layout/radial5"/>
    <dgm:cxn modelId="{374A0B19-6300-41C4-B37C-472D720645DD}" type="presOf" srcId="{2020E850-7864-4E07-BD16-B0D3B17E8ABC}" destId="{EB15B124-1612-4103-BEAD-55C80DDD1591}" srcOrd="1" destOrd="0" presId="urn:microsoft.com/office/officeart/2005/8/layout/radial5"/>
    <dgm:cxn modelId="{E2F4542E-BF01-44EF-B7D6-960E84B11B92}" type="presOf" srcId="{A8A88BE9-E7B4-4884-8F27-AFDCAD4DE8AD}" destId="{11130F82-CB0B-40B9-B164-81D9E14267B2}" srcOrd="0" destOrd="0" presId="urn:microsoft.com/office/officeart/2005/8/layout/radial5"/>
    <dgm:cxn modelId="{5C36E83D-F577-4E9D-B56F-A5EB4922BEAB}" type="presOf" srcId="{76BE4D2D-084E-4FB2-A0F4-805AE6C04DC5}" destId="{66A70540-C2DD-4ABB-AEA8-0E76C8422174}" srcOrd="0" destOrd="0" presId="urn:microsoft.com/office/officeart/2005/8/layout/radial5"/>
    <dgm:cxn modelId="{95A41240-0BFB-4D3E-95A8-8409CB803A14}" type="presOf" srcId="{69BFEA3B-620D-4815-85A7-CDC29B845BFF}" destId="{E620CB7C-AC56-4239-A650-19026E566613}" srcOrd="0" destOrd="0" presId="urn:microsoft.com/office/officeart/2005/8/layout/radial5"/>
    <dgm:cxn modelId="{DF173F4D-B628-4952-8F6E-4A6A3F19D9B3}" type="presOf" srcId="{48DF38C7-3501-43FB-B1D5-02BABC26BB60}" destId="{158DD8A9-415C-451A-92F2-0345175AC559}" srcOrd="1" destOrd="0" presId="urn:microsoft.com/office/officeart/2005/8/layout/radial5"/>
    <dgm:cxn modelId="{93550A5A-BA17-48AD-B51C-01EB9EB90A66}" type="presOf" srcId="{2020E850-7864-4E07-BD16-B0D3B17E8ABC}" destId="{40DD2638-331F-4E19-8D88-6D346CAE5A43}" srcOrd="0" destOrd="0" presId="urn:microsoft.com/office/officeart/2005/8/layout/radial5"/>
    <dgm:cxn modelId="{17C1AD7B-5EC1-4A73-B482-404885550329}" type="presOf" srcId="{FC341ADE-1530-4360-A307-A72BDA12DFBC}" destId="{AC1582A6-1882-4EB0-BDDD-EE5DC9F046DA}" srcOrd="1" destOrd="0" presId="urn:microsoft.com/office/officeart/2005/8/layout/radial5"/>
    <dgm:cxn modelId="{F5DB3182-A599-4E59-AA3D-DF29D0CF83A1}" srcId="{1B7842EA-391C-4B23-BD00-572840FCDB8B}" destId="{76BE4D2D-084E-4FB2-A0F4-805AE6C04DC5}" srcOrd="2" destOrd="0" parTransId="{FC341ADE-1530-4360-A307-A72BDA12DFBC}" sibTransId="{F3578A21-268B-4DD2-8338-FC915EC8B033}"/>
    <dgm:cxn modelId="{DBB08785-C546-4B43-A794-4D11691CEA6E}" srcId="{1B7842EA-391C-4B23-BD00-572840FCDB8B}" destId="{6D56D45B-7331-4E80-8594-F5BA0B4F632D}" srcOrd="1" destOrd="0" parTransId="{48DF38C7-3501-43FB-B1D5-02BABC26BB60}" sibTransId="{ABFDF754-787F-46D7-8A6E-6389A03CC1DA}"/>
    <dgm:cxn modelId="{5F37DA91-B8FF-4143-BB6C-55E2B62467B7}" srcId="{7D34E5B5-29AE-4EA4-987C-6FAF5CA3463D}" destId="{1B7842EA-391C-4B23-BD00-572840FCDB8B}" srcOrd="0" destOrd="0" parTransId="{85CF6231-4028-4F73-B4CC-6E550AA4D272}" sibTransId="{C1CE2AA5-E0BA-4849-836C-A56C07E4194B}"/>
    <dgm:cxn modelId="{A21C30A7-25E2-4947-A859-A3CC06E63896}" type="presOf" srcId="{FC341ADE-1530-4360-A307-A72BDA12DFBC}" destId="{670ACEC3-FDA6-4623-B88D-5B838C785151}" srcOrd="0" destOrd="0" presId="urn:microsoft.com/office/officeart/2005/8/layout/radial5"/>
    <dgm:cxn modelId="{8D7983AD-4DA6-4EB3-9EF6-A2D1D28A6BA6}" type="presOf" srcId="{7D34E5B5-29AE-4EA4-987C-6FAF5CA3463D}" destId="{C3D29A03-75A7-4D56-B097-52BA10D02BFE}" srcOrd="0" destOrd="0" presId="urn:microsoft.com/office/officeart/2005/8/layout/radial5"/>
    <dgm:cxn modelId="{66EF14D0-AD5E-4BF1-8A63-72F4F09EF05B}" type="presOf" srcId="{48DF38C7-3501-43FB-B1D5-02BABC26BB60}" destId="{6039801C-8BE5-4F15-AD30-E3C1839A52F2}" srcOrd="0" destOrd="0" presId="urn:microsoft.com/office/officeart/2005/8/layout/radial5"/>
    <dgm:cxn modelId="{DC7CA9D6-5063-4383-8679-B3D8EB049FFC}" type="presOf" srcId="{69BFEA3B-620D-4815-85A7-CDC29B845BFF}" destId="{1CDDED6F-8B41-4467-818F-3D2DD8EA85E0}" srcOrd="1" destOrd="0" presId="urn:microsoft.com/office/officeart/2005/8/layout/radial5"/>
    <dgm:cxn modelId="{8BDDA4E6-899C-4A3D-8410-ACCC5D1F46BF}" type="presOf" srcId="{6D56D45B-7331-4E80-8594-F5BA0B4F632D}" destId="{F880D50C-34E7-4103-809C-204F887E8630}" srcOrd="0" destOrd="0" presId="urn:microsoft.com/office/officeart/2005/8/layout/radial5"/>
    <dgm:cxn modelId="{245AD4F2-456A-4ABB-86DC-FC403E646D04}" type="presOf" srcId="{769E5AA0-976E-4016-97BE-E2667D419901}" destId="{8C32869C-C796-47F3-8E48-B95BFB4ABDB6}" srcOrd="0" destOrd="0" presId="urn:microsoft.com/office/officeart/2005/8/layout/radial5"/>
    <dgm:cxn modelId="{4CFF18F8-A9DC-482F-A72A-51ED8CFF99E0}" srcId="{1B7842EA-391C-4B23-BD00-572840FCDB8B}" destId="{769E5AA0-976E-4016-97BE-E2667D419901}" srcOrd="3" destOrd="0" parTransId="{2020E850-7864-4E07-BD16-B0D3B17E8ABC}" sibTransId="{71477DA4-AD7E-4BA0-BD07-0C613AD4A239}"/>
    <dgm:cxn modelId="{82665101-B5BF-486A-A592-4F8F168DA6F7}" type="presParOf" srcId="{C3D29A03-75A7-4D56-B097-52BA10D02BFE}" destId="{FDF121E5-37D7-4D31-9796-4EF541E61148}" srcOrd="0" destOrd="0" presId="urn:microsoft.com/office/officeart/2005/8/layout/radial5"/>
    <dgm:cxn modelId="{513F53FF-7B42-4A8E-B85D-3161D446BD88}" type="presParOf" srcId="{C3D29A03-75A7-4D56-B097-52BA10D02BFE}" destId="{E620CB7C-AC56-4239-A650-19026E566613}" srcOrd="1" destOrd="0" presId="urn:microsoft.com/office/officeart/2005/8/layout/radial5"/>
    <dgm:cxn modelId="{B953339E-61AE-45B6-BD78-3619A79C61A9}" type="presParOf" srcId="{E620CB7C-AC56-4239-A650-19026E566613}" destId="{1CDDED6F-8B41-4467-818F-3D2DD8EA85E0}" srcOrd="0" destOrd="0" presId="urn:microsoft.com/office/officeart/2005/8/layout/radial5"/>
    <dgm:cxn modelId="{4A54E615-2774-4804-AC71-835D5BC0EFCE}" type="presParOf" srcId="{C3D29A03-75A7-4D56-B097-52BA10D02BFE}" destId="{11130F82-CB0B-40B9-B164-81D9E14267B2}" srcOrd="2" destOrd="0" presId="urn:microsoft.com/office/officeart/2005/8/layout/radial5"/>
    <dgm:cxn modelId="{2723C39C-14BC-4441-8184-F002F43BAA52}" type="presParOf" srcId="{C3D29A03-75A7-4D56-B097-52BA10D02BFE}" destId="{6039801C-8BE5-4F15-AD30-E3C1839A52F2}" srcOrd="3" destOrd="0" presId="urn:microsoft.com/office/officeart/2005/8/layout/radial5"/>
    <dgm:cxn modelId="{D37D6B9A-5121-4C91-9765-1457B436E988}" type="presParOf" srcId="{6039801C-8BE5-4F15-AD30-E3C1839A52F2}" destId="{158DD8A9-415C-451A-92F2-0345175AC559}" srcOrd="0" destOrd="0" presId="urn:microsoft.com/office/officeart/2005/8/layout/radial5"/>
    <dgm:cxn modelId="{B5A2997F-AA8D-4E9B-8777-B6A5A7693E26}" type="presParOf" srcId="{C3D29A03-75A7-4D56-B097-52BA10D02BFE}" destId="{F880D50C-34E7-4103-809C-204F887E8630}" srcOrd="4" destOrd="0" presId="urn:microsoft.com/office/officeart/2005/8/layout/radial5"/>
    <dgm:cxn modelId="{E324A25D-5E94-435C-A36C-A7940065FBFB}" type="presParOf" srcId="{C3D29A03-75A7-4D56-B097-52BA10D02BFE}" destId="{670ACEC3-FDA6-4623-B88D-5B838C785151}" srcOrd="5" destOrd="0" presId="urn:microsoft.com/office/officeart/2005/8/layout/radial5"/>
    <dgm:cxn modelId="{85C00A8F-76AB-49DA-B68B-4AF8A835F500}" type="presParOf" srcId="{670ACEC3-FDA6-4623-B88D-5B838C785151}" destId="{AC1582A6-1882-4EB0-BDDD-EE5DC9F046DA}" srcOrd="0" destOrd="0" presId="urn:microsoft.com/office/officeart/2005/8/layout/radial5"/>
    <dgm:cxn modelId="{5A7235F1-0ED6-460D-8864-F06E11E9A21F}" type="presParOf" srcId="{C3D29A03-75A7-4D56-B097-52BA10D02BFE}" destId="{66A70540-C2DD-4ABB-AEA8-0E76C8422174}" srcOrd="6" destOrd="0" presId="urn:microsoft.com/office/officeart/2005/8/layout/radial5"/>
    <dgm:cxn modelId="{B4A6E69C-E9FA-42F5-87C6-C582EE455C47}" type="presParOf" srcId="{C3D29A03-75A7-4D56-B097-52BA10D02BFE}" destId="{40DD2638-331F-4E19-8D88-6D346CAE5A43}" srcOrd="7" destOrd="0" presId="urn:microsoft.com/office/officeart/2005/8/layout/radial5"/>
    <dgm:cxn modelId="{16A2DC89-14BA-4EA0-9471-F40677030B9B}" type="presParOf" srcId="{40DD2638-331F-4E19-8D88-6D346CAE5A43}" destId="{EB15B124-1612-4103-BEAD-55C80DDD1591}" srcOrd="0" destOrd="0" presId="urn:microsoft.com/office/officeart/2005/8/layout/radial5"/>
    <dgm:cxn modelId="{5F9E8F49-6B4F-47AF-A26A-A31D9E8D4624}" type="presParOf" srcId="{C3D29A03-75A7-4D56-B097-52BA10D02BFE}" destId="{8C32869C-C796-47F3-8E48-B95BFB4ABDB6}"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121E5-37D7-4D31-9796-4EF541E61148}">
      <dsp:nvSpPr>
        <dsp:cNvPr id="0" name=""/>
        <dsp:cNvSpPr/>
      </dsp:nvSpPr>
      <dsp:spPr>
        <a:xfrm>
          <a:off x="2304547" y="2080064"/>
          <a:ext cx="1226740" cy="1138992"/>
        </a:xfrm>
        <a:prstGeom prst="ellipse">
          <a:avLst/>
        </a:prstGeom>
        <a:gradFill flip="none" rotWithShape="0">
          <a:gsLst>
            <a:gs pos="0">
              <a:srgbClr val="4FCFC0">
                <a:shade val="30000"/>
                <a:satMod val="115000"/>
              </a:srgbClr>
            </a:gs>
            <a:gs pos="50000">
              <a:srgbClr val="4FCFC0">
                <a:shade val="67500"/>
                <a:satMod val="115000"/>
              </a:srgbClr>
            </a:gs>
            <a:gs pos="100000">
              <a:srgbClr val="4FCFC0">
                <a:shade val="100000"/>
                <a:satMod val="115000"/>
              </a:srgbClr>
            </a:gs>
          </a:gsLst>
          <a:lin ang="13500000" scaled="1"/>
          <a:tileRect/>
        </a:gra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0" i="0" kern="1200" dirty="0"/>
            <a:t>Pillars of Cloud Native</a:t>
          </a:r>
          <a:endParaRPr lang="en-US" sz="1400" kern="1200" dirty="0"/>
        </a:p>
      </dsp:txBody>
      <dsp:txXfrm>
        <a:off x="2484199" y="2246866"/>
        <a:ext cx="867436" cy="805388"/>
      </dsp:txXfrm>
    </dsp:sp>
    <dsp:sp modelId="{E620CB7C-AC56-4239-A650-19026E566613}">
      <dsp:nvSpPr>
        <dsp:cNvPr id="0" name=""/>
        <dsp:cNvSpPr/>
      </dsp:nvSpPr>
      <dsp:spPr>
        <a:xfrm rot="16288668">
          <a:off x="2803621" y="1597850"/>
          <a:ext cx="270746" cy="4694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843186" y="1732328"/>
        <a:ext cx="189522" cy="281642"/>
      </dsp:txXfrm>
    </dsp:sp>
    <dsp:sp modelId="{11130F82-CB0B-40B9-B164-81D9E14267B2}">
      <dsp:nvSpPr>
        <dsp:cNvPr id="0" name=""/>
        <dsp:cNvSpPr/>
      </dsp:nvSpPr>
      <dsp:spPr>
        <a:xfrm>
          <a:off x="2250263" y="96994"/>
          <a:ext cx="1429014" cy="1472820"/>
        </a:xfrm>
        <a:prstGeom prst="ellipse">
          <a:avLst/>
        </a:prstGeom>
        <a:gradFill flip="none" rotWithShape="0">
          <a:gsLst>
            <a:gs pos="0">
              <a:schemeClr val="accent4">
                <a:shade val="30000"/>
                <a:satMod val="115000"/>
              </a:schemeClr>
            </a:gs>
            <a:gs pos="50000">
              <a:schemeClr val="accent4">
                <a:shade val="67500"/>
                <a:satMod val="115000"/>
              </a:schemeClr>
            </a:gs>
            <a:gs pos="100000">
              <a:schemeClr val="accent4">
                <a:shade val="100000"/>
                <a:satMod val="115000"/>
              </a:schemeClr>
            </a:gs>
          </a:gsLst>
          <a:lin ang="10800000" scaled="1"/>
          <a:tileRect/>
        </a:gra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0" tIns="17780" rIns="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Microservice</a:t>
          </a:r>
        </a:p>
      </dsp:txBody>
      <dsp:txXfrm>
        <a:off x="2459537" y="312683"/>
        <a:ext cx="1010466" cy="1041442"/>
      </dsp:txXfrm>
    </dsp:sp>
    <dsp:sp modelId="{6039801C-8BE5-4F15-AD30-E3C1839A52F2}">
      <dsp:nvSpPr>
        <dsp:cNvPr id="0" name=""/>
        <dsp:cNvSpPr/>
      </dsp:nvSpPr>
      <dsp:spPr>
        <a:xfrm>
          <a:off x="3669381" y="2414859"/>
          <a:ext cx="332680" cy="4694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669381" y="2508739"/>
        <a:ext cx="232876" cy="281642"/>
      </dsp:txXfrm>
    </dsp:sp>
    <dsp:sp modelId="{F880D50C-34E7-4103-809C-204F887E8630}">
      <dsp:nvSpPr>
        <dsp:cNvPr id="0" name=""/>
        <dsp:cNvSpPr/>
      </dsp:nvSpPr>
      <dsp:spPr>
        <a:xfrm>
          <a:off x="4158987" y="1959262"/>
          <a:ext cx="1380596" cy="1380596"/>
        </a:xfrm>
        <a:prstGeom prst="ellipse">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3500000" scaled="1"/>
          <a:tileRect/>
        </a:gra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Containers</a:t>
          </a:r>
        </a:p>
      </dsp:txBody>
      <dsp:txXfrm>
        <a:off x="4361171" y="2161446"/>
        <a:ext cx="976228" cy="976228"/>
      </dsp:txXfrm>
    </dsp:sp>
    <dsp:sp modelId="{670ACEC3-FDA6-4623-B88D-5B838C785151}">
      <dsp:nvSpPr>
        <dsp:cNvPr id="0" name=""/>
        <dsp:cNvSpPr/>
      </dsp:nvSpPr>
      <dsp:spPr>
        <a:xfrm rot="5400000">
          <a:off x="2739950" y="3310068"/>
          <a:ext cx="355933" cy="4694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793340" y="3350558"/>
        <a:ext cx="249153" cy="281642"/>
      </dsp:txXfrm>
    </dsp:sp>
    <dsp:sp modelId="{66A70540-C2DD-4ABB-AEA8-0E76C8422174}">
      <dsp:nvSpPr>
        <dsp:cNvPr id="0" name=""/>
        <dsp:cNvSpPr/>
      </dsp:nvSpPr>
      <dsp:spPr>
        <a:xfrm>
          <a:off x="2227619" y="3890630"/>
          <a:ext cx="1380596" cy="1380596"/>
        </a:xfrm>
        <a:prstGeom prst="ellipse">
          <a:avLst/>
        </a:prstGeom>
        <a:gradFill flip="none" rotWithShape="0">
          <a:gsLst>
            <a:gs pos="0">
              <a:schemeClr val="accent6">
                <a:shade val="30000"/>
                <a:satMod val="115000"/>
              </a:schemeClr>
            </a:gs>
            <a:gs pos="50000">
              <a:schemeClr val="accent6">
                <a:shade val="67500"/>
                <a:satMod val="115000"/>
              </a:schemeClr>
            </a:gs>
            <a:gs pos="100000">
              <a:schemeClr val="accent6">
                <a:shade val="100000"/>
                <a:satMod val="115000"/>
              </a:schemeClr>
            </a:gs>
          </a:gsLst>
          <a:lin ang="10800000" scaled="1"/>
          <a:tileRect/>
        </a:gra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err="1"/>
            <a:t>Devops</a:t>
          </a:r>
          <a:endParaRPr lang="en-US" sz="1400" kern="1200" dirty="0"/>
        </a:p>
      </dsp:txBody>
      <dsp:txXfrm>
        <a:off x="2429803" y="4092814"/>
        <a:ext cx="976228" cy="976228"/>
      </dsp:txXfrm>
    </dsp:sp>
    <dsp:sp modelId="{40DD2638-331F-4E19-8D88-6D346CAE5A43}">
      <dsp:nvSpPr>
        <dsp:cNvPr id="0" name=""/>
        <dsp:cNvSpPr/>
      </dsp:nvSpPr>
      <dsp:spPr>
        <a:xfrm rot="10800000">
          <a:off x="1833772" y="2414859"/>
          <a:ext cx="332680" cy="4694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933576" y="2508739"/>
        <a:ext cx="232876" cy="281642"/>
      </dsp:txXfrm>
    </dsp:sp>
    <dsp:sp modelId="{8C32869C-C796-47F3-8E48-B95BFB4ABDB6}">
      <dsp:nvSpPr>
        <dsp:cNvPr id="0" name=""/>
        <dsp:cNvSpPr/>
      </dsp:nvSpPr>
      <dsp:spPr>
        <a:xfrm>
          <a:off x="296251" y="1959262"/>
          <a:ext cx="1380596" cy="1380596"/>
        </a:xfrm>
        <a:prstGeom prst="ellipse">
          <a:avLst/>
        </a:prstGeom>
        <a:gradFill flip="none" rotWithShape="0">
          <a:gsLst>
            <a:gs pos="0">
              <a:schemeClr val="accent5">
                <a:shade val="30000"/>
                <a:satMod val="115000"/>
              </a:schemeClr>
            </a:gs>
            <a:gs pos="50000">
              <a:schemeClr val="accent5">
                <a:shade val="67500"/>
                <a:satMod val="115000"/>
              </a:schemeClr>
            </a:gs>
            <a:gs pos="100000">
              <a:schemeClr val="accent5">
                <a:shade val="100000"/>
                <a:satMod val="115000"/>
              </a:schemeClr>
            </a:gs>
          </a:gsLst>
          <a:lin ang="10800000" scaled="1"/>
          <a:tileRect/>
        </a:gra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Continuous Delivery</a:t>
          </a:r>
        </a:p>
      </dsp:txBody>
      <dsp:txXfrm>
        <a:off x="498435" y="2161446"/>
        <a:ext cx="976228" cy="97622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28497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Title Slide_option 1" preserve="1">
  <p:cSld name="3_Title Slide_option 1">
    <p:spTree>
      <p:nvGrpSpPr>
        <p:cNvPr id="1" name="Shape 6"/>
        <p:cNvGrpSpPr/>
        <p:nvPr/>
      </p:nvGrpSpPr>
      <p:grpSpPr>
        <a:xfrm>
          <a:off x="0" y="0"/>
          <a:ext cx="0" cy="0"/>
          <a:chOff x="0" y="0"/>
          <a:chExt cx="0" cy="0"/>
        </a:xfrm>
      </p:grpSpPr>
      <p:pic>
        <p:nvPicPr>
          <p:cNvPr id="7" name="Google Shape;7;p8"/>
          <p:cNvPicPr preferRelativeResize="0"/>
          <p:nvPr/>
        </p:nvPicPr>
        <p:blipFill rotWithShape="1">
          <a:blip r:embed="rId3">
            <a:alphaModFix/>
          </a:blip>
          <a:srcRect l="3455" t="4216" r="719" b="17834"/>
          <a:stretch/>
        </p:blipFill>
        <p:spPr>
          <a:xfrm>
            <a:off x="3078" y="720442"/>
            <a:ext cx="8509091" cy="5191101"/>
          </a:xfrm>
          <a:prstGeom prst="rect">
            <a:avLst/>
          </a:prstGeom>
          <a:noFill/>
          <a:ln>
            <a:noFill/>
          </a:ln>
        </p:spPr>
      </p:pic>
      <p:grpSp>
        <p:nvGrpSpPr>
          <p:cNvPr id="8" name="Google Shape;8;p8"/>
          <p:cNvGrpSpPr/>
          <p:nvPr/>
        </p:nvGrpSpPr>
        <p:grpSpPr>
          <a:xfrm>
            <a:off x="2" y="5876109"/>
            <a:ext cx="12192000" cy="54001"/>
            <a:chOff x="2" y="5876103"/>
            <a:chExt cx="12192000" cy="54001"/>
          </a:xfrm>
        </p:grpSpPr>
        <p:sp>
          <p:nvSpPr>
            <p:cNvPr id="9" name="Google Shape;9;p8"/>
            <p:cNvSpPr/>
            <p:nvPr/>
          </p:nvSpPr>
          <p:spPr>
            <a:xfrm rot="-5400000">
              <a:off x="1881002" y="3995103"/>
              <a:ext cx="54000" cy="38160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defTabSz="847521" rtl="0" eaLnBrk="1" fontAlgn="auto" latinLnBrk="0" hangingPunct="1">
                <a:lnSpc>
                  <a:spcPct val="100000"/>
                </a:lnSpc>
                <a:spcBef>
                  <a:spcPts val="0"/>
                </a:spcBef>
                <a:spcAft>
                  <a:spcPts val="0"/>
                </a:spcAft>
                <a:buClr>
                  <a:srgbClr val="000000"/>
                </a:buClr>
                <a:buSzTx/>
                <a:buFont typeface="Arial"/>
                <a:buNone/>
                <a:tabLst/>
                <a:defRPr/>
              </a:pPr>
              <a:endParaRPr kumimoji="0" sz="1668"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0" name="Google Shape;10;p8"/>
            <p:cNvSpPr/>
            <p:nvPr/>
          </p:nvSpPr>
          <p:spPr>
            <a:xfrm rot="-5400000">
              <a:off x="10133002" y="3871103"/>
              <a:ext cx="54000" cy="4064000"/>
            </a:xfrm>
            <a:prstGeom prst="rect">
              <a:avLst/>
            </a:prstGeom>
            <a:solidFill>
              <a:srgbClr val="ED1C24"/>
            </a:solidFill>
            <a:ln>
              <a:noFill/>
            </a:ln>
          </p:spPr>
          <p:txBody>
            <a:bodyPr spcFirstLastPara="1" wrap="square" lIns="91425" tIns="45700" rIns="91425" bIns="45700" anchor="ctr" anchorCtr="0">
              <a:noAutofit/>
            </a:bodyPr>
            <a:lstStyle/>
            <a:p>
              <a:pPr marL="0" marR="0" lvl="0" indent="0" algn="ctr" defTabSz="847521" rtl="0" eaLnBrk="1" fontAlgn="auto" latinLnBrk="0" hangingPunct="1">
                <a:lnSpc>
                  <a:spcPct val="100000"/>
                </a:lnSpc>
                <a:spcBef>
                  <a:spcPts val="0"/>
                </a:spcBef>
                <a:spcAft>
                  <a:spcPts val="0"/>
                </a:spcAft>
                <a:buClr>
                  <a:srgbClr val="000000"/>
                </a:buClr>
                <a:buSzTx/>
                <a:buFont typeface="Arial"/>
                <a:buNone/>
                <a:tabLst/>
                <a:defRPr/>
              </a:pPr>
              <a:endParaRPr kumimoji="0" sz="1668"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
          <p:nvSpPr>
            <p:cNvPr id="11" name="Google Shape;11;p8"/>
            <p:cNvSpPr/>
            <p:nvPr/>
          </p:nvSpPr>
          <p:spPr>
            <a:xfrm rot="-5400000">
              <a:off x="6069000" y="3599104"/>
              <a:ext cx="54000" cy="46080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defTabSz="847521" rtl="0" eaLnBrk="1" fontAlgn="auto" latinLnBrk="0" hangingPunct="1">
                <a:lnSpc>
                  <a:spcPct val="100000"/>
                </a:lnSpc>
                <a:spcBef>
                  <a:spcPts val="0"/>
                </a:spcBef>
                <a:spcAft>
                  <a:spcPts val="0"/>
                </a:spcAft>
                <a:buClr>
                  <a:srgbClr val="000000"/>
                </a:buClr>
                <a:buSzTx/>
                <a:buFont typeface="Arial"/>
                <a:buNone/>
                <a:tabLst/>
                <a:defRPr/>
              </a:pPr>
              <a:endParaRPr kumimoji="0" sz="1668"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grpSp>
      <p:pic>
        <p:nvPicPr>
          <p:cNvPr id="12" name="Google Shape;12;p8"/>
          <p:cNvPicPr preferRelativeResize="0"/>
          <p:nvPr/>
        </p:nvPicPr>
        <p:blipFill rotWithShape="1">
          <a:blip r:embed="rId4">
            <a:alphaModFix/>
          </a:blip>
          <a:srcRect/>
          <a:stretch/>
        </p:blipFill>
        <p:spPr>
          <a:xfrm>
            <a:off x="5369373" y="5054309"/>
            <a:ext cx="1440000" cy="1440000"/>
          </a:xfrm>
          <a:prstGeom prst="rect">
            <a:avLst/>
          </a:prstGeom>
          <a:noFill/>
          <a:ln>
            <a:noFill/>
          </a:ln>
        </p:spPr>
      </p:pic>
      <p:sp>
        <p:nvSpPr>
          <p:cNvPr id="13" name="Google Shape;13;p8"/>
          <p:cNvSpPr txBox="1">
            <a:spLocks noGrp="1"/>
          </p:cNvSpPr>
          <p:nvPr>
            <p:ph type="ctrTitle"/>
          </p:nvPr>
        </p:nvSpPr>
        <p:spPr>
          <a:xfrm>
            <a:off x="3393315" y="646777"/>
            <a:ext cx="8642351" cy="1485245"/>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211D70"/>
              </a:buClr>
              <a:buSzPts val="4000"/>
              <a:buFont typeface="Arial"/>
              <a:buNone/>
              <a:defRPr sz="3708" b="1" i="0" u="none" strike="noStrike" cap="none">
                <a:solidFill>
                  <a:srgbClr val="211D70"/>
                </a:solidFill>
                <a:latin typeface="Arial"/>
                <a:ea typeface="Arial"/>
                <a:cs typeface="Arial"/>
                <a:sym typeface="Arial"/>
              </a:defRPr>
            </a:lvl1pPr>
            <a:lvl2pPr lvl="1">
              <a:spcBef>
                <a:spcPts val="0"/>
              </a:spcBef>
              <a:spcAft>
                <a:spcPts val="0"/>
              </a:spcAft>
              <a:buSzPts val="1400"/>
              <a:buNone/>
              <a:defRPr sz="1668"/>
            </a:lvl2pPr>
            <a:lvl3pPr lvl="2">
              <a:spcBef>
                <a:spcPts val="0"/>
              </a:spcBef>
              <a:spcAft>
                <a:spcPts val="0"/>
              </a:spcAft>
              <a:buSzPts val="1400"/>
              <a:buNone/>
              <a:defRPr sz="1668"/>
            </a:lvl3pPr>
            <a:lvl4pPr lvl="3">
              <a:spcBef>
                <a:spcPts val="0"/>
              </a:spcBef>
              <a:spcAft>
                <a:spcPts val="0"/>
              </a:spcAft>
              <a:buSzPts val="1400"/>
              <a:buNone/>
              <a:defRPr sz="1668"/>
            </a:lvl4pPr>
            <a:lvl5pPr lvl="4">
              <a:spcBef>
                <a:spcPts val="0"/>
              </a:spcBef>
              <a:spcAft>
                <a:spcPts val="0"/>
              </a:spcAft>
              <a:buSzPts val="1400"/>
              <a:buNone/>
              <a:defRPr sz="1668"/>
            </a:lvl5pPr>
            <a:lvl6pPr lvl="5">
              <a:spcBef>
                <a:spcPts val="0"/>
              </a:spcBef>
              <a:spcAft>
                <a:spcPts val="0"/>
              </a:spcAft>
              <a:buSzPts val="1400"/>
              <a:buNone/>
              <a:defRPr sz="1668"/>
            </a:lvl6pPr>
            <a:lvl7pPr lvl="6">
              <a:spcBef>
                <a:spcPts val="0"/>
              </a:spcBef>
              <a:spcAft>
                <a:spcPts val="0"/>
              </a:spcAft>
              <a:buSzPts val="1400"/>
              <a:buNone/>
              <a:defRPr sz="1668"/>
            </a:lvl7pPr>
            <a:lvl8pPr lvl="7">
              <a:spcBef>
                <a:spcPts val="0"/>
              </a:spcBef>
              <a:spcAft>
                <a:spcPts val="0"/>
              </a:spcAft>
              <a:buSzPts val="1400"/>
              <a:buNone/>
              <a:defRPr sz="1668"/>
            </a:lvl8pPr>
            <a:lvl9pPr lvl="8">
              <a:spcBef>
                <a:spcPts val="0"/>
              </a:spcBef>
              <a:spcAft>
                <a:spcPts val="0"/>
              </a:spcAft>
              <a:buSzPts val="1400"/>
              <a:buNone/>
              <a:defRPr sz="1668"/>
            </a:lvl9pPr>
          </a:lstStyle>
          <a:p>
            <a:endParaRPr/>
          </a:p>
        </p:txBody>
      </p:sp>
      <p:sp>
        <p:nvSpPr>
          <p:cNvPr id="14" name="Google Shape;14;p8"/>
          <p:cNvSpPr txBox="1">
            <a:spLocks noGrp="1"/>
          </p:cNvSpPr>
          <p:nvPr>
            <p:ph type="subTitle" idx="1"/>
          </p:nvPr>
        </p:nvSpPr>
        <p:spPr>
          <a:xfrm>
            <a:off x="3393315" y="2502273"/>
            <a:ext cx="4213381" cy="1309822"/>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900"/>
              </a:spcBef>
              <a:spcAft>
                <a:spcPts val="0"/>
              </a:spcAft>
              <a:buClr>
                <a:schemeClr val="dk1"/>
              </a:buClr>
              <a:buSzPts val="2400"/>
              <a:buFont typeface="Arial"/>
              <a:buNone/>
              <a:defRPr sz="2225" b="0" i="0" u="none" strike="noStrike" cap="none">
                <a:solidFill>
                  <a:schemeClr val="dk1"/>
                </a:solidFill>
                <a:latin typeface="Arial"/>
                <a:ea typeface="Arial"/>
                <a:cs typeface="Arial"/>
                <a:sym typeface="Arial"/>
              </a:defRPr>
            </a:lvl1pPr>
            <a:lvl2pPr marR="0" lvl="1" algn="ctr" rtl="0">
              <a:lnSpc>
                <a:spcPct val="90000"/>
              </a:lnSpc>
              <a:spcBef>
                <a:spcPts val="464"/>
              </a:spcBef>
              <a:spcAft>
                <a:spcPts val="0"/>
              </a:spcAft>
              <a:buClr>
                <a:schemeClr val="dk1"/>
              </a:buClr>
              <a:buSzPts val="2000"/>
              <a:buFont typeface="Arial"/>
              <a:buNone/>
              <a:defRPr sz="1853" b="0" i="0" u="none" strike="noStrike" cap="none">
                <a:solidFill>
                  <a:schemeClr val="dk1"/>
                </a:solidFill>
                <a:latin typeface="Calibri"/>
                <a:ea typeface="Calibri"/>
                <a:cs typeface="Calibri"/>
                <a:sym typeface="Calibri"/>
              </a:defRPr>
            </a:lvl2pPr>
            <a:lvl3pPr marR="0" lvl="2" algn="ctr" rtl="0">
              <a:lnSpc>
                <a:spcPct val="90000"/>
              </a:lnSpc>
              <a:spcBef>
                <a:spcPts val="464"/>
              </a:spcBef>
              <a:spcAft>
                <a:spcPts val="0"/>
              </a:spcAft>
              <a:buClr>
                <a:schemeClr val="dk1"/>
              </a:buClr>
              <a:buSzPts val="1800"/>
              <a:buFont typeface="Arial"/>
              <a:buNone/>
              <a:defRPr sz="1668" b="0" i="0" u="none" strike="noStrike" cap="none">
                <a:solidFill>
                  <a:schemeClr val="dk1"/>
                </a:solidFill>
                <a:latin typeface="Calibri"/>
                <a:ea typeface="Calibri"/>
                <a:cs typeface="Calibri"/>
                <a:sym typeface="Calibri"/>
              </a:defRPr>
            </a:lvl3pPr>
            <a:lvl4pPr marR="0" lvl="3" algn="ctr" rtl="0">
              <a:lnSpc>
                <a:spcPct val="90000"/>
              </a:lnSpc>
              <a:spcBef>
                <a:spcPts val="464"/>
              </a:spcBef>
              <a:spcAft>
                <a:spcPts val="0"/>
              </a:spcAft>
              <a:buClr>
                <a:schemeClr val="dk1"/>
              </a:buClr>
              <a:buSzPts val="1600"/>
              <a:buFont typeface="Arial"/>
              <a:buNone/>
              <a:defRPr sz="1483" b="0" i="0" u="none" strike="noStrike" cap="none">
                <a:solidFill>
                  <a:schemeClr val="dk1"/>
                </a:solidFill>
                <a:latin typeface="Calibri"/>
                <a:ea typeface="Calibri"/>
                <a:cs typeface="Calibri"/>
                <a:sym typeface="Calibri"/>
              </a:defRPr>
            </a:lvl4pPr>
            <a:lvl5pPr marR="0" lvl="4" algn="ctr" rtl="0">
              <a:lnSpc>
                <a:spcPct val="90000"/>
              </a:lnSpc>
              <a:spcBef>
                <a:spcPts val="464"/>
              </a:spcBef>
              <a:spcAft>
                <a:spcPts val="0"/>
              </a:spcAft>
              <a:buClr>
                <a:schemeClr val="dk1"/>
              </a:buClr>
              <a:buSzPts val="1600"/>
              <a:buFont typeface="Arial"/>
              <a:buNone/>
              <a:defRPr sz="1483" b="0" i="0" u="none" strike="noStrike" cap="none">
                <a:solidFill>
                  <a:schemeClr val="dk1"/>
                </a:solidFill>
                <a:latin typeface="Calibri"/>
                <a:ea typeface="Calibri"/>
                <a:cs typeface="Calibri"/>
                <a:sym typeface="Calibri"/>
              </a:defRPr>
            </a:lvl5pPr>
            <a:lvl6pPr marR="0" lvl="5" algn="ctr" rtl="0">
              <a:lnSpc>
                <a:spcPct val="90000"/>
              </a:lnSpc>
              <a:spcBef>
                <a:spcPts val="464"/>
              </a:spcBef>
              <a:spcAft>
                <a:spcPts val="0"/>
              </a:spcAft>
              <a:buClr>
                <a:schemeClr val="dk1"/>
              </a:buClr>
              <a:buSzPts val="1600"/>
              <a:buFont typeface="Arial"/>
              <a:buNone/>
              <a:defRPr sz="1483" b="0" i="0" u="none" strike="noStrike" cap="none">
                <a:solidFill>
                  <a:schemeClr val="dk1"/>
                </a:solidFill>
                <a:latin typeface="Calibri"/>
                <a:ea typeface="Calibri"/>
                <a:cs typeface="Calibri"/>
                <a:sym typeface="Calibri"/>
              </a:defRPr>
            </a:lvl6pPr>
            <a:lvl7pPr marR="0" lvl="6" algn="ctr" rtl="0">
              <a:lnSpc>
                <a:spcPct val="90000"/>
              </a:lnSpc>
              <a:spcBef>
                <a:spcPts val="464"/>
              </a:spcBef>
              <a:spcAft>
                <a:spcPts val="0"/>
              </a:spcAft>
              <a:buClr>
                <a:schemeClr val="dk1"/>
              </a:buClr>
              <a:buSzPts val="1600"/>
              <a:buFont typeface="Arial"/>
              <a:buNone/>
              <a:defRPr sz="1483" b="0" i="0" u="none" strike="noStrike" cap="none">
                <a:solidFill>
                  <a:schemeClr val="dk1"/>
                </a:solidFill>
                <a:latin typeface="Calibri"/>
                <a:ea typeface="Calibri"/>
                <a:cs typeface="Calibri"/>
                <a:sym typeface="Calibri"/>
              </a:defRPr>
            </a:lvl7pPr>
            <a:lvl8pPr marR="0" lvl="7" algn="ctr" rtl="0">
              <a:lnSpc>
                <a:spcPct val="90000"/>
              </a:lnSpc>
              <a:spcBef>
                <a:spcPts val="464"/>
              </a:spcBef>
              <a:spcAft>
                <a:spcPts val="0"/>
              </a:spcAft>
              <a:buClr>
                <a:schemeClr val="dk1"/>
              </a:buClr>
              <a:buSzPts val="1600"/>
              <a:buFont typeface="Arial"/>
              <a:buNone/>
              <a:defRPr sz="1483" b="0" i="0" u="none" strike="noStrike" cap="none">
                <a:solidFill>
                  <a:schemeClr val="dk1"/>
                </a:solidFill>
                <a:latin typeface="Calibri"/>
                <a:ea typeface="Calibri"/>
                <a:cs typeface="Calibri"/>
                <a:sym typeface="Calibri"/>
              </a:defRPr>
            </a:lvl8pPr>
            <a:lvl9pPr marR="0" lvl="8" algn="ctr" rtl="0">
              <a:lnSpc>
                <a:spcPct val="90000"/>
              </a:lnSpc>
              <a:spcBef>
                <a:spcPts val="464"/>
              </a:spcBef>
              <a:spcAft>
                <a:spcPts val="0"/>
              </a:spcAft>
              <a:buClr>
                <a:schemeClr val="dk1"/>
              </a:buClr>
              <a:buSzPts val="1600"/>
              <a:buFont typeface="Arial"/>
              <a:buNone/>
              <a:defRPr sz="1483" b="0" i="0" u="none" strike="noStrike" cap="none">
                <a:solidFill>
                  <a:schemeClr val="dk1"/>
                </a:solidFill>
                <a:latin typeface="Calibri"/>
                <a:ea typeface="Calibri"/>
                <a:cs typeface="Calibri"/>
                <a:sym typeface="Calibri"/>
              </a:defRPr>
            </a:lvl9pPr>
          </a:lstStyle>
          <a:p>
            <a:endParaRPr dirty="0"/>
          </a:p>
        </p:txBody>
      </p:sp>
      <p:sp>
        <p:nvSpPr>
          <p:cNvPr id="15" name="Google Shape;15;p8"/>
          <p:cNvSpPr txBox="1">
            <a:spLocks noGrp="1"/>
          </p:cNvSpPr>
          <p:nvPr>
            <p:ph type="body" idx="2"/>
          </p:nvPr>
        </p:nvSpPr>
        <p:spPr>
          <a:xfrm>
            <a:off x="7840870" y="2510642"/>
            <a:ext cx="4194795" cy="1301459"/>
          </a:xfrm>
          <a:prstGeom prst="rect">
            <a:avLst/>
          </a:prstGeom>
          <a:noFill/>
          <a:ln>
            <a:noFill/>
          </a:ln>
        </p:spPr>
        <p:txBody>
          <a:bodyPr spcFirstLastPara="1" wrap="square" lIns="91425" tIns="45700" rIns="91425" bIns="45700" anchor="ctr" anchorCtr="0">
            <a:noAutofit/>
          </a:bodyPr>
          <a:lstStyle>
            <a:lvl1pPr marL="423760" marR="0" lvl="0" indent="-211880" algn="l" rtl="0">
              <a:lnSpc>
                <a:spcPct val="90000"/>
              </a:lnSpc>
              <a:spcBef>
                <a:spcPts val="927"/>
              </a:spcBef>
              <a:spcAft>
                <a:spcPts val="0"/>
              </a:spcAft>
              <a:buClr>
                <a:schemeClr val="dk1"/>
              </a:buClr>
              <a:buSzPts val="2000"/>
              <a:buFont typeface="Arial"/>
              <a:buNone/>
              <a:defRPr sz="1853" b="1" i="0" u="none" strike="noStrike" cap="none">
                <a:solidFill>
                  <a:schemeClr val="dk1"/>
                </a:solidFill>
                <a:latin typeface="Arial"/>
                <a:ea typeface="Arial"/>
                <a:cs typeface="Arial"/>
                <a:sym typeface="Arial"/>
              </a:defRPr>
            </a:lvl1pPr>
            <a:lvl2pPr marL="847521" marR="0" lvl="1" indent="-353133" algn="l" rtl="0">
              <a:lnSpc>
                <a:spcPct val="90000"/>
              </a:lnSpc>
              <a:spcBef>
                <a:spcPts val="464"/>
              </a:spcBef>
              <a:spcAft>
                <a:spcPts val="0"/>
              </a:spcAft>
              <a:buClr>
                <a:schemeClr val="dk1"/>
              </a:buClr>
              <a:buSzPts val="2400"/>
              <a:buFont typeface="Arial"/>
              <a:buChar char="•"/>
              <a:defRPr sz="2225" b="0" i="0" u="none" strike="noStrike" cap="none">
                <a:solidFill>
                  <a:schemeClr val="dk1"/>
                </a:solidFill>
                <a:latin typeface="Calibri"/>
                <a:ea typeface="Calibri"/>
                <a:cs typeface="Calibri"/>
                <a:sym typeface="Calibri"/>
              </a:defRPr>
            </a:lvl2pPr>
            <a:lvl3pPr marL="1271280" marR="0" lvl="2" indent="-329591" algn="l" rtl="0">
              <a:lnSpc>
                <a:spcPct val="90000"/>
              </a:lnSpc>
              <a:spcBef>
                <a:spcPts val="464"/>
              </a:spcBef>
              <a:spcAft>
                <a:spcPts val="0"/>
              </a:spcAft>
              <a:buClr>
                <a:schemeClr val="dk1"/>
              </a:buClr>
              <a:buSzPts val="2000"/>
              <a:buFont typeface="Arial"/>
              <a:buChar char="•"/>
              <a:defRPr sz="1853" b="0" i="0" u="none" strike="noStrike" cap="none">
                <a:solidFill>
                  <a:schemeClr val="dk1"/>
                </a:solidFill>
                <a:latin typeface="Calibri"/>
                <a:ea typeface="Calibri"/>
                <a:cs typeface="Calibri"/>
                <a:sym typeface="Calibri"/>
              </a:defRPr>
            </a:lvl3pPr>
            <a:lvl4pPr marL="1695040" marR="0" lvl="3" indent="-317821" algn="l" rtl="0">
              <a:lnSpc>
                <a:spcPct val="90000"/>
              </a:lnSpc>
              <a:spcBef>
                <a:spcPts val="464"/>
              </a:spcBef>
              <a:spcAft>
                <a:spcPts val="0"/>
              </a:spcAft>
              <a:buClr>
                <a:schemeClr val="dk1"/>
              </a:buClr>
              <a:buSzPts val="1800"/>
              <a:buFont typeface="Arial"/>
              <a:buChar char="•"/>
              <a:defRPr sz="1668" b="0" i="0" u="none" strike="noStrike" cap="none">
                <a:solidFill>
                  <a:schemeClr val="dk1"/>
                </a:solidFill>
                <a:latin typeface="Calibri"/>
                <a:ea typeface="Calibri"/>
                <a:cs typeface="Calibri"/>
                <a:sym typeface="Calibri"/>
              </a:defRPr>
            </a:lvl4pPr>
            <a:lvl5pPr marL="2118801" marR="0" lvl="4" indent="-317821" algn="l" rtl="0">
              <a:lnSpc>
                <a:spcPct val="90000"/>
              </a:lnSpc>
              <a:spcBef>
                <a:spcPts val="464"/>
              </a:spcBef>
              <a:spcAft>
                <a:spcPts val="0"/>
              </a:spcAft>
              <a:buClr>
                <a:schemeClr val="dk1"/>
              </a:buClr>
              <a:buSzPts val="1800"/>
              <a:buFont typeface="Arial"/>
              <a:buChar char="•"/>
              <a:defRPr sz="1668" b="0" i="0" u="none" strike="noStrike" cap="none">
                <a:solidFill>
                  <a:schemeClr val="dk1"/>
                </a:solidFill>
                <a:latin typeface="Calibri"/>
                <a:ea typeface="Calibri"/>
                <a:cs typeface="Calibri"/>
                <a:sym typeface="Calibri"/>
              </a:defRPr>
            </a:lvl5pPr>
            <a:lvl6pPr marL="2542561" marR="0" lvl="5" indent="-317821" algn="l" rtl="0">
              <a:lnSpc>
                <a:spcPct val="90000"/>
              </a:lnSpc>
              <a:spcBef>
                <a:spcPts val="464"/>
              </a:spcBef>
              <a:spcAft>
                <a:spcPts val="0"/>
              </a:spcAft>
              <a:buClr>
                <a:schemeClr val="dk1"/>
              </a:buClr>
              <a:buSzPts val="1800"/>
              <a:buFont typeface="Arial"/>
              <a:buChar char="•"/>
              <a:defRPr sz="1668" b="0" i="0" u="none" strike="noStrike" cap="none">
                <a:solidFill>
                  <a:schemeClr val="dk1"/>
                </a:solidFill>
                <a:latin typeface="Calibri"/>
                <a:ea typeface="Calibri"/>
                <a:cs typeface="Calibri"/>
                <a:sym typeface="Calibri"/>
              </a:defRPr>
            </a:lvl6pPr>
            <a:lvl7pPr marL="2966321" marR="0" lvl="6" indent="-317821" algn="l" rtl="0">
              <a:lnSpc>
                <a:spcPct val="90000"/>
              </a:lnSpc>
              <a:spcBef>
                <a:spcPts val="464"/>
              </a:spcBef>
              <a:spcAft>
                <a:spcPts val="0"/>
              </a:spcAft>
              <a:buClr>
                <a:schemeClr val="dk1"/>
              </a:buClr>
              <a:buSzPts val="1800"/>
              <a:buFont typeface="Arial"/>
              <a:buChar char="•"/>
              <a:defRPr sz="1668" b="0" i="0" u="none" strike="noStrike" cap="none">
                <a:solidFill>
                  <a:schemeClr val="dk1"/>
                </a:solidFill>
                <a:latin typeface="Calibri"/>
                <a:ea typeface="Calibri"/>
                <a:cs typeface="Calibri"/>
                <a:sym typeface="Calibri"/>
              </a:defRPr>
            </a:lvl7pPr>
            <a:lvl8pPr marL="3390081" marR="0" lvl="7" indent="-317821" algn="l" rtl="0">
              <a:lnSpc>
                <a:spcPct val="90000"/>
              </a:lnSpc>
              <a:spcBef>
                <a:spcPts val="464"/>
              </a:spcBef>
              <a:spcAft>
                <a:spcPts val="0"/>
              </a:spcAft>
              <a:buClr>
                <a:schemeClr val="dk1"/>
              </a:buClr>
              <a:buSzPts val="1800"/>
              <a:buFont typeface="Arial"/>
              <a:buChar char="•"/>
              <a:defRPr sz="1668" b="0" i="0" u="none" strike="noStrike" cap="none">
                <a:solidFill>
                  <a:schemeClr val="dk1"/>
                </a:solidFill>
                <a:latin typeface="Calibri"/>
                <a:ea typeface="Calibri"/>
                <a:cs typeface="Calibri"/>
                <a:sym typeface="Calibri"/>
              </a:defRPr>
            </a:lvl8pPr>
            <a:lvl9pPr marL="3813841" marR="0" lvl="8" indent="-317821" algn="l" rtl="0">
              <a:lnSpc>
                <a:spcPct val="90000"/>
              </a:lnSpc>
              <a:spcBef>
                <a:spcPts val="464"/>
              </a:spcBef>
              <a:spcAft>
                <a:spcPts val="0"/>
              </a:spcAft>
              <a:buClr>
                <a:schemeClr val="dk1"/>
              </a:buClr>
              <a:buSzPts val="1800"/>
              <a:buFont typeface="Arial"/>
              <a:buChar char="•"/>
              <a:defRPr sz="1668" b="0" i="0" u="none" strike="noStrike" cap="none">
                <a:solidFill>
                  <a:schemeClr val="dk1"/>
                </a:solidFill>
                <a:latin typeface="Calibri"/>
                <a:ea typeface="Calibri"/>
                <a:cs typeface="Calibri"/>
                <a:sym typeface="Calibri"/>
              </a:defRPr>
            </a:lvl9pPr>
          </a:lstStyle>
          <a:p>
            <a:endParaRPr/>
          </a:p>
        </p:txBody>
      </p:sp>
      <p:sp>
        <p:nvSpPr>
          <p:cNvPr id="16" name="Google Shape;16;p8"/>
          <p:cNvSpPr/>
          <p:nvPr/>
        </p:nvSpPr>
        <p:spPr>
          <a:xfrm>
            <a:off x="7680151" y="2510642"/>
            <a:ext cx="68679" cy="1301459"/>
          </a:xfrm>
          <a:prstGeom prst="rect">
            <a:avLst/>
          </a:prstGeom>
          <a:solidFill>
            <a:srgbClr val="76C2E5"/>
          </a:solidFill>
          <a:ln>
            <a:noFill/>
          </a:ln>
        </p:spPr>
        <p:txBody>
          <a:bodyPr spcFirstLastPara="1" wrap="square" lIns="84738" tIns="42358" rIns="84738" bIns="42358" anchor="ctr" anchorCtr="0">
            <a:noAutofit/>
          </a:bodyPr>
          <a:lstStyle/>
          <a:p>
            <a:pPr marL="0" marR="0" lvl="0" indent="0" algn="ctr" defTabSz="847521" rtl="0" eaLnBrk="1" fontAlgn="auto" latinLnBrk="0" hangingPunct="1">
              <a:lnSpc>
                <a:spcPct val="100000"/>
              </a:lnSpc>
              <a:spcBef>
                <a:spcPts val="0"/>
              </a:spcBef>
              <a:spcAft>
                <a:spcPts val="0"/>
              </a:spcAft>
              <a:buClr>
                <a:srgbClr val="000000"/>
              </a:buClr>
              <a:buSzTx/>
              <a:buFont typeface="Arial"/>
              <a:buNone/>
              <a:tabLst/>
              <a:defRPr/>
            </a:pPr>
            <a:endParaRPr kumimoji="0" sz="1668" b="0" i="0" u="none" strike="noStrike" kern="0" cap="none" spc="0" normalizeH="0" baseline="0" noProof="0" dirty="0">
              <a:ln>
                <a:noFill/>
              </a:ln>
              <a:solidFill>
                <a:srgbClr val="FFFFFF"/>
              </a:solidFill>
              <a:effectLst/>
              <a:uLnTx/>
              <a:uFillTx/>
              <a:latin typeface="Arial" panose="020B0604020202020204" pitchFamily="34" charset="0"/>
              <a:ea typeface="Calibri"/>
              <a:cs typeface="Arial" panose="020B0604020202020204" pitchFamily="34" charset="0"/>
              <a:sym typeface="Calibri"/>
            </a:endParaRPr>
          </a:p>
        </p:txBody>
      </p:sp>
    </p:spTree>
    <p:custDataLst>
      <p:tags r:id="rId1"/>
    </p:custDataLst>
    <p:extLst>
      <p:ext uri="{BB962C8B-B14F-4D97-AF65-F5344CB8AC3E}">
        <p14:creationId xmlns:p14="http://schemas.microsoft.com/office/powerpoint/2010/main" val="36530918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earning Outcomes_Two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F99608-632D-EAE9-F5B5-A8E3F8F8851C}"/>
              </a:ext>
            </a:extLst>
          </p:cNvPr>
          <p:cNvSpPr/>
          <p:nvPr userDrawn="1"/>
        </p:nvSpPr>
        <p:spPr>
          <a:xfrm>
            <a:off x="6799637" y="1104900"/>
            <a:ext cx="5392365" cy="574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847521" rtl="0" eaLnBrk="1" fontAlgn="auto" latinLnBrk="0" hangingPunct="1">
              <a:lnSpc>
                <a:spcPct val="100000"/>
              </a:lnSpc>
              <a:spcBef>
                <a:spcPts val="0"/>
              </a:spcBef>
              <a:spcAft>
                <a:spcPts val="0"/>
              </a:spcAft>
              <a:buClr>
                <a:srgbClr val="000000"/>
              </a:buClr>
              <a:buSzTx/>
              <a:buFont typeface="Arial"/>
              <a:buNone/>
              <a:tabLst/>
              <a:defRPr/>
            </a:pPr>
            <a:r>
              <a:rPr kumimoji="0" lang="en-US" sz="1298" b="0" i="0" u="none" strike="noStrike" kern="0" cap="none" spc="0" normalizeH="0" baseline="0" noProof="0" dirty="0">
                <a:ln>
                  <a:noFill/>
                </a:ln>
                <a:solidFill>
                  <a:srgbClr val="FFFFFF"/>
                </a:solidFill>
                <a:effectLst/>
                <a:uLnTx/>
                <a:uFillTx/>
                <a:latin typeface="Arial"/>
                <a:ea typeface="+mn-ea"/>
                <a:cs typeface="+mn-cs"/>
                <a:sym typeface="Arial"/>
              </a:rPr>
              <a:t>Faculty</a:t>
            </a:r>
            <a:endParaRPr kumimoji="0" lang="en-IN" sz="1298" b="0" i="0" u="none" strike="noStrike" kern="0" cap="none" spc="0" normalizeH="0" baseline="0" noProof="0" dirty="0">
              <a:ln>
                <a:noFill/>
              </a:ln>
              <a:solidFill>
                <a:srgbClr val="FFFFFF"/>
              </a:solidFill>
              <a:effectLst/>
              <a:uLnTx/>
              <a:uFillTx/>
              <a:latin typeface="Arial"/>
              <a:ea typeface="+mn-ea"/>
              <a:cs typeface="+mn-cs"/>
              <a:sym typeface="Arial"/>
            </a:endParaRPr>
          </a:p>
        </p:txBody>
      </p:sp>
      <p:pic>
        <p:nvPicPr>
          <p:cNvPr id="35" name="Picture 34">
            <a:extLst>
              <a:ext uri="{FF2B5EF4-FFF2-40B4-BE49-F238E27FC236}">
                <a16:creationId xmlns:a16="http://schemas.microsoft.com/office/drawing/2014/main" id="{22DA4B93-9945-77EA-5530-4ECEEC65745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3070" t="2102" r="13441" b="24408"/>
          <a:stretch/>
        </p:blipFill>
        <p:spPr>
          <a:xfrm>
            <a:off x="11131300" y="231878"/>
            <a:ext cx="828826" cy="828826"/>
          </a:xfrm>
          <a:prstGeom prst="rect">
            <a:avLst/>
          </a:prstGeom>
        </p:spPr>
      </p:pic>
      <p:sp>
        <p:nvSpPr>
          <p:cNvPr id="5" name="Content Placeholder 2">
            <a:extLst>
              <a:ext uri="{FF2B5EF4-FFF2-40B4-BE49-F238E27FC236}">
                <a16:creationId xmlns:a16="http://schemas.microsoft.com/office/drawing/2014/main" id="{F0BE3870-885C-CAB0-C956-C5BF1CBBC352}"/>
              </a:ext>
            </a:extLst>
          </p:cNvPr>
          <p:cNvSpPr>
            <a:spLocks noGrp="1"/>
          </p:cNvSpPr>
          <p:nvPr>
            <p:ph idx="1" hasCustomPrompt="1"/>
          </p:nvPr>
        </p:nvSpPr>
        <p:spPr>
          <a:xfrm>
            <a:off x="227013" y="1762481"/>
            <a:ext cx="5649600" cy="4308681"/>
          </a:xfrm>
          <a:prstGeom prst="rect">
            <a:avLst/>
          </a:prstGeom>
        </p:spPr>
        <p:txBody>
          <a:bodyPr/>
          <a:lstStyle>
            <a:lvl1pPr marL="200202" indent="-200202">
              <a:spcBef>
                <a:spcPts val="927"/>
              </a:spcBef>
              <a:buFont typeface="Arial" panose="020B0604020202020204" pitchFamily="34" charset="0"/>
              <a:buChar char="•"/>
              <a:defRPr sz="2039">
                <a:latin typeface="Arial" panose="020B0604020202020204" pitchFamily="34" charset="0"/>
              </a:defRPr>
            </a:lvl1pPr>
            <a:lvl2pPr marL="500505" indent="-200202">
              <a:spcBef>
                <a:spcPts val="927"/>
              </a:spcBef>
              <a:buFont typeface="Arial" panose="020B0604020202020204" pitchFamily="34" charset="0"/>
              <a:buChar char="•"/>
              <a:defRPr sz="1853">
                <a:latin typeface="Arial" panose="020B0604020202020204" pitchFamily="34" charset="0"/>
              </a:defRPr>
            </a:lvl2pPr>
            <a:lvl3pPr marL="834174" indent="-200202">
              <a:spcBef>
                <a:spcPts val="927"/>
              </a:spcBef>
              <a:buFont typeface="Arial" panose="020B0604020202020204" pitchFamily="34" charset="0"/>
              <a:buChar char="•"/>
              <a:defRPr sz="1668">
                <a:latin typeface="Arial" panose="020B0604020202020204" pitchFamily="34" charset="0"/>
              </a:defRPr>
            </a:lvl3pPr>
            <a:lvl4pPr marL="200202" indent="-200202">
              <a:spcBef>
                <a:spcPts val="927"/>
              </a:spcBef>
              <a:buFont typeface="Arial" panose="020B0604020202020204" pitchFamily="34" charset="0"/>
              <a:buChar char="•"/>
              <a:defRPr sz="2225"/>
            </a:lvl4pPr>
            <a:lvl5pPr marL="200202" indent="-200202">
              <a:spcBef>
                <a:spcPts val="927"/>
              </a:spcBef>
              <a:buFont typeface="Arial" panose="020B0604020202020204" pitchFamily="34" charset="0"/>
              <a:buChar char="•"/>
              <a:defRPr sz="2225"/>
            </a:lvl5pPr>
          </a:lstStyle>
          <a:p>
            <a:pPr lvl="0"/>
            <a:r>
              <a:rPr lang="en-US" dirty="0"/>
              <a:t>First level</a:t>
            </a:r>
          </a:p>
          <a:p>
            <a:pPr lvl="1"/>
            <a:r>
              <a:rPr lang="en-US" dirty="0"/>
              <a:t>Second level</a:t>
            </a:r>
          </a:p>
          <a:p>
            <a:pPr lvl="2"/>
            <a:r>
              <a:rPr lang="en-US" dirty="0"/>
              <a:t>Third level</a:t>
            </a:r>
            <a:endParaRPr lang="en-IN" dirty="0"/>
          </a:p>
        </p:txBody>
      </p:sp>
      <p:sp>
        <p:nvSpPr>
          <p:cNvPr id="6" name="TextBox 5">
            <a:extLst>
              <a:ext uri="{FF2B5EF4-FFF2-40B4-BE49-F238E27FC236}">
                <a16:creationId xmlns:a16="http://schemas.microsoft.com/office/drawing/2014/main" id="{A786DC5E-A4FB-A1A2-128F-C94ED5C91497}"/>
              </a:ext>
            </a:extLst>
          </p:cNvPr>
          <p:cNvSpPr txBox="1"/>
          <p:nvPr userDrawn="1"/>
        </p:nvSpPr>
        <p:spPr>
          <a:xfrm>
            <a:off x="227013" y="1104902"/>
            <a:ext cx="6061976" cy="414088"/>
          </a:xfrm>
          <a:prstGeom prst="rect">
            <a:avLst/>
          </a:prstGeom>
          <a:noFill/>
        </p:spPr>
        <p:txBody>
          <a:bodyPr wrap="square" rtlCol="0">
            <a:spAutoFit/>
          </a:bodyPr>
          <a:lstStyle/>
          <a:p>
            <a:pPr marL="0" marR="0" lvl="0" indent="0" algn="l" defTabSz="847521" rtl="0" eaLnBrk="1" fontAlgn="auto" latinLnBrk="0" hangingPunct="1">
              <a:lnSpc>
                <a:spcPct val="100000"/>
              </a:lnSpc>
              <a:spcBef>
                <a:spcPts val="0"/>
              </a:spcBef>
              <a:spcAft>
                <a:spcPts val="0"/>
              </a:spcAft>
              <a:buClr>
                <a:srgbClr val="000000"/>
              </a:buClr>
              <a:buSzTx/>
              <a:buFont typeface="Arial"/>
              <a:buNone/>
              <a:tabLst/>
              <a:defRPr/>
            </a:pPr>
            <a:r>
              <a:rPr kumimoji="0" lang="en-US" sz="2039" b="1" i="0" u="none" strike="noStrike" kern="0" cap="none" spc="0" normalizeH="0" baseline="0" noProof="0" dirty="0">
                <a:ln>
                  <a:noFill/>
                </a:ln>
                <a:solidFill>
                  <a:srgbClr val="000000"/>
                </a:solidFill>
                <a:effectLst/>
                <a:uLnTx/>
                <a:uFillTx/>
                <a:latin typeface="Arial"/>
                <a:cs typeface="Arial"/>
                <a:sym typeface="Arial"/>
              </a:rPr>
              <a:t>At the end of this video, you will be able to:</a:t>
            </a:r>
          </a:p>
        </p:txBody>
      </p:sp>
      <p:sp>
        <p:nvSpPr>
          <p:cNvPr id="7" name="TextBox 6">
            <a:extLst>
              <a:ext uri="{FF2B5EF4-FFF2-40B4-BE49-F238E27FC236}">
                <a16:creationId xmlns:a16="http://schemas.microsoft.com/office/drawing/2014/main" id="{F3CF96FD-40C3-5326-A689-C83700460219}"/>
              </a:ext>
            </a:extLst>
          </p:cNvPr>
          <p:cNvSpPr txBox="1"/>
          <p:nvPr userDrawn="1"/>
        </p:nvSpPr>
        <p:spPr>
          <a:xfrm>
            <a:off x="227013" y="231880"/>
            <a:ext cx="5328000" cy="618952"/>
          </a:xfrm>
          <a:prstGeom prst="rect">
            <a:avLst/>
          </a:prstGeom>
          <a:noFill/>
        </p:spPr>
        <p:txBody>
          <a:bodyPr wrap="square" rtlCol="0">
            <a:spAutoFit/>
          </a:bodyPr>
          <a:lstStyle/>
          <a:p>
            <a:pPr marL="0" marR="0" lvl="0" indent="0" algn="l" defTabSz="847521" rtl="0" eaLnBrk="1" fontAlgn="auto" latinLnBrk="0" hangingPunct="1">
              <a:lnSpc>
                <a:spcPct val="100000"/>
              </a:lnSpc>
              <a:spcBef>
                <a:spcPts val="0"/>
              </a:spcBef>
              <a:spcAft>
                <a:spcPts val="0"/>
              </a:spcAft>
              <a:buClr>
                <a:srgbClr val="000000"/>
              </a:buClr>
              <a:buSzTx/>
              <a:buFont typeface="Arial"/>
              <a:buNone/>
              <a:tabLst/>
              <a:defRPr/>
            </a:pPr>
            <a:r>
              <a:rPr kumimoji="0" lang="en-IN" sz="3336" b="1" i="0" u="none" strike="noStrike" kern="0" cap="none" spc="0" normalizeH="0" baseline="0" noProof="0" dirty="0">
                <a:ln>
                  <a:noFill/>
                </a:ln>
                <a:solidFill>
                  <a:srgbClr val="211D70"/>
                </a:solidFill>
                <a:effectLst/>
                <a:uLnTx/>
                <a:uFillTx/>
                <a:latin typeface="Arial"/>
                <a:cs typeface="Arial"/>
                <a:sym typeface="Arial"/>
              </a:rPr>
              <a:t>Learning Outcomes:</a:t>
            </a:r>
          </a:p>
        </p:txBody>
      </p:sp>
    </p:spTree>
    <p:extLst>
      <p:ext uri="{BB962C8B-B14F-4D97-AF65-F5344CB8AC3E}">
        <p14:creationId xmlns:p14="http://schemas.microsoft.com/office/powerpoint/2010/main" val="3728536080"/>
      </p:ext>
    </p:extLst>
  </p:cSld>
  <p:clrMapOvr>
    <a:masterClrMapping/>
  </p:clrMapOvr>
  <p:extLst>
    <p:ext uri="{DCECCB84-F9BA-43D5-87BE-67443E8EF086}">
      <p15:sldGuideLst xmlns:p15="http://schemas.microsoft.com/office/powerpoint/2012/main">
        <p15:guide id="1" orient="horz" pos="696">
          <p15:clr>
            <a:srgbClr val="FBAE40"/>
          </p15:clr>
        </p15:guide>
        <p15:guide id="2" pos="3840">
          <p15:clr>
            <a:srgbClr val="FBAE40"/>
          </p15:clr>
        </p15:guide>
        <p15:guide id="3" orient="horz" pos="4088">
          <p15:clr>
            <a:srgbClr val="FBAE40"/>
          </p15:clr>
        </p15:guide>
        <p15:guide id="4" pos="143">
          <p15:clr>
            <a:srgbClr val="FBAE40"/>
          </p15:clr>
        </p15:guide>
        <p15:guide id="5" pos="753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wo Content" preserve="1" userDrawn="1">
  <p:cSld name="1_Two Content">
    <p:spTree>
      <p:nvGrpSpPr>
        <p:cNvPr id="1" name="Shape 17"/>
        <p:cNvGrpSpPr/>
        <p:nvPr/>
      </p:nvGrpSpPr>
      <p:grpSpPr>
        <a:xfrm>
          <a:off x="0" y="0"/>
          <a:ext cx="0" cy="0"/>
          <a:chOff x="0" y="0"/>
          <a:chExt cx="0" cy="0"/>
        </a:xfrm>
      </p:grpSpPr>
      <p:sp>
        <p:nvSpPr>
          <p:cNvPr id="25" name="Google Shape;25;p9"/>
          <p:cNvSpPr txBox="1">
            <a:spLocks noGrp="1"/>
          </p:cNvSpPr>
          <p:nvPr userDrawn="1">
            <p:ph type="title"/>
          </p:nvPr>
        </p:nvSpPr>
        <p:spPr>
          <a:xfrm>
            <a:off x="227013" y="231878"/>
            <a:ext cx="10801350" cy="8288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11D70"/>
              </a:buClr>
              <a:buSzPts val="3600"/>
              <a:buFont typeface="Arial"/>
              <a:buNone/>
              <a:defRPr sz="3336" b="1" i="0" u="none" strike="noStrike" cap="none">
                <a:solidFill>
                  <a:srgbClr val="211D70"/>
                </a:solidFill>
                <a:latin typeface="Arial"/>
                <a:ea typeface="Arial"/>
                <a:cs typeface="Arial"/>
                <a:sym typeface="Arial"/>
              </a:defRPr>
            </a:lvl1pPr>
            <a:lvl2pPr lvl="1">
              <a:spcBef>
                <a:spcPts val="0"/>
              </a:spcBef>
              <a:spcAft>
                <a:spcPts val="0"/>
              </a:spcAft>
              <a:buSzPts val="1400"/>
              <a:buNone/>
              <a:defRPr sz="1668"/>
            </a:lvl2pPr>
            <a:lvl3pPr lvl="2">
              <a:spcBef>
                <a:spcPts val="0"/>
              </a:spcBef>
              <a:spcAft>
                <a:spcPts val="0"/>
              </a:spcAft>
              <a:buSzPts val="1400"/>
              <a:buNone/>
              <a:defRPr sz="1668"/>
            </a:lvl3pPr>
            <a:lvl4pPr lvl="3">
              <a:spcBef>
                <a:spcPts val="0"/>
              </a:spcBef>
              <a:spcAft>
                <a:spcPts val="0"/>
              </a:spcAft>
              <a:buSzPts val="1400"/>
              <a:buNone/>
              <a:defRPr sz="1668"/>
            </a:lvl4pPr>
            <a:lvl5pPr lvl="4">
              <a:spcBef>
                <a:spcPts val="0"/>
              </a:spcBef>
              <a:spcAft>
                <a:spcPts val="0"/>
              </a:spcAft>
              <a:buSzPts val="1400"/>
              <a:buNone/>
              <a:defRPr sz="1668"/>
            </a:lvl5pPr>
            <a:lvl6pPr lvl="5">
              <a:spcBef>
                <a:spcPts val="0"/>
              </a:spcBef>
              <a:spcAft>
                <a:spcPts val="0"/>
              </a:spcAft>
              <a:buSzPts val="1400"/>
              <a:buNone/>
              <a:defRPr sz="1668"/>
            </a:lvl6pPr>
            <a:lvl7pPr lvl="6">
              <a:spcBef>
                <a:spcPts val="0"/>
              </a:spcBef>
              <a:spcAft>
                <a:spcPts val="0"/>
              </a:spcAft>
              <a:buSzPts val="1400"/>
              <a:buNone/>
              <a:defRPr sz="1668"/>
            </a:lvl7pPr>
            <a:lvl8pPr lvl="7">
              <a:spcBef>
                <a:spcPts val="0"/>
              </a:spcBef>
              <a:spcAft>
                <a:spcPts val="0"/>
              </a:spcAft>
              <a:buSzPts val="1400"/>
              <a:buNone/>
              <a:defRPr sz="1668"/>
            </a:lvl8pPr>
            <a:lvl9pPr lvl="8">
              <a:spcBef>
                <a:spcPts val="0"/>
              </a:spcBef>
              <a:spcAft>
                <a:spcPts val="0"/>
              </a:spcAft>
              <a:buSzPts val="1400"/>
              <a:buNone/>
              <a:defRPr sz="1668"/>
            </a:lvl9pPr>
          </a:lstStyle>
          <a:p>
            <a:endParaRPr dirty="0"/>
          </a:p>
        </p:txBody>
      </p:sp>
      <p:sp>
        <p:nvSpPr>
          <p:cNvPr id="4" name="Content Placeholder 2">
            <a:extLst>
              <a:ext uri="{FF2B5EF4-FFF2-40B4-BE49-F238E27FC236}">
                <a16:creationId xmlns:a16="http://schemas.microsoft.com/office/drawing/2014/main" id="{3434F43F-129B-5351-8C99-98244D76C04A}"/>
              </a:ext>
            </a:extLst>
          </p:cNvPr>
          <p:cNvSpPr>
            <a:spLocks noGrp="1"/>
          </p:cNvSpPr>
          <p:nvPr>
            <p:ph idx="1"/>
          </p:nvPr>
        </p:nvSpPr>
        <p:spPr>
          <a:xfrm>
            <a:off x="227013" y="1089029"/>
            <a:ext cx="5868987" cy="4744023"/>
          </a:xfrm>
          <a:prstGeom prst="rect">
            <a:avLst/>
          </a:prstGeom>
        </p:spPr>
        <p:txBody>
          <a:bodyPr/>
          <a:lstStyle>
            <a:lvl1pPr marL="200202" indent="-200202">
              <a:spcBef>
                <a:spcPts val="927"/>
              </a:spcBef>
              <a:buClr>
                <a:schemeClr val="tx1"/>
              </a:buClr>
              <a:buFont typeface="Arial" panose="020B0604020202020204" pitchFamily="34" charset="0"/>
              <a:buChar char="•"/>
              <a:defRPr sz="1853">
                <a:latin typeface="Arial" panose="020B0604020202020204" pitchFamily="34" charset="0"/>
              </a:defRPr>
            </a:lvl1pPr>
            <a:lvl2pPr marL="500505" indent="-200202">
              <a:spcBef>
                <a:spcPts val="927"/>
              </a:spcBef>
              <a:buClr>
                <a:schemeClr val="tx1"/>
              </a:buClr>
              <a:buFont typeface="Arial" panose="020B0604020202020204" pitchFamily="34" charset="0"/>
              <a:buChar char="•"/>
              <a:defRPr sz="1853">
                <a:latin typeface="Arial" panose="020B0604020202020204" pitchFamily="34" charset="0"/>
              </a:defRPr>
            </a:lvl2pPr>
            <a:lvl3pPr marL="834174" indent="-200202">
              <a:spcBef>
                <a:spcPts val="927"/>
              </a:spcBef>
              <a:buClr>
                <a:schemeClr val="tx1"/>
              </a:buClr>
              <a:buFont typeface="Arial" panose="020B0604020202020204" pitchFamily="34" charset="0"/>
              <a:buChar char="•"/>
              <a:defRPr sz="1853">
                <a:latin typeface="Arial" panose="020B0604020202020204" pitchFamily="34" charset="0"/>
              </a:defRPr>
            </a:lvl3pPr>
            <a:lvl4pPr marL="200202" indent="-200202">
              <a:spcBef>
                <a:spcPts val="927"/>
              </a:spcBef>
              <a:buFont typeface="Arial" panose="020B0604020202020204" pitchFamily="34" charset="0"/>
              <a:buChar char="•"/>
              <a:defRPr sz="2225"/>
            </a:lvl4pPr>
            <a:lvl5pPr marL="200202" indent="-200202">
              <a:spcBef>
                <a:spcPts val="927"/>
              </a:spcBef>
              <a:buFont typeface="Arial" panose="020B0604020202020204" pitchFamily="34" charset="0"/>
              <a:buChar char="•"/>
              <a:defRPr sz="2225"/>
            </a:lvl5pPr>
          </a:lstStyle>
          <a:p>
            <a:pPr lvl="0"/>
            <a:r>
              <a:rPr lang="en-US" dirty="0"/>
              <a:t>Click to edit Master text styles</a:t>
            </a:r>
          </a:p>
          <a:p>
            <a:pPr lvl="1"/>
            <a:r>
              <a:rPr lang="en-US" dirty="0"/>
              <a:t>Second level</a:t>
            </a:r>
          </a:p>
          <a:p>
            <a:pPr lvl="2"/>
            <a:r>
              <a:rPr lang="en-US" dirty="0"/>
              <a:t>Third level</a:t>
            </a:r>
            <a:endParaRPr lang="en-IN" dirty="0"/>
          </a:p>
        </p:txBody>
      </p:sp>
      <p:pic>
        <p:nvPicPr>
          <p:cNvPr id="5" name="Google Shape;18;p9">
            <a:extLst>
              <a:ext uri="{FF2B5EF4-FFF2-40B4-BE49-F238E27FC236}">
                <a16:creationId xmlns:a16="http://schemas.microsoft.com/office/drawing/2014/main" id="{573F5248-8685-6E53-3CDE-2C4F280180A5}"/>
              </a:ext>
            </a:extLst>
          </p:cNvPr>
          <p:cNvPicPr preferRelativeResize="0"/>
          <p:nvPr userDrawn="1"/>
        </p:nvPicPr>
        <p:blipFill rotWithShape="1">
          <a:blip r:embed="rId3">
            <a:alphaModFix/>
          </a:blip>
          <a:srcRect l="13070" t="2102" r="13441" b="24408"/>
          <a:stretch/>
        </p:blipFill>
        <p:spPr>
          <a:xfrm>
            <a:off x="11131300" y="231878"/>
            <a:ext cx="828826" cy="828826"/>
          </a:xfrm>
          <a:prstGeom prst="rect">
            <a:avLst/>
          </a:prstGeom>
          <a:noFill/>
          <a:ln>
            <a:noFill/>
          </a:ln>
        </p:spPr>
      </p:pic>
      <p:sp>
        <p:nvSpPr>
          <p:cNvPr id="7" name="Rectangle 6">
            <a:extLst>
              <a:ext uri="{FF2B5EF4-FFF2-40B4-BE49-F238E27FC236}">
                <a16:creationId xmlns:a16="http://schemas.microsoft.com/office/drawing/2014/main" id="{42D6504F-9B69-41A3-942B-84FC4F5D8052}"/>
              </a:ext>
            </a:extLst>
          </p:cNvPr>
          <p:cNvSpPr/>
          <p:nvPr userDrawn="1"/>
        </p:nvSpPr>
        <p:spPr>
          <a:xfrm>
            <a:off x="6799637" y="1104900"/>
            <a:ext cx="5392365" cy="574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847521" rtl="0" eaLnBrk="1" fontAlgn="auto" latinLnBrk="0" hangingPunct="1">
              <a:lnSpc>
                <a:spcPct val="100000"/>
              </a:lnSpc>
              <a:spcBef>
                <a:spcPts val="0"/>
              </a:spcBef>
              <a:spcAft>
                <a:spcPts val="0"/>
              </a:spcAft>
              <a:buClr>
                <a:srgbClr val="000000"/>
              </a:buClr>
              <a:buSzTx/>
              <a:buFont typeface="Arial"/>
              <a:buNone/>
              <a:tabLst/>
              <a:defRPr/>
            </a:pPr>
            <a:r>
              <a:rPr kumimoji="0" lang="en-US" sz="1298" b="0" i="0" u="none" strike="noStrike" kern="0" cap="none" spc="0" normalizeH="0" baseline="0" noProof="0" dirty="0">
                <a:ln>
                  <a:noFill/>
                </a:ln>
                <a:solidFill>
                  <a:srgbClr val="FFFFFF"/>
                </a:solidFill>
                <a:effectLst/>
                <a:uLnTx/>
                <a:uFillTx/>
                <a:latin typeface="Arial"/>
                <a:ea typeface="+mn-ea"/>
                <a:cs typeface="+mn-cs"/>
                <a:sym typeface="Arial"/>
              </a:rPr>
              <a:t>Faculty</a:t>
            </a:r>
            <a:endParaRPr kumimoji="0" lang="en-IN" sz="1298" b="0" i="0" u="none" strike="noStrike" kern="0" cap="none" spc="0" normalizeH="0" baseline="0" noProof="0" dirty="0">
              <a:ln>
                <a:noFill/>
              </a:ln>
              <a:solidFill>
                <a:srgbClr val="FFFFFF"/>
              </a:solidFill>
              <a:effectLst/>
              <a:uLnTx/>
              <a:uFillTx/>
              <a:latin typeface="Arial"/>
              <a:ea typeface="+mn-ea"/>
              <a:cs typeface="+mn-cs"/>
              <a:sym typeface="Arial"/>
            </a:endParaRPr>
          </a:p>
        </p:txBody>
      </p:sp>
    </p:spTree>
    <p:custDataLst>
      <p:tags r:id="rId1"/>
    </p:custDataLst>
    <p:extLst>
      <p:ext uri="{BB962C8B-B14F-4D97-AF65-F5344CB8AC3E}">
        <p14:creationId xmlns:p14="http://schemas.microsoft.com/office/powerpoint/2010/main" val="28348525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43">
          <p15:clr>
            <a:srgbClr val="FBAE40"/>
          </p15:clr>
        </p15:guide>
        <p15:guide id="4" pos="7537">
          <p15:clr>
            <a:srgbClr val="FBAE40"/>
          </p15:clr>
        </p15:guide>
        <p15:guide id="5" orient="horz" pos="686">
          <p15:clr>
            <a:srgbClr val="FBAE40"/>
          </p15:clr>
        </p15:guide>
        <p15:guide id="6" orient="horz" pos="40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wo Content" preserve="1" userDrawn="1">
  <p:cSld name="3_Two Content">
    <p:spTree>
      <p:nvGrpSpPr>
        <p:cNvPr id="1" name="Shape 17"/>
        <p:cNvGrpSpPr/>
        <p:nvPr/>
      </p:nvGrpSpPr>
      <p:grpSpPr>
        <a:xfrm>
          <a:off x="0" y="0"/>
          <a:ext cx="0" cy="0"/>
          <a:chOff x="0" y="0"/>
          <a:chExt cx="0" cy="0"/>
        </a:xfrm>
      </p:grpSpPr>
      <p:sp>
        <p:nvSpPr>
          <p:cNvPr id="25" name="Google Shape;25;p9"/>
          <p:cNvSpPr txBox="1">
            <a:spLocks noGrp="1"/>
          </p:cNvSpPr>
          <p:nvPr userDrawn="1">
            <p:ph type="title"/>
          </p:nvPr>
        </p:nvSpPr>
        <p:spPr>
          <a:xfrm>
            <a:off x="227013" y="231878"/>
            <a:ext cx="10801350" cy="8288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11D70"/>
              </a:buClr>
              <a:buSzPts val="3600"/>
              <a:buFont typeface="Arial"/>
              <a:buNone/>
              <a:defRPr sz="3336" b="1" i="0" u="none" strike="noStrike" cap="none">
                <a:solidFill>
                  <a:srgbClr val="211D70"/>
                </a:solidFill>
                <a:latin typeface="Arial"/>
                <a:ea typeface="Arial"/>
                <a:cs typeface="Arial"/>
                <a:sym typeface="Arial"/>
              </a:defRPr>
            </a:lvl1pPr>
            <a:lvl2pPr lvl="1">
              <a:spcBef>
                <a:spcPts val="0"/>
              </a:spcBef>
              <a:spcAft>
                <a:spcPts val="0"/>
              </a:spcAft>
              <a:buSzPts val="1400"/>
              <a:buNone/>
              <a:defRPr sz="1668"/>
            </a:lvl2pPr>
            <a:lvl3pPr lvl="2">
              <a:spcBef>
                <a:spcPts val="0"/>
              </a:spcBef>
              <a:spcAft>
                <a:spcPts val="0"/>
              </a:spcAft>
              <a:buSzPts val="1400"/>
              <a:buNone/>
              <a:defRPr sz="1668"/>
            </a:lvl3pPr>
            <a:lvl4pPr lvl="3">
              <a:spcBef>
                <a:spcPts val="0"/>
              </a:spcBef>
              <a:spcAft>
                <a:spcPts val="0"/>
              </a:spcAft>
              <a:buSzPts val="1400"/>
              <a:buNone/>
              <a:defRPr sz="1668"/>
            </a:lvl4pPr>
            <a:lvl5pPr lvl="4">
              <a:spcBef>
                <a:spcPts val="0"/>
              </a:spcBef>
              <a:spcAft>
                <a:spcPts val="0"/>
              </a:spcAft>
              <a:buSzPts val="1400"/>
              <a:buNone/>
              <a:defRPr sz="1668"/>
            </a:lvl5pPr>
            <a:lvl6pPr lvl="5">
              <a:spcBef>
                <a:spcPts val="0"/>
              </a:spcBef>
              <a:spcAft>
                <a:spcPts val="0"/>
              </a:spcAft>
              <a:buSzPts val="1400"/>
              <a:buNone/>
              <a:defRPr sz="1668"/>
            </a:lvl6pPr>
            <a:lvl7pPr lvl="6">
              <a:spcBef>
                <a:spcPts val="0"/>
              </a:spcBef>
              <a:spcAft>
                <a:spcPts val="0"/>
              </a:spcAft>
              <a:buSzPts val="1400"/>
              <a:buNone/>
              <a:defRPr sz="1668"/>
            </a:lvl7pPr>
            <a:lvl8pPr lvl="7">
              <a:spcBef>
                <a:spcPts val="0"/>
              </a:spcBef>
              <a:spcAft>
                <a:spcPts val="0"/>
              </a:spcAft>
              <a:buSzPts val="1400"/>
              <a:buNone/>
              <a:defRPr sz="1668"/>
            </a:lvl8pPr>
            <a:lvl9pPr lvl="8">
              <a:spcBef>
                <a:spcPts val="0"/>
              </a:spcBef>
              <a:spcAft>
                <a:spcPts val="0"/>
              </a:spcAft>
              <a:buSzPts val="1400"/>
              <a:buNone/>
              <a:defRPr sz="1668"/>
            </a:lvl9pPr>
          </a:lstStyle>
          <a:p>
            <a:endParaRPr dirty="0"/>
          </a:p>
        </p:txBody>
      </p:sp>
      <p:sp>
        <p:nvSpPr>
          <p:cNvPr id="4" name="Content Placeholder 2">
            <a:extLst>
              <a:ext uri="{FF2B5EF4-FFF2-40B4-BE49-F238E27FC236}">
                <a16:creationId xmlns:a16="http://schemas.microsoft.com/office/drawing/2014/main" id="{3434F43F-129B-5351-8C99-98244D76C04A}"/>
              </a:ext>
            </a:extLst>
          </p:cNvPr>
          <p:cNvSpPr>
            <a:spLocks noGrp="1"/>
          </p:cNvSpPr>
          <p:nvPr>
            <p:ph idx="1"/>
          </p:nvPr>
        </p:nvSpPr>
        <p:spPr>
          <a:xfrm>
            <a:off x="227013" y="1089025"/>
            <a:ext cx="5868987" cy="5400675"/>
          </a:xfrm>
          <a:prstGeom prst="rect">
            <a:avLst/>
          </a:prstGeom>
        </p:spPr>
        <p:txBody>
          <a:bodyPr/>
          <a:lstStyle>
            <a:lvl1pPr marL="200202" indent="-200202">
              <a:spcBef>
                <a:spcPts val="927"/>
              </a:spcBef>
              <a:buClr>
                <a:schemeClr val="tx1"/>
              </a:buClr>
              <a:buFont typeface="Arial" panose="020B0604020202020204" pitchFamily="34" charset="0"/>
              <a:buChar char="•"/>
              <a:defRPr sz="1853">
                <a:latin typeface="Arial" panose="020B0604020202020204" pitchFamily="34" charset="0"/>
              </a:defRPr>
            </a:lvl1pPr>
            <a:lvl2pPr marL="500505" indent="-200202">
              <a:spcBef>
                <a:spcPts val="927"/>
              </a:spcBef>
              <a:buClr>
                <a:schemeClr val="tx1"/>
              </a:buClr>
              <a:buFont typeface="Arial" panose="020B0604020202020204" pitchFamily="34" charset="0"/>
              <a:buChar char="•"/>
              <a:defRPr sz="1853">
                <a:latin typeface="Arial" panose="020B0604020202020204" pitchFamily="34" charset="0"/>
              </a:defRPr>
            </a:lvl2pPr>
            <a:lvl3pPr marL="834174" indent="-200202">
              <a:spcBef>
                <a:spcPts val="927"/>
              </a:spcBef>
              <a:buClr>
                <a:schemeClr val="tx1"/>
              </a:buClr>
              <a:buFont typeface="Arial" panose="020B0604020202020204" pitchFamily="34" charset="0"/>
              <a:buChar char="•"/>
              <a:defRPr sz="1853">
                <a:latin typeface="Arial" panose="020B0604020202020204" pitchFamily="34" charset="0"/>
              </a:defRPr>
            </a:lvl3pPr>
            <a:lvl4pPr marL="200202" indent="-200202">
              <a:spcBef>
                <a:spcPts val="927"/>
              </a:spcBef>
              <a:buFont typeface="Arial" panose="020B0604020202020204" pitchFamily="34" charset="0"/>
              <a:buChar char="•"/>
              <a:defRPr sz="2225"/>
            </a:lvl4pPr>
            <a:lvl5pPr marL="200202" indent="-200202">
              <a:spcBef>
                <a:spcPts val="927"/>
              </a:spcBef>
              <a:buFont typeface="Arial" panose="020B0604020202020204" pitchFamily="34" charset="0"/>
              <a:buChar char="•"/>
              <a:defRPr sz="2225"/>
            </a:lvl5pPr>
          </a:lstStyle>
          <a:p>
            <a:pPr lvl="0"/>
            <a:r>
              <a:rPr lang="en-US" dirty="0"/>
              <a:t>Click to edit Master text styles</a:t>
            </a:r>
          </a:p>
          <a:p>
            <a:pPr lvl="1"/>
            <a:r>
              <a:rPr lang="en-US" dirty="0"/>
              <a:t>Second level</a:t>
            </a:r>
          </a:p>
          <a:p>
            <a:pPr lvl="2"/>
            <a:r>
              <a:rPr lang="en-US" dirty="0"/>
              <a:t>Third level</a:t>
            </a:r>
            <a:endParaRPr lang="en-IN" dirty="0"/>
          </a:p>
        </p:txBody>
      </p:sp>
      <p:pic>
        <p:nvPicPr>
          <p:cNvPr id="5" name="Google Shape;18;p9">
            <a:extLst>
              <a:ext uri="{FF2B5EF4-FFF2-40B4-BE49-F238E27FC236}">
                <a16:creationId xmlns:a16="http://schemas.microsoft.com/office/drawing/2014/main" id="{573F5248-8685-6E53-3CDE-2C4F280180A5}"/>
              </a:ext>
            </a:extLst>
          </p:cNvPr>
          <p:cNvPicPr preferRelativeResize="0"/>
          <p:nvPr userDrawn="1"/>
        </p:nvPicPr>
        <p:blipFill rotWithShape="1">
          <a:blip r:embed="rId3">
            <a:alphaModFix/>
          </a:blip>
          <a:srcRect l="13070" t="2102" r="13441" b="24408"/>
          <a:stretch/>
        </p:blipFill>
        <p:spPr>
          <a:xfrm>
            <a:off x="11131300" y="231878"/>
            <a:ext cx="828826" cy="828826"/>
          </a:xfrm>
          <a:prstGeom prst="rect">
            <a:avLst/>
          </a:prstGeom>
          <a:noFill/>
          <a:ln>
            <a:noFill/>
          </a:ln>
        </p:spPr>
      </p:pic>
    </p:spTree>
    <p:custDataLst>
      <p:tags r:id="rId1"/>
    </p:custDataLst>
    <p:extLst>
      <p:ext uri="{BB962C8B-B14F-4D97-AF65-F5344CB8AC3E}">
        <p14:creationId xmlns:p14="http://schemas.microsoft.com/office/powerpoint/2010/main" val="600672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43">
          <p15:clr>
            <a:srgbClr val="FBAE40"/>
          </p15:clr>
        </p15:guide>
        <p15:guide id="4" pos="7537">
          <p15:clr>
            <a:srgbClr val="FBAE40"/>
          </p15:clr>
        </p15:guide>
        <p15:guide id="5" orient="horz" pos="686">
          <p15:clr>
            <a:srgbClr val="FBAE40"/>
          </p15:clr>
        </p15:guide>
        <p15:guide id="6" orient="horz" pos="40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wo Content" preserve="1" userDrawn="1">
  <p:cSld name="3_Two Content">
    <p:spTree>
      <p:nvGrpSpPr>
        <p:cNvPr id="1" name="Shape 17"/>
        <p:cNvGrpSpPr/>
        <p:nvPr/>
      </p:nvGrpSpPr>
      <p:grpSpPr>
        <a:xfrm>
          <a:off x="0" y="0"/>
          <a:ext cx="0" cy="0"/>
          <a:chOff x="0" y="0"/>
          <a:chExt cx="0" cy="0"/>
        </a:xfrm>
      </p:grpSpPr>
      <p:sp>
        <p:nvSpPr>
          <p:cNvPr id="25" name="Google Shape;25;p9"/>
          <p:cNvSpPr txBox="1">
            <a:spLocks noGrp="1"/>
          </p:cNvSpPr>
          <p:nvPr userDrawn="1">
            <p:ph type="title"/>
          </p:nvPr>
        </p:nvSpPr>
        <p:spPr>
          <a:xfrm>
            <a:off x="227013" y="231878"/>
            <a:ext cx="10801350" cy="8288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11D70"/>
              </a:buClr>
              <a:buSzPts val="3600"/>
              <a:buFont typeface="Arial"/>
              <a:buNone/>
              <a:defRPr sz="3336" b="1" i="0" u="none" strike="noStrike" cap="none">
                <a:solidFill>
                  <a:srgbClr val="211D70"/>
                </a:solidFill>
                <a:latin typeface="Arial"/>
                <a:ea typeface="Arial"/>
                <a:cs typeface="Arial"/>
                <a:sym typeface="Arial"/>
              </a:defRPr>
            </a:lvl1pPr>
            <a:lvl2pPr lvl="1">
              <a:spcBef>
                <a:spcPts val="0"/>
              </a:spcBef>
              <a:spcAft>
                <a:spcPts val="0"/>
              </a:spcAft>
              <a:buSzPts val="1400"/>
              <a:buNone/>
              <a:defRPr sz="1668"/>
            </a:lvl2pPr>
            <a:lvl3pPr lvl="2">
              <a:spcBef>
                <a:spcPts val="0"/>
              </a:spcBef>
              <a:spcAft>
                <a:spcPts val="0"/>
              </a:spcAft>
              <a:buSzPts val="1400"/>
              <a:buNone/>
              <a:defRPr sz="1668"/>
            </a:lvl3pPr>
            <a:lvl4pPr lvl="3">
              <a:spcBef>
                <a:spcPts val="0"/>
              </a:spcBef>
              <a:spcAft>
                <a:spcPts val="0"/>
              </a:spcAft>
              <a:buSzPts val="1400"/>
              <a:buNone/>
              <a:defRPr sz="1668"/>
            </a:lvl4pPr>
            <a:lvl5pPr lvl="4">
              <a:spcBef>
                <a:spcPts val="0"/>
              </a:spcBef>
              <a:spcAft>
                <a:spcPts val="0"/>
              </a:spcAft>
              <a:buSzPts val="1400"/>
              <a:buNone/>
              <a:defRPr sz="1668"/>
            </a:lvl5pPr>
            <a:lvl6pPr lvl="5">
              <a:spcBef>
                <a:spcPts val="0"/>
              </a:spcBef>
              <a:spcAft>
                <a:spcPts val="0"/>
              </a:spcAft>
              <a:buSzPts val="1400"/>
              <a:buNone/>
              <a:defRPr sz="1668"/>
            </a:lvl6pPr>
            <a:lvl7pPr lvl="6">
              <a:spcBef>
                <a:spcPts val="0"/>
              </a:spcBef>
              <a:spcAft>
                <a:spcPts val="0"/>
              </a:spcAft>
              <a:buSzPts val="1400"/>
              <a:buNone/>
              <a:defRPr sz="1668"/>
            </a:lvl7pPr>
            <a:lvl8pPr lvl="7">
              <a:spcBef>
                <a:spcPts val="0"/>
              </a:spcBef>
              <a:spcAft>
                <a:spcPts val="0"/>
              </a:spcAft>
              <a:buSzPts val="1400"/>
              <a:buNone/>
              <a:defRPr sz="1668"/>
            </a:lvl8pPr>
            <a:lvl9pPr lvl="8">
              <a:spcBef>
                <a:spcPts val="0"/>
              </a:spcBef>
              <a:spcAft>
                <a:spcPts val="0"/>
              </a:spcAft>
              <a:buSzPts val="1400"/>
              <a:buNone/>
              <a:defRPr sz="1668"/>
            </a:lvl9pPr>
          </a:lstStyle>
          <a:p>
            <a:endParaRPr dirty="0"/>
          </a:p>
        </p:txBody>
      </p:sp>
      <p:sp>
        <p:nvSpPr>
          <p:cNvPr id="4" name="Content Placeholder 2">
            <a:extLst>
              <a:ext uri="{FF2B5EF4-FFF2-40B4-BE49-F238E27FC236}">
                <a16:creationId xmlns:a16="http://schemas.microsoft.com/office/drawing/2014/main" id="{3434F43F-129B-5351-8C99-98244D76C04A}"/>
              </a:ext>
            </a:extLst>
          </p:cNvPr>
          <p:cNvSpPr>
            <a:spLocks noGrp="1"/>
          </p:cNvSpPr>
          <p:nvPr>
            <p:ph idx="1"/>
          </p:nvPr>
        </p:nvSpPr>
        <p:spPr>
          <a:xfrm>
            <a:off x="227012" y="4119239"/>
            <a:ext cx="5868987" cy="2036144"/>
          </a:xfrm>
          <a:prstGeom prst="rect">
            <a:avLst/>
          </a:prstGeom>
        </p:spPr>
        <p:txBody>
          <a:bodyPr/>
          <a:lstStyle>
            <a:lvl1pPr marL="200202" indent="-200202">
              <a:spcBef>
                <a:spcPts val="927"/>
              </a:spcBef>
              <a:buFont typeface="Arial" panose="020B0604020202020204" pitchFamily="34" charset="0"/>
              <a:buChar char="•"/>
              <a:defRPr sz="2039">
                <a:latin typeface="Arial" panose="020B0604020202020204" pitchFamily="34" charset="0"/>
              </a:defRPr>
            </a:lvl1pPr>
            <a:lvl2pPr marL="500505" indent="-200202">
              <a:spcBef>
                <a:spcPts val="927"/>
              </a:spcBef>
              <a:buFont typeface="Arial" panose="020B0604020202020204" pitchFamily="34" charset="0"/>
              <a:buChar char="•"/>
              <a:defRPr sz="1853">
                <a:latin typeface="Arial" panose="020B0604020202020204" pitchFamily="34" charset="0"/>
              </a:defRPr>
            </a:lvl2pPr>
            <a:lvl3pPr marL="834174" indent="-200202">
              <a:spcBef>
                <a:spcPts val="927"/>
              </a:spcBef>
              <a:buFont typeface="Arial" panose="020B0604020202020204" pitchFamily="34" charset="0"/>
              <a:buChar char="•"/>
              <a:defRPr sz="1668">
                <a:latin typeface="Arial" panose="020B0604020202020204" pitchFamily="34" charset="0"/>
              </a:defRPr>
            </a:lvl3pPr>
            <a:lvl4pPr marL="200202" indent="-200202">
              <a:spcBef>
                <a:spcPts val="927"/>
              </a:spcBef>
              <a:buFont typeface="Arial" panose="020B0604020202020204" pitchFamily="34" charset="0"/>
              <a:buChar char="•"/>
              <a:defRPr sz="2225"/>
            </a:lvl4pPr>
            <a:lvl5pPr marL="200202" indent="-200202">
              <a:spcBef>
                <a:spcPts val="927"/>
              </a:spcBef>
              <a:buFont typeface="Arial" panose="020B0604020202020204" pitchFamily="34" charset="0"/>
              <a:buChar char="•"/>
              <a:defRPr sz="2225"/>
            </a:lvl5pPr>
          </a:lstStyle>
          <a:p>
            <a:pPr lvl="0"/>
            <a:r>
              <a:rPr lang="en-US" dirty="0"/>
              <a:t>Click to edit Master text styles</a:t>
            </a:r>
          </a:p>
          <a:p>
            <a:pPr lvl="1"/>
            <a:r>
              <a:rPr lang="en-US" dirty="0"/>
              <a:t>Second level</a:t>
            </a:r>
          </a:p>
          <a:p>
            <a:pPr lvl="2"/>
            <a:r>
              <a:rPr lang="en-US" dirty="0"/>
              <a:t>Third level</a:t>
            </a:r>
            <a:endParaRPr lang="en-IN" dirty="0"/>
          </a:p>
        </p:txBody>
      </p:sp>
      <p:pic>
        <p:nvPicPr>
          <p:cNvPr id="5" name="Google Shape;18;p9">
            <a:extLst>
              <a:ext uri="{FF2B5EF4-FFF2-40B4-BE49-F238E27FC236}">
                <a16:creationId xmlns:a16="http://schemas.microsoft.com/office/drawing/2014/main" id="{573F5248-8685-6E53-3CDE-2C4F280180A5}"/>
              </a:ext>
            </a:extLst>
          </p:cNvPr>
          <p:cNvPicPr preferRelativeResize="0"/>
          <p:nvPr userDrawn="1"/>
        </p:nvPicPr>
        <p:blipFill rotWithShape="1">
          <a:blip r:embed="rId3">
            <a:alphaModFix/>
          </a:blip>
          <a:srcRect l="13070" t="2102" r="13441" b="24408"/>
          <a:stretch/>
        </p:blipFill>
        <p:spPr>
          <a:xfrm>
            <a:off x="11131300" y="231878"/>
            <a:ext cx="828826" cy="828826"/>
          </a:xfrm>
          <a:prstGeom prst="rect">
            <a:avLst/>
          </a:prstGeom>
          <a:noFill/>
          <a:ln>
            <a:noFill/>
          </a:ln>
        </p:spPr>
      </p:pic>
      <p:sp>
        <p:nvSpPr>
          <p:cNvPr id="7" name="Rectangle 6">
            <a:extLst>
              <a:ext uri="{FF2B5EF4-FFF2-40B4-BE49-F238E27FC236}">
                <a16:creationId xmlns:a16="http://schemas.microsoft.com/office/drawing/2014/main" id="{62CB6936-4D3A-4B69-8427-D74E2DE3376E}"/>
              </a:ext>
            </a:extLst>
          </p:cNvPr>
          <p:cNvSpPr/>
          <p:nvPr userDrawn="1"/>
        </p:nvSpPr>
        <p:spPr>
          <a:xfrm>
            <a:off x="6799637" y="1104900"/>
            <a:ext cx="5392365" cy="574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847521" rtl="0" eaLnBrk="1" fontAlgn="auto" latinLnBrk="0" hangingPunct="1">
              <a:lnSpc>
                <a:spcPct val="100000"/>
              </a:lnSpc>
              <a:spcBef>
                <a:spcPts val="0"/>
              </a:spcBef>
              <a:spcAft>
                <a:spcPts val="0"/>
              </a:spcAft>
              <a:buClr>
                <a:srgbClr val="000000"/>
              </a:buClr>
              <a:buSzTx/>
              <a:buFont typeface="Arial"/>
              <a:buNone/>
              <a:tabLst/>
              <a:defRPr/>
            </a:pPr>
            <a:r>
              <a:rPr kumimoji="0" lang="en-US" sz="1298" b="0" i="0" u="none" strike="noStrike" kern="0" cap="none" spc="0" normalizeH="0" baseline="0" noProof="0" dirty="0">
                <a:ln>
                  <a:noFill/>
                </a:ln>
                <a:solidFill>
                  <a:srgbClr val="FFFFFF"/>
                </a:solidFill>
                <a:effectLst/>
                <a:uLnTx/>
                <a:uFillTx/>
                <a:latin typeface="Arial"/>
                <a:ea typeface="+mn-ea"/>
                <a:cs typeface="+mn-cs"/>
                <a:sym typeface="Arial"/>
              </a:rPr>
              <a:t>Faculty</a:t>
            </a:r>
            <a:endParaRPr kumimoji="0" lang="en-IN" sz="1298" b="0" i="0" u="none" strike="noStrike" kern="0" cap="none" spc="0" normalizeH="0" baseline="0" noProof="0" dirty="0">
              <a:ln>
                <a:noFill/>
              </a:ln>
              <a:solidFill>
                <a:srgbClr val="FFFFFF"/>
              </a:solidFill>
              <a:effectLst/>
              <a:uLnTx/>
              <a:uFillTx/>
              <a:latin typeface="Arial"/>
              <a:ea typeface="+mn-ea"/>
              <a:cs typeface="+mn-cs"/>
              <a:sym typeface="Arial"/>
            </a:endParaRPr>
          </a:p>
        </p:txBody>
      </p:sp>
    </p:spTree>
    <p:custDataLst>
      <p:tags r:id="rId1"/>
    </p:custDataLst>
    <p:extLst>
      <p:ext uri="{BB962C8B-B14F-4D97-AF65-F5344CB8AC3E}">
        <p14:creationId xmlns:p14="http://schemas.microsoft.com/office/powerpoint/2010/main" val="381444448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43">
          <p15:clr>
            <a:srgbClr val="FBAE40"/>
          </p15:clr>
        </p15:guide>
        <p15:guide id="4" pos="7582">
          <p15:clr>
            <a:srgbClr val="FBAE40"/>
          </p15:clr>
        </p15:guide>
        <p15:guide id="5" orient="horz" pos="686">
          <p15:clr>
            <a:srgbClr val="FBAE40"/>
          </p15:clr>
        </p15:guide>
        <p15:guide id="6" orient="horz" pos="40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wo Content" preserve="1" userDrawn="1">
  <p:cSld name="3_Two Content">
    <p:spTree>
      <p:nvGrpSpPr>
        <p:cNvPr id="1" name="Shape 17"/>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434F43F-129B-5351-8C99-98244D76C04A}"/>
              </a:ext>
            </a:extLst>
          </p:cNvPr>
          <p:cNvSpPr>
            <a:spLocks noGrp="1"/>
          </p:cNvSpPr>
          <p:nvPr>
            <p:ph idx="1" hasCustomPrompt="1"/>
          </p:nvPr>
        </p:nvSpPr>
        <p:spPr>
          <a:xfrm>
            <a:off x="155575" y="1758968"/>
            <a:ext cx="5940425" cy="4308681"/>
          </a:xfrm>
          <a:prstGeom prst="rect">
            <a:avLst/>
          </a:prstGeom>
        </p:spPr>
        <p:txBody>
          <a:bodyPr/>
          <a:lstStyle>
            <a:lvl1pPr marL="200202" indent="-200202">
              <a:spcBef>
                <a:spcPts val="927"/>
              </a:spcBef>
              <a:buFont typeface="Arial" panose="020B0604020202020204" pitchFamily="34" charset="0"/>
              <a:buChar char="•"/>
              <a:defRPr sz="1853">
                <a:latin typeface="Arial" panose="020B0604020202020204" pitchFamily="34" charset="0"/>
              </a:defRPr>
            </a:lvl1pPr>
            <a:lvl2pPr marL="500505" indent="-200202">
              <a:spcBef>
                <a:spcPts val="927"/>
              </a:spcBef>
              <a:buFont typeface="Arial" panose="020B0604020202020204" pitchFamily="34" charset="0"/>
              <a:buChar char="•"/>
              <a:defRPr sz="1853">
                <a:latin typeface="Arial" panose="020B0604020202020204" pitchFamily="34" charset="0"/>
              </a:defRPr>
            </a:lvl2pPr>
            <a:lvl3pPr marL="834174" indent="-200202">
              <a:spcBef>
                <a:spcPts val="927"/>
              </a:spcBef>
              <a:buFont typeface="Arial" panose="020B0604020202020204" pitchFamily="34" charset="0"/>
              <a:buChar char="•"/>
              <a:defRPr sz="1853">
                <a:latin typeface="Arial" panose="020B0604020202020204" pitchFamily="34" charset="0"/>
              </a:defRPr>
            </a:lvl3pPr>
            <a:lvl4pPr marL="200202" indent="-200202">
              <a:spcBef>
                <a:spcPts val="927"/>
              </a:spcBef>
              <a:buFont typeface="Arial" panose="020B0604020202020204" pitchFamily="34" charset="0"/>
              <a:buChar char="•"/>
              <a:defRPr sz="2225"/>
            </a:lvl4pPr>
            <a:lvl5pPr marL="200202" indent="-200202">
              <a:spcBef>
                <a:spcPts val="927"/>
              </a:spcBef>
              <a:buFont typeface="Arial" panose="020B0604020202020204" pitchFamily="34" charset="0"/>
              <a:buChar char="•"/>
              <a:defRPr sz="2225"/>
            </a:lvl5pPr>
          </a:lstStyle>
          <a:p>
            <a:pPr lvl="0"/>
            <a:r>
              <a:rPr lang="en-US" dirty="0"/>
              <a:t>First level</a:t>
            </a:r>
          </a:p>
          <a:p>
            <a:pPr lvl="1"/>
            <a:r>
              <a:rPr lang="en-US" dirty="0"/>
              <a:t>Second level</a:t>
            </a:r>
          </a:p>
          <a:p>
            <a:pPr lvl="2"/>
            <a:r>
              <a:rPr lang="en-US" dirty="0"/>
              <a:t>Third level</a:t>
            </a:r>
            <a:endParaRPr lang="en-IN" dirty="0"/>
          </a:p>
        </p:txBody>
      </p:sp>
      <p:pic>
        <p:nvPicPr>
          <p:cNvPr id="5" name="Google Shape;18;p9">
            <a:extLst>
              <a:ext uri="{FF2B5EF4-FFF2-40B4-BE49-F238E27FC236}">
                <a16:creationId xmlns:a16="http://schemas.microsoft.com/office/drawing/2014/main" id="{573F5248-8685-6E53-3CDE-2C4F280180A5}"/>
              </a:ext>
            </a:extLst>
          </p:cNvPr>
          <p:cNvPicPr preferRelativeResize="0"/>
          <p:nvPr userDrawn="1"/>
        </p:nvPicPr>
        <p:blipFill rotWithShape="1">
          <a:blip r:embed="rId3">
            <a:alphaModFix/>
          </a:blip>
          <a:srcRect l="13070" t="2102" r="13441" b="24408"/>
          <a:stretch/>
        </p:blipFill>
        <p:spPr>
          <a:xfrm>
            <a:off x="11131300" y="231878"/>
            <a:ext cx="828826" cy="828826"/>
          </a:xfrm>
          <a:prstGeom prst="rect">
            <a:avLst/>
          </a:prstGeom>
          <a:noFill/>
          <a:ln>
            <a:noFill/>
          </a:ln>
        </p:spPr>
      </p:pic>
      <p:sp>
        <p:nvSpPr>
          <p:cNvPr id="2" name="TextBox 1">
            <a:extLst>
              <a:ext uri="{FF2B5EF4-FFF2-40B4-BE49-F238E27FC236}">
                <a16:creationId xmlns:a16="http://schemas.microsoft.com/office/drawing/2014/main" id="{D2CDF964-E7E1-E6F0-5D41-831873328A68}"/>
              </a:ext>
            </a:extLst>
          </p:cNvPr>
          <p:cNvSpPr txBox="1"/>
          <p:nvPr userDrawn="1"/>
        </p:nvSpPr>
        <p:spPr>
          <a:xfrm>
            <a:off x="155575" y="288946"/>
            <a:ext cx="5328000" cy="618952"/>
          </a:xfrm>
          <a:prstGeom prst="rect">
            <a:avLst/>
          </a:prstGeom>
          <a:noFill/>
        </p:spPr>
        <p:txBody>
          <a:bodyPr wrap="square" rtlCol="0">
            <a:spAutoFit/>
          </a:bodyPr>
          <a:lstStyle/>
          <a:p>
            <a:pPr marL="0" marR="0" lvl="0" indent="0" algn="l" defTabSz="847521" rtl="0" eaLnBrk="1" fontAlgn="auto" latinLnBrk="0" hangingPunct="1">
              <a:lnSpc>
                <a:spcPct val="100000"/>
              </a:lnSpc>
              <a:spcBef>
                <a:spcPts val="0"/>
              </a:spcBef>
              <a:spcAft>
                <a:spcPts val="0"/>
              </a:spcAft>
              <a:buClr>
                <a:srgbClr val="000000"/>
              </a:buClr>
              <a:buSzTx/>
              <a:buFont typeface="Arial"/>
              <a:buNone/>
              <a:tabLst/>
              <a:defRPr/>
            </a:pPr>
            <a:r>
              <a:rPr kumimoji="0" lang="en-IN" sz="3336" b="1" i="0" u="none" strike="noStrike" kern="0" cap="none" spc="0" normalizeH="0" baseline="0" noProof="0" dirty="0">
                <a:ln>
                  <a:noFill/>
                </a:ln>
                <a:solidFill>
                  <a:srgbClr val="211D70"/>
                </a:solidFill>
                <a:effectLst/>
                <a:uLnTx/>
                <a:uFillTx/>
                <a:latin typeface="Arial"/>
                <a:cs typeface="Arial"/>
                <a:sym typeface="Arial"/>
              </a:rPr>
              <a:t>Summary</a:t>
            </a:r>
          </a:p>
        </p:txBody>
      </p:sp>
      <p:sp>
        <p:nvSpPr>
          <p:cNvPr id="8" name="TextBox 7">
            <a:extLst>
              <a:ext uri="{FF2B5EF4-FFF2-40B4-BE49-F238E27FC236}">
                <a16:creationId xmlns:a16="http://schemas.microsoft.com/office/drawing/2014/main" id="{CA2BEB98-6F44-3EE9-07D5-D9D87FB887AB}"/>
              </a:ext>
            </a:extLst>
          </p:cNvPr>
          <p:cNvSpPr txBox="1"/>
          <p:nvPr userDrawn="1"/>
        </p:nvSpPr>
        <p:spPr>
          <a:xfrm>
            <a:off x="155575" y="1131677"/>
            <a:ext cx="5328000" cy="414088"/>
          </a:xfrm>
          <a:prstGeom prst="rect">
            <a:avLst/>
          </a:prstGeom>
          <a:noFill/>
        </p:spPr>
        <p:txBody>
          <a:bodyPr wrap="square" rtlCol="0">
            <a:spAutoFit/>
          </a:bodyPr>
          <a:lstStyle/>
          <a:p>
            <a:pPr marL="0" marR="0" lvl="0" indent="0" algn="l" defTabSz="847521" rtl="0" eaLnBrk="1" fontAlgn="auto" latinLnBrk="0" hangingPunct="1">
              <a:lnSpc>
                <a:spcPct val="100000"/>
              </a:lnSpc>
              <a:spcBef>
                <a:spcPts val="0"/>
              </a:spcBef>
              <a:spcAft>
                <a:spcPts val="0"/>
              </a:spcAft>
              <a:buClr>
                <a:srgbClr val="000000"/>
              </a:buClr>
              <a:buSzTx/>
              <a:buFont typeface="Arial"/>
              <a:buNone/>
              <a:tabLst/>
              <a:defRPr/>
            </a:pPr>
            <a:r>
              <a:rPr kumimoji="0" lang="en-US" sz="2039" b="1" i="0" u="none" strike="noStrike" kern="0" cap="none" spc="0" normalizeH="0" baseline="0" noProof="0" dirty="0">
                <a:ln>
                  <a:noFill/>
                </a:ln>
                <a:solidFill>
                  <a:srgbClr val="000000"/>
                </a:solidFill>
                <a:effectLst/>
                <a:uLnTx/>
                <a:uFillTx/>
                <a:latin typeface="Arial"/>
                <a:cs typeface="Arial"/>
                <a:sym typeface="Arial"/>
              </a:rPr>
              <a:t>In this video, you have learned about</a:t>
            </a:r>
            <a:r>
              <a:rPr kumimoji="0" lang="en-US" sz="2039" b="0" i="0" u="none" strike="noStrike" kern="0" cap="none" spc="0" normalizeH="0" baseline="0" noProof="0" dirty="0">
                <a:ln>
                  <a:noFill/>
                </a:ln>
                <a:solidFill>
                  <a:srgbClr val="000000"/>
                </a:solidFill>
                <a:effectLst/>
                <a:uLnTx/>
                <a:uFillTx/>
                <a:latin typeface="Arial"/>
                <a:cs typeface="Arial"/>
                <a:sym typeface="Arial"/>
              </a:rPr>
              <a:t>:</a:t>
            </a:r>
          </a:p>
        </p:txBody>
      </p:sp>
      <p:sp>
        <p:nvSpPr>
          <p:cNvPr id="9" name="Rectangle 8">
            <a:extLst>
              <a:ext uri="{FF2B5EF4-FFF2-40B4-BE49-F238E27FC236}">
                <a16:creationId xmlns:a16="http://schemas.microsoft.com/office/drawing/2014/main" id="{CAA9AD04-F25C-4F7A-B309-45E138E9CFEE}"/>
              </a:ext>
            </a:extLst>
          </p:cNvPr>
          <p:cNvSpPr/>
          <p:nvPr userDrawn="1"/>
        </p:nvSpPr>
        <p:spPr>
          <a:xfrm>
            <a:off x="6799637" y="1104900"/>
            <a:ext cx="5392365" cy="574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0" marR="0" lvl="0" indent="0" algn="ctr" defTabSz="847521" rtl="0" eaLnBrk="1" fontAlgn="auto" latinLnBrk="0" hangingPunct="1">
              <a:lnSpc>
                <a:spcPct val="100000"/>
              </a:lnSpc>
              <a:spcBef>
                <a:spcPts val="0"/>
              </a:spcBef>
              <a:spcAft>
                <a:spcPts val="0"/>
              </a:spcAft>
              <a:buClr>
                <a:srgbClr val="000000"/>
              </a:buClr>
              <a:buSzTx/>
              <a:buFont typeface="Arial"/>
              <a:buNone/>
              <a:tabLst/>
              <a:defRPr/>
            </a:pPr>
            <a:r>
              <a:rPr kumimoji="0" lang="en-US" sz="1298" b="0" i="0" u="none" strike="noStrike" kern="0" cap="none" spc="0" normalizeH="0" baseline="0" noProof="0" dirty="0">
                <a:ln>
                  <a:noFill/>
                </a:ln>
                <a:solidFill>
                  <a:srgbClr val="FFFFFF"/>
                </a:solidFill>
                <a:effectLst/>
                <a:uLnTx/>
                <a:uFillTx/>
                <a:latin typeface="Arial"/>
                <a:ea typeface="+mn-ea"/>
                <a:cs typeface="+mn-cs"/>
                <a:sym typeface="Arial"/>
              </a:rPr>
              <a:t>Faculty</a:t>
            </a:r>
            <a:endParaRPr kumimoji="0" lang="en-IN" sz="1298" b="0" i="0" u="none" strike="noStrike" kern="0" cap="none" spc="0" normalizeH="0" baseline="0" noProof="0" dirty="0">
              <a:ln>
                <a:noFill/>
              </a:ln>
              <a:solidFill>
                <a:srgbClr val="FFFFFF"/>
              </a:solidFill>
              <a:effectLst/>
              <a:uLnTx/>
              <a:uFillTx/>
              <a:latin typeface="Arial"/>
              <a:ea typeface="+mn-ea"/>
              <a:cs typeface="+mn-cs"/>
              <a:sym typeface="Arial"/>
            </a:endParaRPr>
          </a:p>
        </p:txBody>
      </p:sp>
    </p:spTree>
    <p:custDataLst>
      <p:tags r:id="rId1"/>
    </p:custDataLst>
    <p:extLst>
      <p:ext uri="{BB962C8B-B14F-4D97-AF65-F5344CB8AC3E}">
        <p14:creationId xmlns:p14="http://schemas.microsoft.com/office/powerpoint/2010/main" val="36943193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98">
          <p15:clr>
            <a:srgbClr val="FBAE40"/>
          </p15:clr>
        </p15:guide>
        <p15:guide id="4" pos="7582">
          <p15:clr>
            <a:srgbClr val="FBAE40"/>
          </p15:clr>
        </p15:guide>
        <p15:guide id="5" orient="horz" pos="686">
          <p15:clr>
            <a:srgbClr val="FBAE40"/>
          </p15:clr>
        </p15:guide>
        <p15:guide id="6" orient="horz" pos="40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66"/>
        <p:cNvGrpSpPr/>
        <p:nvPr/>
      </p:nvGrpSpPr>
      <p:grpSpPr>
        <a:xfrm>
          <a:off x="0" y="0"/>
          <a:ext cx="0" cy="0"/>
          <a:chOff x="0" y="0"/>
          <a:chExt cx="0" cy="0"/>
        </a:xfrm>
      </p:grpSpPr>
      <p:sp>
        <p:nvSpPr>
          <p:cNvPr id="67" name="Google Shape;67;p17"/>
          <p:cNvSpPr txBox="1">
            <a:spLocks noGrp="1"/>
          </p:cNvSpPr>
          <p:nvPr>
            <p:ph type="ctrTitle"/>
          </p:nvPr>
        </p:nvSpPr>
        <p:spPr>
          <a:xfrm>
            <a:off x="1774824" y="2369128"/>
            <a:ext cx="8642351" cy="702838"/>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rgbClr val="211D70"/>
              </a:buClr>
              <a:buSzPts val="3600"/>
              <a:buFont typeface="Arial"/>
              <a:buNone/>
              <a:defRPr sz="3600" b="1" i="0" u="none" strike="noStrike" cap="none">
                <a:solidFill>
                  <a:srgbClr val="211D7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17"/>
          <p:cNvSpPr/>
          <p:nvPr/>
        </p:nvSpPr>
        <p:spPr>
          <a:xfrm>
            <a:off x="5188226" y="4965618"/>
            <a:ext cx="1815548" cy="166607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69" name="Google Shape;69;p17"/>
          <p:cNvGrpSpPr/>
          <p:nvPr/>
        </p:nvGrpSpPr>
        <p:grpSpPr>
          <a:xfrm>
            <a:off x="2" y="5876103"/>
            <a:ext cx="12192000" cy="54001"/>
            <a:chOff x="2" y="5876103"/>
            <a:chExt cx="12192000" cy="54001"/>
          </a:xfrm>
        </p:grpSpPr>
        <p:sp>
          <p:nvSpPr>
            <p:cNvPr id="70" name="Google Shape;70;p17"/>
            <p:cNvSpPr/>
            <p:nvPr/>
          </p:nvSpPr>
          <p:spPr>
            <a:xfrm rot="-5400000">
              <a:off x="1881002" y="3995103"/>
              <a:ext cx="54000" cy="38160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1" name="Google Shape;71;p17"/>
            <p:cNvSpPr/>
            <p:nvPr/>
          </p:nvSpPr>
          <p:spPr>
            <a:xfrm rot="-5400000">
              <a:off x="10133002" y="3871103"/>
              <a:ext cx="54000" cy="4064000"/>
            </a:xfrm>
            <a:prstGeom prst="rect">
              <a:avLst/>
            </a:prstGeom>
            <a:solidFill>
              <a:srgbClr val="ED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 name="Google Shape;72;p17"/>
            <p:cNvSpPr/>
            <p:nvPr/>
          </p:nvSpPr>
          <p:spPr>
            <a:xfrm rot="-5400000">
              <a:off x="6069000" y="3599104"/>
              <a:ext cx="54000" cy="46080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73" name="Google Shape;73;p17"/>
          <p:cNvPicPr preferRelativeResize="0"/>
          <p:nvPr/>
        </p:nvPicPr>
        <p:blipFill rotWithShape="1">
          <a:blip r:embed="rId2">
            <a:alphaModFix/>
          </a:blip>
          <a:srcRect/>
          <a:stretch/>
        </p:blipFill>
        <p:spPr>
          <a:xfrm>
            <a:off x="5369373" y="5054309"/>
            <a:ext cx="1440000" cy="1440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211D70"/>
              </a:buClr>
              <a:buSzPts val="4000"/>
              <a:buFont typeface="Arial"/>
              <a:buNone/>
            </a:pPr>
            <a:r>
              <a:rPr lang="en-IN" dirty="0"/>
              <a:t>Full Stack </a:t>
            </a:r>
            <a:r>
              <a:rPr lang="en-US" dirty="0"/>
              <a:t>Application Development</a:t>
            </a:r>
            <a:endParaRPr dirty="0"/>
          </a:p>
        </p:txBody>
      </p:sp>
      <p:sp>
        <p:nvSpPr>
          <p:cNvPr id="116" name="Google Shape;116;p1"/>
          <p:cNvSpPr txBox="1">
            <a:spLocks noGrp="1"/>
          </p:cNvSpPr>
          <p:nvPr>
            <p:ph type="subTitle" idx="1"/>
          </p:nvPr>
        </p:nvSpPr>
        <p:spPr>
          <a:xfrm>
            <a:off x="2491741" y="2502273"/>
            <a:ext cx="5114956" cy="1309822"/>
          </a:xfrm>
          <a:prstGeom prst="rect">
            <a:avLst/>
          </a:prstGeom>
          <a:noFill/>
          <a:ln>
            <a:noFill/>
          </a:ln>
        </p:spPr>
        <p:txBody>
          <a:bodyPr spcFirstLastPara="1" wrap="square" lIns="91425" tIns="45700" rIns="91425" bIns="45700" anchor="ctr" anchorCtr="0">
            <a:noAutofit/>
          </a:bodyPr>
          <a:lstStyle/>
          <a:p>
            <a:pPr lvl="0"/>
            <a:r>
              <a:rPr lang="en-US" sz="2000" dirty="0"/>
              <a:t>Application Development- Introduction</a:t>
            </a:r>
          </a:p>
          <a:p>
            <a:pPr lvl="0"/>
            <a:r>
              <a:rPr lang="en-US" sz="2200" dirty="0"/>
              <a:t>Introduction to the Various Applications</a:t>
            </a:r>
          </a:p>
          <a:p>
            <a:pPr lvl="0"/>
            <a:r>
              <a:rPr lang="en-US" sz="2200" dirty="0"/>
              <a:t>Cloud Native Applications</a:t>
            </a:r>
          </a:p>
        </p:txBody>
      </p:sp>
      <p:sp>
        <p:nvSpPr>
          <p:cNvPr id="117" name="Google Shape;117;p1"/>
          <p:cNvSpPr txBox="1">
            <a:spLocks noGrp="1"/>
          </p:cNvSpPr>
          <p:nvPr>
            <p:ph type="body" idx="2"/>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IN" sz="1800" dirty="0" err="1"/>
              <a:t>Akshaya</a:t>
            </a:r>
            <a:r>
              <a:rPr lang="en-IN" sz="1800" dirty="0"/>
              <a:t> </a:t>
            </a:r>
            <a:r>
              <a:rPr lang="en-IN" sz="1800" dirty="0" err="1"/>
              <a:t>Ganesan</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a:t>
            </a:r>
          </a:p>
        </p:txBody>
      </p:sp>
      <p:sp>
        <p:nvSpPr>
          <p:cNvPr id="3" name="Text Placeholder 2"/>
          <p:cNvSpPr>
            <a:spLocks noGrp="1"/>
          </p:cNvSpPr>
          <p:nvPr>
            <p:ph idx="1"/>
          </p:nvPr>
        </p:nvSpPr>
        <p:spPr/>
        <p:txBody>
          <a:bodyPr>
            <a:noAutofit/>
          </a:bodyPr>
          <a:lstStyle/>
          <a:p>
            <a:r>
              <a:rPr lang="en-US" sz="1800" b="1" dirty="0">
                <a:solidFill>
                  <a:srgbClr val="C00000"/>
                </a:solidFill>
              </a:rPr>
              <a:t>DevOps</a:t>
            </a:r>
            <a:r>
              <a:rPr lang="en-US" sz="1800" dirty="0"/>
              <a:t> </a:t>
            </a:r>
          </a:p>
          <a:p>
            <a:pPr lvl="1"/>
            <a:r>
              <a:rPr lang="en-US" sz="1800" dirty="0"/>
              <a:t>Collaboration between software developers and IT operations to </a:t>
            </a:r>
            <a:r>
              <a:rPr lang="en-US" sz="1800" dirty="0">
                <a:solidFill>
                  <a:srgbClr val="0070C0"/>
                </a:solidFill>
              </a:rPr>
              <a:t>constantly deliver high-quality software</a:t>
            </a:r>
            <a:r>
              <a:rPr lang="en-US" sz="1800" dirty="0"/>
              <a:t> that solves customer challenges.</a:t>
            </a:r>
          </a:p>
          <a:p>
            <a:pPr lvl="1"/>
            <a:r>
              <a:rPr lang="en-US" sz="1800" dirty="0"/>
              <a:t>Creates a culture and an environment where building, testing, and releasing software happens rapidly, frequently, and more consistently.</a:t>
            </a:r>
          </a:p>
        </p:txBody>
      </p:sp>
      <p:pic>
        <p:nvPicPr>
          <p:cNvPr id="10" name="Picture 9">
            <a:extLst>
              <a:ext uri="{FF2B5EF4-FFF2-40B4-BE49-F238E27FC236}">
                <a16:creationId xmlns:a16="http://schemas.microsoft.com/office/drawing/2014/main" id="{3CA8F01D-625A-4771-9515-D636CCF30DEE}"/>
              </a:ext>
            </a:extLst>
          </p:cNvPr>
          <p:cNvPicPr>
            <a:picLocks noChangeAspect="1"/>
          </p:cNvPicPr>
          <p:nvPr/>
        </p:nvPicPr>
        <p:blipFill>
          <a:blip r:embed="rId2"/>
          <a:stretch>
            <a:fillRect/>
          </a:stretch>
        </p:blipFill>
        <p:spPr>
          <a:xfrm>
            <a:off x="890522" y="3552955"/>
            <a:ext cx="4248150" cy="2019300"/>
          </a:xfrm>
          <a:prstGeom prst="rect">
            <a:avLst/>
          </a:prstGeom>
        </p:spPr>
      </p:pic>
    </p:spTree>
    <p:extLst>
      <p:ext uri="{BB962C8B-B14F-4D97-AF65-F5344CB8AC3E}">
        <p14:creationId xmlns:p14="http://schemas.microsoft.com/office/powerpoint/2010/main" val="388549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84946A-37A9-47AC-9158-21AEB89D32F7}"/>
              </a:ext>
            </a:extLst>
          </p:cNvPr>
          <p:cNvPicPr>
            <a:picLocks noChangeAspect="1"/>
          </p:cNvPicPr>
          <p:nvPr/>
        </p:nvPicPr>
        <p:blipFill>
          <a:blip r:embed="rId2"/>
          <a:stretch>
            <a:fillRect/>
          </a:stretch>
        </p:blipFill>
        <p:spPr>
          <a:xfrm>
            <a:off x="1026290" y="3009336"/>
            <a:ext cx="3470554" cy="2547534"/>
          </a:xfrm>
          <a:prstGeom prst="rect">
            <a:avLst/>
          </a:prstGeom>
        </p:spPr>
      </p:pic>
      <p:sp>
        <p:nvSpPr>
          <p:cNvPr id="2" name="Title 1"/>
          <p:cNvSpPr>
            <a:spLocks noGrp="1"/>
          </p:cNvSpPr>
          <p:nvPr>
            <p:ph type="title"/>
          </p:nvPr>
        </p:nvSpPr>
        <p:spPr/>
        <p:txBody>
          <a:bodyPr/>
          <a:lstStyle/>
          <a:p>
            <a:r>
              <a:rPr lang="en-US" dirty="0"/>
              <a:t>Building Blocks</a:t>
            </a:r>
          </a:p>
        </p:txBody>
      </p:sp>
      <p:sp>
        <p:nvSpPr>
          <p:cNvPr id="3" name="Text Placeholder 2"/>
          <p:cNvSpPr>
            <a:spLocks noGrp="1"/>
          </p:cNvSpPr>
          <p:nvPr>
            <p:ph idx="1"/>
          </p:nvPr>
        </p:nvSpPr>
        <p:spPr/>
        <p:txBody>
          <a:bodyPr>
            <a:noAutofit/>
          </a:bodyPr>
          <a:lstStyle/>
          <a:p>
            <a:r>
              <a:rPr lang="en-US" sz="1800" b="1" dirty="0">
                <a:solidFill>
                  <a:srgbClr val="C00000"/>
                </a:solidFill>
              </a:rPr>
              <a:t>Continuous Delivery</a:t>
            </a:r>
          </a:p>
          <a:p>
            <a:pPr lvl="1"/>
            <a:r>
              <a:rPr lang="en-US" sz="1800" dirty="0"/>
              <a:t>Is about </a:t>
            </a:r>
            <a:r>
              <a:rPr lang="en-US" sz="1800" dirty="0">
                <a:solidFill>
                  <a:srgbClr val="0070C0"/>
                </a:solidFill>
              </a:rPr>
              <a:t>shipping small batches of software </a:t>
            </a:r>
            <a:r>
              <a:rPr lang="en-US" sz="1800" dirty="0"/>
              <a:t>to production constantly through automation.</a:t>
            </a:r>
          </a:p>
          <a:p>
            <a:pPr lvl="1"/>
            <a:r>
              <a:rPr lang="en-US" sz="1800" dirty="0"/>
              <a:t>Makes the act of </a:t>
            </a:r>
            <a:r>
              <a:rPr lang="en-US" sz="1800" dirty="0">
                <a:solidFill>
                  <a:srgbClr val="0070C0"/>
                </a:solidFill>
              </a:rPr>
              <a:t>releasing reliable</a:t>
            </a:r>
            <a:r>
              <a:rPr lang="en-US" sz="1800" dirty="0"/>
              <a:t>, so organizations can deliver frequently, at less risk, and get feedback faster from end users.</a:t>
            </a:r>
            <a:endParaRPr lang="en-IN" sz="1800" dirty="0"/>
          </a:p>
        </p:txBody>
      </p:sp>
    </p:spTree>
    <p:extLst>
      <p:ext uri="{BB962C8B-B14F-4D97-AF65-F5344CB8AC3E}">
        <p14:creationId xmlns:p14="http://schemas.microsoft.com/office/powerpoint/2010/main" val="52198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a:t>
            </a:r>
          </a:p>
        </p:txBody>
      </p:sp>
      <p:sp>
        <p:nvSpPr>
          <p:cNvPr id="3" name="Text Placeholder 2"/>
          <p:cNvSpPr>
            <a:spLocks noGrp="1"/>
          </p:cNvSpPr>
          <p:nvPr>
            <p:ph idx="1"/>
          </p:nvPr>
        </p:nvSpPr>
        <p:spPr/>
        <p:txBody>
          <a:bodyPr>
            <a:noAutofit/>
          </a:bodyPr>
          <a:lstStyle/>
          <a:p>
            <a:r>
              <a:rPr lang="en-US" sz="1800" b="1" dirty="0">
                <a:solidFill>
                  <a:srgbClr val="C00000"/>
                </a:solidFill>
              </a:rPr>
              <a:t>Continuous Delivery</a:t>
            </a:r>
          </a:p>
          <a:p>
            <a:pPr lvl="1"/>
            <a:r>
              <a:rPr lang="en-US" sz="1800" dirty="0"/>
              <a:t>Is about </a:t>
            </a:r>
            <a:r>
              <a:rPr lang="en-US" sz="1800" dirty="0">
                <a:solidFill>
                  <a:srgbClr val="0070C0"/>
                </a:solidFill>
              </a:rPr>
              <a:t>shipping small batches of software </a:t>
            </a:r>
            <a:r>
              <a:rPr lang="en-US" sz="1800" dirty="0"/>
              <a:t>to production constantly through automation.</a:t>
            </a:r>
          </a:p>
          <a:p>
            <a:pPr lvl="1"/>
            <a:r>
              <a:rPr lang="en-US" sz="1800" dirty="0"/>
              <a:t>Makes the act of </a:t>
            </a:r>
            <a:r>
              <a:rPr lang="en-US" sz="1800" dirty="0">
                <a:solidFill>
                  <a:srgbClr val="0070C0"/>
                </a:solidFill>
              </a:rPr>
              <a:t>releasing reliable</a:t>
            </a:r>
            <a:r>
              <a:rPr lang="en-US" sz="1800" dirty="0"/>
              <a:t>, so organizations can deliver frequently, at less risk, and get feedback faster from end users.</a:t>
            </a:r>
            <a:endParaRPr lang="en-IN" sz="1800" dirty="0"/>
          </a:p>
        </p:txBody>
      </p:sp>
      <p:pic>
        <p:nvPicPr>
          <p:cNvPr id="5" name="Picture 4">
            <a:extLst>
              <a:ext uri="{FF2B5EF4-FFF2-40B4-BE49-F238E27FC236}">
                <a16:creationId xmlns:a16="http://schemas.microsoft.com/office/drawing/2014/main" id="{3BC6DC40-B39B-4EE9-BD29-3B06B952D5AD}"/>
              </a:ext>
            </a:extLst>
          </p:cNvPr>
          <p:cNvPicPr>
            <a:picLocks noChangeAspect="1"/>
          </p:cNvPicPr>
          <p:nvPr/>
        </p:nvPicPr>
        <p:blipFill>
          <a:blip r:embed="rId2"/>
          <a:stretch>
            <a:fillRect/>
          </a:stretch>
        </p:blipFill>
        <p:spPr>
          <a:xfrm>
            <a:off x="1788597" y="3144031"/>
            <a:ext cx="2080901" cy="2080901"/>
          </a:xfrm>
          <a:prstGeom prst="rect">
            <a:avLst/>
          </a:prstGeom>
        </p:spPr>
      </p:pic>
    </p:spTree>
    <p:extLst>
      <p:ext uri="{BB962C8B-B14F-4D97-AF65-F5344CB8AC3E}">
        <p14:creationId xmlns:p14="http://schemas.microsoft.com/office/powerpoint/2010/main" val="623473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grpSp>
        <p:nvGrpSpPr>
          <p:cNvPr id="4" name="Group 3">
            <a:extLst>
              <a:ext uri="{FF2B5EF4-FFF2-40B4-BE49-F238E27FC236}">
                <a16:creationId xmlns:a16="http://schemas.microsoft.com/office/drawing/2014/main" id="{56166822-3F6E-41BF-B4B6-1AA371D60735}"/>
              </a:ext>
            </a:extLst>
          </p:cNvPr>
          <p:cNvGrpSpPr/>
          <p:nvPr/>
        </p:nvGrpSpPr>
        <p:grpSpPr>
          <a:xfrm>
            <a:off x="362592" y="1193829"/>
            <a:ext cx="3733419" cy="2676194"/>
            <a:chOff x="544220" y="4794368"/>
            <a:chExt cx="3733419" cy="2676194"/>
          </a:xfrm>
          <a:gradFill flip="none" rotWithShape="1">
            <a:gsLst>
              <a:gs pos="0">
                <a:srgbClr val="FF7C80">
                  <a:tint val="66000"/>
                  <a:satMod val="160000"/>
                </a:srgbClr>
              </a:gs>
              <a:gs pos="50000">
                <a:srgbClr val="FF7C80">
                  <a:tint val="44500"/>
                  <a:satMod val="160000"/>
                </a:srgbClr>
              </a:gs>
              <a:gs pos="100000">
                <a:srgbClr val="FF7C80">
                  <a:tint val="23500"/>
                  <a:satMod val="160000"/>
                </a:srgbClr>
              </a:gs>
            </a:gsLst>
            <a:lin ang="16200000" scaled="1"/>
            <a:tileRect/>
          </a:gradFill>
        </p:grpSpPr>
        <p:sp>
          <p:nvSpPr>
            <p:cNvPr id="5" name="Rectangle: Rounded Corners 4">
              <a:extLst>
                <a:ext uri="{FF2B5EF4-FFF2-40B4-BE49-F238E27FC236}">
                  <a16:creationId xmlns:a16="http://schemas.microsoft.com/office/drawing/2014/main" id="{8036CA72-1EC0-437A-9FA7-AE4893CE3B64}"/>
                </a:ext>
              </a:extLst>
            </p:cNvPr>
            <p:cNvSpPr/>
            <p:nvPr/>
          </p:nvSpPr>
          <p:spPr>
            <a:xfrm>
              <a:off x="544221" y="5487413"/>
              <a:ext cx="3733418" cy="597075"/>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dirty="0">
                  <a:solidFill>
                    <a:schemeClr val="bg1"/>
                  </a:solidFill>
                </a:rPr>
                <a:t>Ease of Management</a:t>
              </a:r>
            </a:p>
          </p:txBody>
        </p:sp>
        <p:sp>
          <p:nvSpPr>
            <p:cNvPr id="6" name="Rectangle: Rounded Corners 5">
              <a:extLst>
                <a:ext uri="{FF2B5EF4-FFF2-40B4-BE49-F238E27FC236}">
                  <a16:creationId xmlns:a16="http://schemas.microsoft.com/office/drawing/2014/main" id="{12BA2D51-5BEC-474D-93C7-6FD14EE33ADE}"/>
                </a:ext>
              </a:extLst>
            </p:cNvPr>
            <p:cNvSpPr/>
            <p:nvPr/>
          </p:nvSpPr>
          <p:spPr>
            <a:xfrm>
              <a:off x="544222" y="4794368"/>
              <a:ext cx="3733416" cy="59708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dirty="0">
                  <a:solidFill>
                    <a:schemeClr val="bg1"/>
                  </a:solidFill>
                </a:rPr>
                <a:t>Reduced Time to Market</a:t>
              </a:r>
            </a:p>
          </p:txBody>
        </p:sp>
        <p:sp>
          <p:nvSpPr>
            <p:cNvPr id="7" name="Rectangle: Rounded Corners 6">
              <a:extLst>
                <a:ext uri="{FF2B5EF4-FFF2-40B4-BE49-F238E27FC236}">
                  <a16:creationId xmlns:a16="http://schemas.microsoft.com/office/drawing/2014/main" id="{E462AE6E-1B9C-4D08-A5C8-242FA26DF4FA}"/>
                </a:ext>
              </a:extLst>
            </p:cNvPr>
            <p:cNvSpPr/>
            <p:nvPr/>
          </p:nvSpPr>
          <p:spPr>
            <a:xfrm>
              <a:off x="544220" y="6180451"/>
              <a:ext cx="3733418" cy="597074"/>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dirty="0">
                  <a:solidFill>
                    <a:schemeClr val="bg1"/>
                  </a:solidFill>
                </a:rPr>
                <a:t>Scalability and Flexibility</a:t>
              </a:r>
            </a:p>
          </p:txBody>
        </p:sp>
        <p:sp>
          <p:nvSpPr>
            <p:cNvPr id="8" name="Rectangle: Rounded Corners 7">
              <a:extLst>
                <a:ext uri="{FF2B5EF4-FFF2-40B4-BE49-F238E27FC236}">
                  <a16:creationId xmlns:a16="http://schemas.microsoft.com/office/drawing/2014/main" id="{8FC4C123-E7EC-4491-9679-8A046A0ED5A3}"/>
                </a:ext>
              </a:extLst>
            </p:cNvPr>
            <p:cNvSpPr/>
            <p:nvPr/>
          </p:nvSpPr>
          <p:spPr>
            <a:xfrm>
              <a:off x="544220" y="6873488"/>
              <a:ext cx="3733418" cy="597074"/>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600" dirty="0">
                  <a:solidFill>
                    <a:schemeClr val="bg1"/>
                  </a:solidFill>
                </a:rPr>
                <a:t>Reduced Cost</a:t>
              </a:r>
            </a:p>
          </p:txBody>
        </p:sp>
      </p:grpSp>
    </p:spTree>
    <p:extLst>
      <p:ext uri="{BB962C8B-B14F-4D97-AF65-F5344CB8AC3E}">
        <p14:creationId xmlns:p14="http://schemas.microsoft.com/office/powerpoint/2010/main" val="39851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55500" indent="-342900">
              <a:spcBef>
                <a:spcPts val="0"/>
              </a:spcBef>
            </a:pPr>
            <a:r>
              <a:rPr lang="en-IN" sz="1800" dirty="0"/>
              <a:t>Cloud Native Applications</a:t>
            </a:r>
          </a:p>
          <a:p>
            <a:pPr marL="12600" lvl="0" indent="0" algn="l" rtl="0">
              <a:lnSpc>
                <a:spcPct val="100000"/>
              </a:lnSpc>
              <a:spcBef>
                <a:spcPts val="0"/>
              </a:spcBef>
              <a:spcAft>
                <a:spcPts val="0"/>
              </a:spcAft>
              <a:buClr>
                <a:schemeClr val="dk1"/>
              </a:buClr>
              <a:buSzPts val="2400"/>
              <a:buNone/>
            </a:pPr>
            <a:endParaRPr lang="en-IN" sz="1800" dirty="0"/>
          </a:p>
          <a:p>
            <a:pPr marL="12600" lvl="0" indent="0" algn="l" rtl="0">
              <a:lnSpc>
                <a:spcPct val="100000"/>
              </a:lnSpc>
              <a:spcBef>
                <a:spcPts val="0"/>
              </a:spcBef>
              <a:spcAft>
                <a:spcPts val="0"/>
              </a:spcAft>
              <a:buClr>
                <a:schemeClr val="dk1"/>
              </a:buClr>
              <a:buSzPts val="2400"/>
              <a:buNone/>
            </a:pPr>
            <a:br>
              <a:rPr lang="en-US" sz="1800" dirty="0"/>
            </a:br>
            <a:endParaRPr sz="1800" dirty="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0"/>
          <p:cNvSpPr txBox="1">
            <a:spLocks noGrp="1"/>
          </p:cNvSpPr>
          <p:nvPr>
            <p:ph type="ctrTitle"/>
          </p:nvPr>
        </p:nvSpPr>
        <p:spPr>
          <a:xfrm>
            <a:off x="1774824" y="2369128"/>
            <a:ext cx="8642351" cy="70283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211D70"/>
              </a:buClr>
              <a:buSzPts val="3600"/>
              <a:buFont typeface="Arial"/>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r>
              <a:rPr lang="en-US" sz="1800" dirty="0"/>
              <a:t>Cloud-Native Applications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Native Application</a:t>
            </a:r>
          </a:p>
        </p:txBody>
      </p:sp>
      <p:sp>
        <p:nvSpPr>
          <p:cNvPr id="3" name="Text Placeholder 2"/>
          <p:cNvSpPr>
            <a:spLocks noGrp="1"/>
          </p:cNvSpPr>
          <p:nvPr>
            <p:ph idx="1"/>
          </p:nvPr>
        </p:nvSpPr>
        <p:spPr/>
        <p:txBody>
          <a:bodyPr/>
          <a:lstStyle/>
          <a:p>
            <a:r>
              <a:rPr lang="en-US" sz="1800" b="1" dirty="0">
                <a:solidFill>
                  <a:srgbClr val="C00000"/>
                </a:solidFill>
              </a:rPr>
              <a:t>Cloud-native</a:t>
            </a:r>
            <a:r>
              <a:rPr lang="en-US" sz="1800" dirty="0"/>
              <a:t> is an approach to </a:t>
            </a:r>
            <a:r>
              <a:rPr lang="en-US" sz="1800" dirty="0">
                <a:solidFill>
                  <a:srgbClr val="0070C0"/>
                </a:solidFill>
              </a:rPr>
              <a:t>developing, deploying,</a:t>
            </a:r>
            <a:r>
              <a:rPr lang="en-US" sz="1800" dirty="0"/>
              <a:t> and </a:t>
            </a:r>
            <a:r>
              <a:rPr lang="en-US" sz="1800" dirty="0">
                <a:solidFill>
                  <a:srgbClr val="0070C0"/>
                </a:solidFill>
              </a:rPr>
              <a:t>running applications </a:t>
            </a:r>
            <a:r>
              <a:rPr lang="en-US" sz="1800" dirty="0"/>
              <a:t>using modern methods and tools.</a:t>
            </a:r>
          </a:p>
          <a:p>
            <a:r>
              <a:rPr lang="en-US" sz="1800" dirty="0">
                <a:solidFill>
                  <a:schemeClr val="tx1"/>
                </a:solidFill>
              </a:rPr>
              <a:t>The </a:t>
            </a:r>
            <a:r>
              <a:rPr lang="en-US" sz="1800" b="1" dirty="0">
                <a:solidFill>
                  <a:srgbClr val="C00000"/>
                </a:solidFill>
              </a:rPr>
              <a:t>Cloud Native Computing Foundation(CNCF) </a:t>
            </a:r>
            <a:r>
              <a:rPr lang="en-US" sz="1800" dirty="0">
                <a:solidFill>
                  <a:schemeClr val="tx1"/>
                </a:solidFill>
              </a:rPr>
              <a:t>defines</a:t>
            </a:r>
          </a:p>
          <a:p>
            <a:pPr marL="180000" lvl="1" indent="0">
              <a:spcBef>
                <a:spcPts val="300"/>
              </a:spcBef>
              <a:buNone/>
            </a:pPr>
            <a:r>
              <a:rPr lang="en-US" sz="1600" i="1" dirty="0">
                <a:solidFill>
                  <a:schemeClr val="tx1"/>
                </a:solidFill>
              </a:rPr>
              <a:t>Cloud-native technologies empower organizations to build and run scalable applications in modern, dynamic environments such as public, private, and hybrid clouds. Containers, service meshes, microservices, immutable infrastructure, and declarative APIs exemplify this approach.</a:t>
            </a:r>
            <a:endParaRPr lang="en-US" sz="1600" i="1" dirty="0">
              <a:solidFill>
                <a:srgbClr val="FF0000"/>
              </a:solidFill>
            </a:endParaRPr>
          </a:p>
        </p:txBody>
      </p:sp>
      <p:pic>
        <p:nvPicPr>
          <p:cNvPr id="5" name="Picture 4">
            <a:extLst>
              <a:ext uri="{FF2B5EF4-FFF2-40B4-BE49-F238E27FC236}">
                <a16:creationId xmlns:a16="http://schemas.microsoft.com/office/drawing/2014/main" id="{1686D3F7-9AED-42C6-9198-99761EE4AA12}"/>
              </a:ext>
            </a:extLst>
          </p:cNvPr>
          <p:cNvPicPr>
            <a:picLocks noChangeAspect="1"/>
          </p:cNvPicPr>
          <p:nvPr/>
        </p:nvPicPr>
        <p:blipFill>
          <a:blip r:embed="rId2"/>
          <a:stretch>
            <a:fillRect/>
          </a:stretch>
        </p:blipFill>
        <p:spPr>
          <a:xfrm>
            <a:off x="1670254" y="3963734"/>
            <a:ext cx="2525966" cy="2525966"/>
          </a:xfrm>
          <a:prstGeom prst="rect">
            <a:avLst/>
          </a:prstGeom>
        </p:spPr>
      </p:pic>
    </p:spTree>
    <p:extLst>
      <p:ext uri="{BB962C8B-B14F-4D97-AF65-F5344CB8AC3E}">
        <p14:creationId xmlns:p14="http://schemas.microsoft.com/office/powerpoint/2010/main" val="252272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Cloud Native</a:t>
            </a:r>
          </a:p>
        </p:txBody>
      </p:sp>
      <p:sp>
        <p:nvSpPr>
          <p:cNvPr id="3" name="Text Placeholder 2"/>
          <p:cNvSpPr>
            <a:spLocks noGrp="1"/>
          </p:cNvSpPr>
          <p:nvPr>
            <p:ph idx="1"/>
          </p:nvPr>
        </p:nvSpPr>
        <p:spPr>
          <a:xfrm>
            <a:off x="227013" y="1062136"/>
            <a:ext cx="5868987" cy="4744023"/>
          </a:xfrm>
        </p:spPr>
        <p:txBody>
          <a:bodyPr>
            <a:normAutofit/>
          </a:bodyPr>
          <a:lstStyle/>
          <a:p>
            <a:r>
              <a:rPr lang="en-US" sz="1800" b="1" dirty="0">
                <a:solidFill>
                  <a:srgbClr val="C00000"/>
                </a:solidFill>
              </a:rPr>
              <a:t>Monolithic Application</a:t>
            </a:r>
          </a:p>
          <a:p>
            <a:pPr lvl="1"/>
            <a:r>
              <a:rPr lang="en-US" sz="1800" dirty="0"/>
              <a:t>A monolithic architecture refers to a traditional software design approach where an entire application is built as a single, self-contained unit. </a:t>
            </a:r>
          </a:p>
          <a:p>
            <a:r>
              <a:rPr lang="en-US" sz="1800" b="1" dirty="0">
                <a:solidFill>
                  <a:srgbClr val="C00000"/>
                </a:solidFill>
              </a:rPr>
              <a:t>Key characteristics </a:t>
            </a:r>
            <a:r>
              <a:rPr lang="en-US" sz="1800" dirty="0"/>
              <a:t>of monolithic architecture include:</a:t>
            </a:r>
          </a:p>
          <a:p>
            <a:endParaRPr lang="en-US" sz="1800" dirty="0"/>
          </a:p>
          <a:p>
            <a:endParaRPr lang="en-US" sz="1800" dirty="0"/>
          </a:p>
          <a:p>
            <a:endParaRPr lang="en-US" sz="1800" dirty="0"/>
          </a:p>
          <a:p>
            <a:endParaRPr lang="en-US" sz="1800" dirty="0"/>
          </a:p>
          <a:p>
            <a:r>
              <a:rPr lang="en-US" sz="1800" b="1" dirty="0">
                <a:solidFill>
                  <a:srgbClr val="C00000"/>
                </a:solidFill>
              </a:rPr>
              <a:t>Challenges and Limitations:</a:t>
            </a:r>
          </a:p>
        </p:txBody>
      </p:sp>
      <p:grpSp>
        <p:nvGrpSpPr>
          <p:cNvPr id="4" name="Group 3">
            <a:extLst>
              <a:ext uri="{FF2B5EF4-FFF2-40B4-BE49-F238E27FC236}">
                <a16:creationId xmlns:a16="http://schemas.microsoft.com/office/drawing/2014/main" id="{97866EF4-EBED-46E2-9259-0BE6B4085903}"/>
              </a:ext>
            </a:extLst>
          </p:cNvPr>
          <p:cNvGrpSpPr/>
          <p:nvPr/>
        </p:nvGrpSpPr>
        <p:grpSpPr>
          <a:xfrm>
            <a:off x="563011" y="3128406"/>
            <a:ext cx="5196990" cy="3430354"/>
            <a:chOff x="501057" y="3162499"/>
            <a:chExt cx="5196990" cy="3430354"/>
          </a:xfrm>
        </p:grpSpPr>
        <p:sp>
          <p:nvSpPr>
            <p:cNvPr id="5" name="Rectangle: Rounded Corners 4">
              <a:extLst>
                <a:ext uri="{FF2B5EF4-FFF2-40B4-BE49-F238E27FC236}">
                  <a16:creationId xmlns:a16="http://schemas.microsoft.com/office/drawing/2014/main" id="{1E886C76-5410-49CD-AC7F-3180958084C8}"/>
                </a:ext>
              </a:extLst>
            </p:cNvPr>
            <p:cNvSpPr/>
            <p:nvPr/>
          </p:nvSpPr>
          <p:spPr>
            <a:xfrm>
              <a:off x="2318529" y="3166612"/>
              <a:ext cx="1562045" cy="59707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solidFill>
                    <a:schemeClr val="bg1"/>
                  </a:solidFill>
                </a:rPr>
                <a:t>Tight Coupling</a:t>
              </a:r>
            </a:p>
          </p:txBody>
        </p:sp>
        <p:sp>
          <p:nvSpPr>
            <p:cNvPr id="6" name="Rectangle: Rounded Corners 5">
              <a:extLst>
                <a:ext uri="{FF2B5EF4-FFF2-40B4-BE49-F238E27FC236}">
                  <a16:creationId xmlns:a16="http://schemas.microsoft.com/office/drawing/2014/main" id="{F1EDD7B0-8731-4756-8E13-0734D7E8B9CD}"/>
                </a:ext>
              </a:extLst>
            </p:cNvPr>
            <p:cNvSpPr/>
            <p:nvPr/>
          </p:nvSpPr>
          <p:spPr>
            <a:xfrm>
              <a:off x="501057" y="3162499"/>
              <a:ext cx="1562044" cy="59708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solidFill>
                    <a:schemeClr val="bg1"/>
                  </a:solidFill>
                </a:rPr>
                <a:t>Single Codebase</a:t>
              </a:r>
            </a:p>
          </p:txBody>
        </p:sp>
        <p:sp>
          <p:nvSpPr>
            <p:cNvPr id="7" name="Rectangle: Rounded Corners 6">
              <a:extLst>
                <a:ext uri="{FF2B5EF4-FFF2-40B4-BE49-F238E27FC236}">
                  <a16:creationId xmlns:a16="http://schemas.microsoft.com/office/drawing/2014/main" id="{20D787DA-D55C-433A-ACC4-BA367911A347}"/>
                </a:ext>
              </a:extLst>
            </p:cNvPr>
            <p:cNvSpPr/>
            <p:nvPr/>
          </p:nvSpPr>
          <p:spPr>
            <a:xfrm>
              <a:off x="4136002" y="3162499"/>
              <a:ext cx="1562045" cy="59707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solidFill>
                    <a:schemeClr val="bg1"/>
                  </a:solidFill>
                </a:rPr>
                <a:t>Single Deployment Unit</a:t>
              </a:r>
            </a:p>
          </p:txBody>
        </p:sp>
        <p:sp>
          <p:nvSpPr>
            <p:cNvPr id="8" name="Rectangle: Rounded Corners 7">
              <a:extLst>
                <a:ext uri="{FF2B5EF4-FFF2-40B4-BE49-F238E27FC236}">
                  <a16:creationId xmlns:a16="http://schemas.microsoft.com/office/drawing/2014/main" id="{D802694D-0C29-45A6-9F18-29E689A3E08D}"/>
                </a:ext>
              </a:extLst>
            </p:cNvPr>
            <p:cNvSpPr/>
            <p:nvPr/>
          </p:nvSpPr>
          <p:spPr>
            <a:xfrm>
              <a:off x="750496" y="5304174"/>
              <a:ext cx="2004149" cy="597075"/>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solidFill>
                    <a:schemeClr val="bg1"/>
                  </a:solidFill>
                </a:rPr>
                <a:t>Development and Scaling Challenges</a:t>
              </a:r>
            </a:p>
          </p:txBody>
        </p:sp>
        <p:sp>
          <p:nvSpPr>
            <p:cNvPr id="9" name="Rectangle: Rounded Corners 8">
              <a:extLst>
                <a:ext uri="{FF2B5EF4-FFF2-40B4-BE49-F238E27FC236}">
                  <a16:creationId xmlns:a16="http://schemas.microsoft.com/office/drawing/2014/main" id="{28368DFE-C0A7-497B-936E-CAE5471CB377}"/>
                </a:ext>
              </a:extLst>
            </p:cNvPr>
            <p:cNvSpPr/>
            <p:nvPr/>
          </p:nvSpPr>
          <p:spPr>
            <a:xfrm>
              <a:off x="2318529" y="4028571"/>
              <a:ext cx="1562044" cy="59708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solidFill>
                    <a:schemeClr val="bg1"/>
                  </a:solidFill>
                </a:rPr>
                <a:t>Centralized Database</a:t>
              </a:r>
            </a:p>
          </p:txBody>
        </p:sp>
        <p:sp>
          <p:nvSpPr>
            <p:cNvPr id="10" name="Rectangle: Rounded Corners 9">
              <a:extLst>
                <a:ext uri="{FF2B5EF4-FFF2-40B4-BE49-F238E27FC236}">
                  <a16:creationId xmlns:a16="http://schemas.microsoft.com/office/drawing/2014/main" id="{93A6C5C1-441A-45A6-B7D2-C08269664793}"/>
                </a:ext>
              </a:extLst>
            </p:cNvPr>
            <p:cNvSpPr/>
            <p:nvPr/>
          </p:nvSpPr>
          <p:spPr>
            <a:xfrm>
              <a:off x="3083640" y="5330818"/>
              <a:ext cx="2004149" cy="59707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solidFill>
                    <a:schemeClr val="bg1"/>
                  </a:solidFill>
                </a:rPr>
                <a:t>Longer Development Cycles</a:t>
              </a:r>
            </a:p>
          </p:txBody>
        </p:sp>
        <p:sp>
          <p:nvSpPr>
            <p:cNvPr id="11" name="Rectangle: Rounded Corners 10">
              <a:extLst>
                <a:ext uri="{FF2B5EF4-FFF2-40B4-BE49-F238E27FC236}">
                  <a16:creationId xmlns:a16="http://schemas.microsoft.com/office/drawing/2014/main" id="{48994945-AB9E-4170-8E3D-83ABCF4ECF0E}"/>
                </a:ext>
              </a:extLst>
            </p:cNvPr>
            <p:cNvSpPr/>
            <p:nvPr/>
          </p:nvSpPr>
          <p:spPr>
            <a:xfrm>
              <a:off x="2267237" y="5995771"/>
              <a:ext cx="1562044" cy="59708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dirty="0">
                  <a:solidFill>
                    <a:schemeClr val="bg1"/>
                  </a:solidFill>
                </a:rPr>
                <a:t>Limited Fault Isolation</a:t>
              </a:r>
            </a:p>
          </p:txBody>
        </p:sp>
      </p:grpSp>
    </p:spTree>
    <p:extLst>
      <p:ext uri="{BB962C8B-B14F-4D97-AF65-F5344CB8AC3E}">
        <p14:creationId xmlns:p14="http://schemas.microsoft.com/office/powerpoint/2010/main" val="61657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Cloud-Enabled Solutions</a:t>
            </a:r>
          </a:p>
        </p:txBody>
      </p:sp>
      <p:sp>
        <p:nvSpPr>
          <p:cNvPr id="3" name="Text Placeholder 2"/>
          <p:cNvSpPr>
            <a:spLocks noGrp="1"/>
          </p:cNvSpPr>
          <p:nvPr>
            <p:ph idx="1"/>
          </p:nvPr>
        </p:nvSpPr>
        <p:spPr>
          <a:xfrm>
            <a:off x="227013" y="1060704"/>
            <a:ext cx="5868987" cy="4744023"/>
          </a:xfrm>
        </p:spPr>
        <p:txBody>
          <a:bodyPr>
            <a:normAutofit/>
          </a:bodyPr>
          <a:lstStyle/>
          <a:p>
            <a:r>
              <a:rPr lang="en-US" sz="1800" dirty="0"/>
              <a:t>What happens when you move a monolithic app from on-premises to cloud?</a:t>
            </a:r>
          </a:p>
          <a:p>
            <a:r>
              <a:rPr lang="en-US" sz="1800" dirty="0"/>
              <a:t>A cloud-based application is an existing app shifted to a cloud ecosystem. </a:t>
            </a:r>
          </a:p>
          <a:p>
            <a:r>
              <a:rPr lang="en-US" sz="1800" dirty="0"/>
              <a:t>They are not able to utilize the full potential of the cloud:</a:t>
            </a:r>
          </a:p>
          <a:p>
            <a:endParaRPr lang="en-US" sz="1800" dirty="0"/>
          </a:p>
          <a:p>
            <a:pPr marL="0" indent="0">
              <a:buNone/>
            </a:pPr>
            <a:endParaRPr lang="en-US" sz="1800" dirty="0"/>
          </a:p>
          <a:p>
            <a:r>
              <a:rPr lang="en-US" sz="1800" b="1" dirty="0">
                <a:solidFill>
                  <a:srgbClr val="C00000"/>
                </a:solidFill>
              </a:rPr>
              <a:t>A cloud enabled application </a:t>
            </a:r>
            <a:r>
              <a:rPr lang="en-US" sz="1800" dirty="0">
                <a:solidFill>
                  <a:schemeClr val="tx1"/>
                </a:solidFill>
              </a:rPr>
              <a:t>is an application that was developed for deployment in a traditional data center but was later changed so that it could also run in a cloud environment.</a:t>
            </a:r>
            <a:endParaRPr lang="en-US" sz="1800" dirty="0"/>
          </a:p>
          <a:p>
            <a:endParaRPr lang="en-US" sz="1800" dirty="0"/>
          </a:p>
        </p:txBody>
      </p:sp>
      <p:grpSp>
        <p:nvGrpSpPr>
          <p:cNvPr id="8" name="Group 7">
            <a:extLst>
              <a:ext uri="{FF2B5EF4-FFF2-40B4-BE49-F238E27FC236}">
                <a16:creationId xmlns:a16="http://schemas.microsoft.com/office/drawing/2014/main" id="{46F2BB1B-9E8B-4C71-8473-A034B1089328}"/>
              </a:ext>
            </a:extLst>
          </p:cNvPr>
          <p:cNvGrpSpPr/>
          <p:nvPr/>
        </p:nvGrpSpPr>
        <p:grpSpPr>
          <a:xfrm>
            <a:off x="519170" y="3128406"/>
            <a:ext cx="5196990" cy="601188"/>
            <a:chOff x="544222" y="4794368"/>
            <a:chExt cx="5196990" cy="601188"/>
          </a:xfrm>
          <a:gradFill flip="none" rotWithShape="1">
            <a:gsLst>
              <a:gs pos="0">
                <a:srgbClr val="FF7C80">
                  <a:tint val="66000"/>
                  <a:satMod val="160000"/>
                </a:srgbClr>
              </a:gs>
              <a:gs pos="50000">
                <a:srgbClr val="FF7C80">
                  <a:tint val="44500"/>
                  <a:satMod val="160000"/>
                </a:srgbClr>
              </a:gs>
              <a:gs pos="100000">
                <a:srgbClr val="FF7C80">
                  <a:tint val="23500"/>
                  <a:satMod val="160000"/>
                </a:srgbClr>
              </a:gs>
            </a:gsLst>
            <a:lin ang="16200000" scaled="1"/>
            <a:tileRect/>
          </a:gradFill>
        </p:grpSpPr>
        <p:sp>
          <p:nvSpPr>
            <p:cNvPr id="4" name="Rectangle: Rounded Corners 3">
              <a:extLst>
                <a:ext uri="{FF2B5EF4-FFF2-40B4-BE49-F238E27FC236}">
                  <a16:creationId xmlns:a16="http://schemas.microsoft.com/office/drawing/2014/main" id="{A57246D9-23F5-46E8-971E-4D56CFB8AF1E}"/>
                </a:ext>
              </a:extLst>
            </p:cNvPr>
            <p:cNvSpPr/>
            <p:nvPr/>
          </p:nvSpPr>
          <p:spPr>
            <a:xfrm>
              <a:off x="2361694" y="4798481"/>
              <a:ext cx="1562045" cy="597075"/>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solidFill>
                    <a:schemeClr val="tx1">
                      <a:lumMod val="95000"/>
                      <a:lumOff val="5000"/>
                    </a:schemeClr>
                  </a:solidFill>
                </a:rPr>
                <a:t>Less automation</a:t>
              </a:r>
            </a:p>
          </p:txBody>
        </p:sp>
        <p:sp>
          <p:nvSpPr>
            <p:cNvPr id="5" name="Rectangle: Rounded Corners 4">
              <a:extLst>
                <a:ext uri="{FF2B5EF4-FFF2-40B4-BE49-F238E27FC236}">
                  <a16:creationId xmlns:a16="http://schemas.microsoft.com/office/drawing/2014/main" id="{75546E05-9F56-489B-ABB5-B009341E8220}"/>
                </a:ext>
              </a:extLst>
            </p:cNvPr>
            <p:cNvSpPr/>
            <p:nvPr/>
          </p:nvSpPr>
          <p:spPr>
            <a:xfrm>
              <a:off x="544222" y="4794368"/>
              <a:ext cx="1562044" cy="597082"/>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solidFill>
                    <a:schemeClr val="tx1">
                      <a:lumMod val="95000"/>
                      <a:lumOff val="5000"/>
                    </a:schemeClr>
                  </a:solidFill>
                </a:rPr>
                <a:t>Not scalable</a:t>
              </a:r>
            </a:p>
          </p:txBody>
        </p:sp>
        <p:sp>
          <p:nvSpPr>
            <p:cNvPr id="6" name="Rectangle: Rounded Corners 5">
              <a:extLst>
                <a:ext uri="{FF2B5EF4-FFF2-40B4-BE49-F238E27FC236}">
                  <a16:creationId xmlns:a16="http://schemas.microsoft.com/office/drawing/2014/main" id="{C336E81F-28FD-45ED-B79E-675CE3789959}"/>
                </a:ext>
              </a:extLst>
            </p:cNvPr>
            <p:cNvSpPr/>
            <p:nvPr/>
          </p:nvSpPr>
          <p:spPr>
            <a:xfrm>
              <a:off x="4179167" y="4794368"/>
              <a:ext cx="1562045" cy="597074"/>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solidFill>
                    <a:schemeClr val="tx1">
                      <a:lumMod val="95000"/>
                      <a:lumOff val="5000"/>
                    </a:schemeClr>
                  </a:solidFill>
                </a:rPr>
                <a:t>Longer Time to Market</a:t>
              </a:r>
            </a:p>
          </p:txBody>
        </p:sp>
      </p:grpSp>
    </p:spTree>
    <p:extLst>
      <p:ext uri="{BB962C8B-B14F-4D97-AF65-F5344CB8AC3E}">
        <p14:creationId xmlns:p14="http://schemas.microsoft.com/office/powerpoint/2010/main" val="3369795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Cloud native vs. traditional applications</a:t>
            </a:r>
            <a:endParaRPr lang="en-IN" dirty="0"/>
          </a:p>
        </p:txBody>
      </p:sp>
      <p:sp>
        <p:nvSpPr>
          <p:cNvPr id="3" name="Text Placeholder 2"/>
          <p:cNvSpPr>
            <a:spLocks noGrp="1"/>
          </p:cNvSpPr>
          <p:nvPr>
            <p:ph idx="1"/>
          </p:nvPr>
        </p:nvSpPr>
        <p:spPr/>
        <p:txBody>
          <a:bodyPr/>
          <a:lstStyle/>
          <a:p>
            <a:r>
              <a:rPr lang="en-US" sz="1800" dirty="0"/>
              <a:t>Cloud-native applications, howeve</a:t>
            </a:r>
            <a:r>
              <a:rPr lang="en-US" sz="1800" dirty="0">
                <a:solidFill>
                  <a:schemeClr val="tx1"/>
                </a:solidFill>
              </a:rPr>
              <a:t>r, are </a:t>
            </a:r>
            <a:r>
              <a:rPr lang="en-US" sz="1800" dirty="0">
                <a:solidFill>
                  <a:srgbClr val="0070C0"/>
                </a:solidFill>
              </a:rPr>
              <a:t>built to operate only in the cloud</a:t>
            </a:r>
            <a:r>
              <a:rPr lang="en-US" sz="1800" dirty="0">
                <a:solidFill>
                  <a:schemeClr val="tx1"/>
                </a:solidFill>
              </a:rPr>
              <a:t>.</a:t>
            </a:r>
            <a:endParaRPr lang="en-US" sz="1800" dirty="0">
              <a:solidFill>
                <a:srgbClr val="FF0000"/>
              </a:solidFill>
            </a:endParaRPr>
          </a:p>
          <a:p>
            <a:r>
              <a:rPr lang="en-US" sz="1800" dirty="0"/>
              <a:t>With cloud-native applications, you can take advantage of the automation and scalability that the cloud provides.</a:t>
            </a:r>
          </a:p>
          <a:p>
            <a:r>
              <a:rPr lang="en-US" sz="1800" dirty="0"/>
              <a:t>Developers design cloud-native applications to be:</a:t>
            </a:r>
          </a:p>
        </p:txBody>
      </p:sp>
      <p:grpSp>
        <p:nvGrpSpPr>
          <p:cNvPr id="4" name="Group 3">
            <a:extLst>
              <a:ext uri="{FF2B5EF4-FFF2-40B4-BE49-F238E27FC236}">
                <a16:creationId xmlns:a16="http://schemas.microsoft.com/office/drawing/2014/main" id="{51EDF00E-8B5F-4C9D-8556-281BD142670E}"/>
              </a:ext>
            </a:extLst>
          </p:cNvPr>
          <p:cNvGrpSpPr/>
          <p:nvPr/>
        </p:nvGrpSpPr>
        <p:grpSpPr>
          <a:xfrm>
            <a:off x="519170" y="3404673"/>
            <a:ext cx="5196990" cy="601188"/>
            <a:chOff x="544222" y="4794368"/>
            <a:chExt cx="5196990" cy="601188"/>
          </a:xfrm>
          <a:gradFill flip="none" rotWithShape="1">
            <a:gsLst>
              <a:gs pos="0">
                <a:srgbClr val="FF7C80">
                  <a:tint val="66000"/>
                  <a:satMod val="160000"/>
                </a:srgbClr>
              </a:gs>
              <a:gs pos="50000">
                <a:srgbClr val="FF7C80">
                  <a:tint val="44500"/>
                  <a:satMod val="160000"/>
                </a:srgbClr>
              </a:gs>
              <a:gs pos="100000">
                <a:srgbClr val="FF7C80">
                  <a:tint val="23500"/>
                  <a:satMod val="160000"/>
                </a:srgbClr>
              </a:gs>
            </a:gsLst>
            <a:lin ang="16200000" scaled="1"/>
            <a:tileRect/>
          </a:gradFill>
        </p:grpSpPr>
        <p:sp>
          <p:nvSpPr>
            <p:cNvPr id="5" name="Rectangle: Rounded Corners 4">
              <a:extLst>
                <a:ext uri="{FF2B5EF4-FFF2-40B4-BE49-F238E27FC236}">
                  <a16:creationId xmlns:a16="http://schemas.microsoft.com/office/drawing/2014/main" id="{F68194C7-7AA5-46BE-BBC3-32638A6864BF}"/>
                </a:ext>
              </a:extLst>
            </p:cNvPr>
            <p:cNvSpPr/>
            <p:nvPr/>
          </p:nvSpPr>
          <p:spPr>
            <a:xfrm>
              <a:off x="2361694" y="4798481"/>
              <a:ext cx="1562045" cy="59707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lumMod val="95000"/>
                      <a:lumOff val="5000"/>
                    </a:schemeClr>
                  </a:solidFill>
                </a:rPr>
                <a:t>Platform agnostic</a:t>
              </a:r>
            </a:p>
          </p:txBody>
        </p:sp>
        <p:sp>
          <p:nvSpPr>
            <p:cNvPr id="6" name="Rectangle: Rounded Corners 5">
              <a:extLst>
                <a:ext uri="{FF2B5EF4-FFF2-40B4-BE49-F238E27FC236}">
                  <a16:creationId xmlns:a16="http://schemas.microsoft.com/office/drawing/2014/main" id="{3E72A39C-38B5-46BA-B382-11DC9540BA79}"/>
                </a:ext>
              </a:extLst>
            </p:cNvPr>
            <p:cNvSpPr/>
            <p:nvPr/>
          </p:nvSpPr>
          <p:spPr>
            <a:xfrm>
              <a:off x="544222" y="4794368"/>
              <a:ext cx="1562044" cy="59708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lumMod val="95000"/>
                      <a:lumOff val="5000"/>
                    </a:schemeClr>
                  </a:solidFill>
                </a:rPr>
                <a:t>Scalable</a:t>
              </a:r>
            </a:p>
          </p:txBody>
        </p:sp>
        <p:sp>
          <p:nvSpPr>
            <p:cNvPr id="7" name="Rectangle: Rounded Corners 6">
              <a:extLst>
                <a:ext uri="{FF2B5EF4-FFF2-40B4-BE49-F238E27FC236}">
                  <a16:creationId xmlns:a16="http://schemas.microsoft.com/office/drawing/2014/main" id="{3B17E4FC-3BCD-447E-92FD-B121645377A0}"/>
                </a:ext>
              </a:extLst>
            </p:cNvPr>
            <p:cNvSpPr/>
            <p:nvPr/>
          </p:nvSpPr>
          <p:spPr>
            <a:xfrm>
              <a:off x="4179167" y="4794368"/>
              <a:ext cx="1562045" cy="59707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chemeClr val="tx1">
                      <a:lumMod val="95000"/>
                      <a:lumOff val="5000"/>
                    </a:schemeClr>
                  </a:solidFill>
                </a:rPr>
                <a:t>Comprised of microservices</a:t>
              </a:r>
            </a:p>
          </p:txBody>
        </p:sp>
      </p:grpSp>
    </p:spTree>
    <p:extLst>
      <p:ext uri="{BB962C8B-B14F-4D97-AF65-F5344CB8AC3E}">
        <p14:creationId xmlns:p14="http://schemas.microsoft.com/office/powerpoint/2010/main" val="933552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Native Applications</a:t>
            </a:r>
          </a:p>
        </p:txBody>
      </p:sp>
      <p:graphicFrame>
        <p:nvGraphicFramePr>
          <p:cNvPr id="5" name="Diagram 4"/>
          <p:cNvGraphicFramePr/>
          <p:nvPr>
            <p:extLst>
              <p:ext uri="{D42A27DB-BD31-4B8C-83A1-F6EECF244321}">
                <p14:modId xmlns:p14="http://schemas.microsoft.com/office/powerpoint/2010/main" val="1234928577"/>
              </p:ext>
            </p:extLst>
          </p:nvPr>
        </p:nvGraphicFramePr>
        <p:xfrm>
          <a:off x="320708" y="1135860"/>
          <a:ext cx="5835835" cy="52530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560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a:t>
            </a:r>
          </a:p>
        </p:txBody>
      </p:sp>
      <p:sp>
        <p:nvSpPr>
          <p:cNvPr id="3" name="Text Placeholder 2"/>
          <p:cNvSpPr>
            <a:spLocks noGrp="1"/>
          </p:cNvSpPr>
          <p:nvPr>
            <p:ph idx="1"/>
          </p:nvPr>
        </p:nvSpPr>
        <p:spPr>
          <a:xfrm>
            <a:off x="227013" y="1089025"/>
            <a:ext cx="5868987" cy="4744023"/>
          </a:xfrm>
        </p:spPr>
        <p:txBody>
          <a:bodyPr>
            <a:noAutofit/>
          </a:bodyPr>
          <a:lstStyle/>
          <a:p>
            <a:r>
              <a:rPr lang="en-US" sz="1800" b="1" dirty="0" err="1">
                <a:solidFill>
                  <a:srgbClr val="C00000"/>
                </a:solidFill>
              </a:rPr>
              <a:t>Microservices</a:t>
            </a:r>
            <a:r>
              <a:rPr lang="en-US" sz="1800" dirty="0"/>
              <a:t> </a:t>
            </a:r>
          </a:p>
          <a:p>
            <a:pPr lvl="1"/>
            <a:r>
              <a:rPr lang="en-US" sz="1800" dirty="0"/>
              <a:t>Is an </a:t>
            </a:r>
            <a:r>
              <a:rPr lang="en-US" sz="1800" dirty="0">
                <a:solidFill>
                  <a:srgbClr val="0070C0"/>
                </a:solidFill>
              </a:rPr>
              <a:t>architectural approach </a:t>
            </a:r>
            <a:r>
              <a:rPr lang="en-US" sz="1800" dirty="0"/>
              <a:t>to developing an application as a collection of small services.</a:t>
            </a:r>
          </a:p>
          <a:p>
            <a:pPr lvl="1"/>
            <a:r>
              <a:rPr lang="en-US" sz="1800" dirty="0"/>
              <a:t>Each service </a:t>
            </a:r>
            <a:r>
              <a:rPr lang="en-US" sz="1800" dirty="0">
                <a:solidFill>
                  <a:srgbClr val="0070C0"/>
                </a:solidFill>
              </a:rPr>
              <a:t>implements business capabilities</a:t>
            </a:r>
            <a:r>
              <a:rPr lang="en-US" sz="1800" dirty="0"/>
              <a:t>, runs in its own process and communicates via HTTP APIs or messaging.</a:t>
            </a:r>
          </a:p>
        </p:txBody>
      </p:sp>
      <p:pic>
        <p:nvPicPr>
          <p:cNvPr id="5" name="Picture 4">
            <a:extLst>
              <a:ext uri="{FF2B5EF4-FFF2-40B4-BE49-F238E27FC236}">
                <a16:creationId xmlns:a16="http://schemas.microsoft.com/office/drawing/2014/main" id="{AC2C6291-7802-47E0-9D8F-BBAE99683F86}"/>
              </a:ext>
            </a:extLst>
          </p:cNvPr>
          <p:cNvPicPr>
            <a:picLocks noChangeAspect="1"/>
          </p:cNvPicPr>
          <p:nvPr/>
        </p:nvPicPr>
        <p:blipFill>
          <a:blip r:embed="rId2"/>
          <a:stretch>
            <a:fillRect/>
          </a:stretch>
        </p:blipFill>
        <p:spPr>
          <a:xfrm>
            <a:off x="1477029" y="2918738"/>
            <a:ext cx="3370544" cy="3370544"/>
          </a:xfrm>
          <a:prstGeom prst="rect">
            <a:avLst/>
          </a:prstGeom>
        </p:spPr>
      </p:pic>
    </p:spTree>
    <p:extLst>
      <p:ext uri="{BB962C8B-B14F-4D97-AF65-F5344CB8AC3E}">
        <p14:creationId xmlns:p14="http://schemas.microsoft.com/office/powerpoint/2010/main" val="294520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a:t>
            </a:r>
          </a:p>
        </p:txBody>
      </p:sp>
      <p:sp>
        <p:nvSpPr>
          <p:cNvPr id="3" name="Text Placeholder 2"/>
          <p:cNvSpPr>
            <a:spLocks noGrp="1"/>
          </p:cNvSpPr>
          <p:nvPr>
            <p:ph idx="1"/>
          </p:nvPr>
        </p:nvSpPr>
        <p:spPr>
          <a:xfrm>
            <a:off x="227013" y="1089025"/>
            <a:ext cx="5868987" cy="4744023"/>
          </a:xfrm>
        </p:spPr>
        <p:txBody>
          <a:bodyPr>
            <a:noAutofit/>
          </a:bodyPr>
          <a:lstStyle/>
          <a:p>
            <a:r>
              <a:rPr lang="en-US" sz="1800" b="1" dirty="0">
                <a:solidFill>
                  <a:srgbClr val="C00000"/>
                </a:solidFill>
              </a:rPr>
              <a:t>Containers </a:t>
            </a:r>
          </a:p>
          <a:p>
            <a:pPr lvl="1"/>
            <a:r>
              <a:rPr lang="en-US" sz="1800" dirty="0"/>
              <a:t>Offer both </a:t>
            </a:r>
            <a:r>
              <a:rPr lang="en-US" sz="1800" dirty="0">
                <a:solidFill>
                  <a:srgbClr val="0070C0"/>
                </a:solidFill>
              </a:rPr>
              <a:t>efficiency and speed </a:t>
            </a:r>
            <a:r>
              <a:rPr lang="en-US" sz="1800" dirty="0"/>
              <a:t>compared with standard virtual machines (VMs).</a:t>
            </a:r>
          </a:p>
          <a:p>
            <a:pPr lvl="1"/>
            <a:r>
              <a:rPr lang="en-US" sz="1800" dirty="0"/>
              <a:t>Using </a:t>
            </a:r>
            <a:r>
              <a:rPr lang="en-US" sz="1800" dirty="0">
                <a:solidFill>
                  <a:srgbClr val="0070C0"/>
                </a:solidFill>
              </a:rPr>
              <a:t>operating system (OS)-level virtualization</a:t>
            </a:r>
            <a:r>
              <a:rPr lang="en-US" sz="1800" dirty="0"/>
              <a:t>, a single OS instance is dynamically divided among one or more isolated containers, each with a unique writable file system and resource quota.</a:t>
            </a:r>
          </a:p>
          <a:p>
            <a:pPr lvl="1"/>
            <a:r>
              <a:rPr lang="en-US" sz="1800" dirty="0"/>
              <a:t>Low overhead of creating and destroying containers combined with the high packing density in a single VM makes containers an ideal compute vehicle for deploying individual microservices.</a:t>
            </a:r>
          </a:p>
        </p:txBody>
      </p:sp>
    </p:spTree>
    <p:extLst>
      <p:ext uri="{BB962C8B-B14F-4D97-AF65-F5344CB8AC3E}">
        <p14:creationId xmlns:p14="http://schemas.microsoft.com/office/powerpoint/2010/main" val="179660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555</Words>
  <Application>Microsoft Office PowerPoint</Application>
  <PresentationFormat>Widescreen</PresentationFormat>
  <Paragraphs>79</Paragraphs>
  <Slides>15</Slides>
  <Notes>5</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1_Office Theme</vt:lpstr>
      <vt:lpstr>Full Stack Application Development</vt:lpstr>
      <vt:lpstr>PowerPoint Presentation</vt:lpstr>
      <vt:lpstr>Cloud Native Application</vt:lpstr>
      <vt:lpstr>Why Cloud Native</vt:lpstr>
      <vt:lpstr>Cloud-Enabled Solutions</vt:lpstr>
      <vt:lpstr>Cloud native vs. traditional applications</vt:lpstr>
      <vt:lpstr>Cloud Native Applications</vt:lpstr>
      <vt:lpstr>Building Blocks</vt:lpstr>
      <vt:lpstr>Building Blocks</vt:lpstr>
      <vt:lpstr>Building Blocks</vt:lpstr>
      <vt:lpstr>Building Blocks</vt:lpstr>
      <vt:lpstr>Building Blocks</vt:lpstr>
      <vt:lpstr>Advantages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Shivam Chauhan</dc:creator>
  <cp:lastModifiedBy>studio</cp:lastModifiedBy>
  <cp:revision>39</cp:revision>
  <dcterms:created xsi:type="dcterms:W3CDTF">2022-09-26T09:02:06Z</dcterms:created>
  <dcterms:modified xsi:type="dcterms:W3CDTF">2024-01-17T09:05:22Z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0x010100B3AC44B68C077B4EBA1A8030BA55A96A</vt:lpwstr>
  </property>
</Properties>
</file>