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6" r:id="rId4"/>
    <p:sldId id="287" r:id="rId5"/>
    <p:sldId id="291" r:id="rId6"/>
    <p:sldId id="292" r:id="rId7"/>
    <p:sldId id="285" r:id="rId8"/>
    <p:sldId id="289" r:id="rId9"/>
    <p:sldId id="290" r:id="rId10"/>
    <p:sldId id="262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A2BAD-A9E2-4FAC-9947-07EA2AD0967C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2FFC389-CEC2-4801-8C2A-97A1B2546407}">
      <dgm:prSet custT="1"/>
      <dgm:spPr/>
      <dgm:t>
        <a:bodyPr/>
        <a:lstStyle/>
        <a:p>
          <a:r>
            <a:rPr lang="en-US" sz="1800" b="1" i="0" dirty="0"/>
            <a:t>Serverless architecture </a:t>
          </a:r>
          <a:r>
            <a:rPr lang="en-US" sz="1800" b="0" i="0" dirty="0"/>
            <a:t>is an approach to software design that allows developers to build and run services without managing the underlying infrastructure.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5590C7-787A-4962-8572-EA1EA04A4C17}" type="parTrans" cxnId="{FF790D3D-5CE3-4A2A-8078-C3E7A074B6BF}">
      <dgm:prSet/>
      <dgm:spPr/>
      <dgm:t>
        <a:bodyPr/>
        <a:lstStyle/>
        <a:p>
          <a:endParaRPr lang="en-IN"/>
        </a:p>
      </dgm:t>
    </dgm:pt>
    <dgm:pt modelId="{BB2D1959-634F-484F-8012-0161FF0DDDC2}" type="sibTrans" cxnId="{FF790D3D-5CE3-4A2A-8078-C3E7A074B6BF}">
      <dgm:prSet/>
      <dgm:spPr/>
      <dgm:t>
        <a:bodyPr/>
        <a:lstStyle/>
        <a:p>
          <a:endParaRPr lang="en-IN"/>
        </a:p>
      </dgm:t>
    </dgm:pt>
    <dgm:pt modelId="{FCA58D46-D605-4D96-9BFC-4968F3D9392C}">
      <dgm:prSet custT="1"/>
      <dgm:spPr/>
      <dgm:t>
        <a:bodyPr/>
        <a:lstStyle/>
        <a:p>
          <a:r>
            <a:rPr lang="en-US" sz="1800" b="0" i="0" dirty="0"/>
            <a:t>Cloud service providers automatically provision, scale, and manage the infrastructure required to run the code.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FB3803-2917-43BA-B2AE-1E93C36AC95C}" type="parTrans" cxnId="{37B92465-3BFD-4048-8614-394DAD9268A3}">
      <dgm:prSet/>
      <dgm:spPr/>
      <dgm:t>
        <a:bodyPr/>
        <a:lstStyle/>
        <a:p>
          <a:endParaRPr lang="en-IN"/>
        </a:p>
      </dgm:t>
    </dgm:pt>
    <dgm:pt modelId="{325809C9-2CDB-44A4-92A8-5C0B55BCCA8D}" type="sibTrans" cxnId="{37B92465-3BFD-4048-8614-394DAD9268A3}">
      <dgm:prSet/>
      <dgm:spPr/>
      <dgm:t>
        <a:bodyPr/>
        <a:lstStyle/>
        <a:p>
          <a:endParaRPr lang="en-IN"/>
        </a:p>
      </dgm:t>
    </dgm:pt>
    <dgm:pt modelId="{71183E67-49F5-4606-A09B-A8F3040D52E7}" type="pres">
      <dgm:prSet presAssocID="{508A2BAD-A9E2-4FAC-9947-07EA2AD096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13199-2929-4558-A366-8D2F08131BD5}" type="pres">
      <dgm:prSet presAssocID="{C2FFC389-CEC2-4801-8C2A-97A1B2546407}" presName="parentText" presStyleLbl="node1" presStyleIdx="0" presStyleCnt="2" custLinFactY="-6642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09D75-0E2E-4BEC-B83D-2F16C9996902}" type="pres">
      <dgm:prSet presAssocID="{BB2D1959-634F-484F-8012-0161FF0DDDC2}" presName="spacer" presStyleCnt="0"/>
      <dgm:spPr/>
      <dgm:t>
        <a:bodyPr/>
        <a:lstStyle/>
        <a:p>
          <a:endParaRPr lang="en-US"/>
        </a:p>
      </dgm:t>
    </dgm:pt>
    <dgm:pt modelId="{E57157A0-2C14-46B7-BB69-52C0B9879089}" type="pres">
      <dgm:prSet presAssocID="{FCA58D46-D605-4D96-9BFC-4968F3D9392C}" presName="parentText" presStyleLbl="node1" presStyleIdx="1" presStyleCnt="2" custLinFactNeighborY="-42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2B53DD-793A-4E54-BD3D-4934E8ECDB1E}" type="presOf" srcId="{FCA58D46-D605-4D96-9BFC-4968F3D9392C}" destId="{E57157A0-2C14-46B7-BB69-52C0B9879089}" srcOrd="0" destOrd="0" presId="urn:microsoft.com/office/officeart/2005/8/layout/vList2"/>
    <dgm:cxn modelId="{FF790D3D-5CE3-4A2A-8078-C3E7A074B6BF}" srcId="{508A2BAD-A9E2-4FAC-9947-07EA2AD0967C}" destId="{C2FFC389-CEC2-4801-8C2A-97A1B2546407}" srcOrd="0" destOrd="0" parTransId="{F15590C7-787A-4962-8572-EA1EA04A4C17}" sibTransId="{BB2D1959-634F-484F-8012-0161FF0DDDC2}"/>
    <dgm:cxn modelId="{BB2EAA43-F427-4CAA-9858-FCCB7C72098D}" type="presOf" srcId="{C2FFC389-CEC2-4801-8C2A-97A1B2546407}" destId="{20C13199-2929-4558-A366-8D2F08131BD5}" srcOrd="0" destOrd="0" presId="urn:microsoft.com/office/officeart/2005/8/layout/vList2"/>
    <dgm:cxn modelId="{37B92465-3BFD-4048-8614-394DAD9268A3}" srcId="{508A2BAD-A9E2-4FAC-9947-07EA2AD0967C}" destId="{FCA58D46-D605-4D96-9BFC-4968F3D9392C}" srcOrd="1" destOrd="0" parTransId="{8AFB3803-2917-43BA-B2AE-1E93C36AC95C}" sibTransId="{325809C9-2CDB-44A4-92A8-5C0B55BCCA8D}"/>
    <dgm:cxn modelId="{60E9250A-4080-46E1-9B20-96AE94502C24}" type="presOf" srcId="{508A2BAD-A9E2-4FAC-9947-07EA2AD0967C}" destId="{71183E67-49F5-4606-A09B-A8F3040D52E7}" srcOrd="0" destOrd="0" presId="urn:microsoft.com/office/officeart/2005/8/layout/vList2"/>
    <dgm:cxn modelId="{4E1425AE-C1B7-47E8-9243-DF68D1210514}" type="presParOf" srcId="{71183E67-49F5-4606-A09B-A8F3040D52E7}" destId="{20C13199-2929-4558-A366-8D2F08131BD5}" srcOrd="0" destOrd="0" presId="urn:microsoft.com/office/officeart/2005/8/layout/vList2"/>
    <dgm:cxn modelId="{B7E68B31-F203-4E98-AEA5-1A51AE67AD1F}" type="presParOf" srcId="{71183E67-49F5-4606-A09B-A8F3040D52E7}" destId="{13909D75-0E2E-4BEC-B83D-2F16C9996902}" srcOrd="1" destOrd="0" presId="urn:microsoft.com/office/officeart/2005/8/layout/vList2"/>
    <dgm:cxn modelId="{452F0F19-D36F-470F-9DAB-7CD85AA05822}" type="presParOf" srcId="{71183E67-49F5-4606-A09B-A8F3040D52E7}" destId="{E57157A0-2C14-46B7-BB69-52C0B9879089}" srcOrd="2" destOrd="0" presId="urn:microsoft.com/office/officeart/2005/8/layout/vList2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A2BAD-A9E2-4FAC-9947-07EA2AD0967C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2FFC389-CEC2-4801-8C2A-97A1B2546407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One of the most popular serverless architectures is </a:t>
          </a: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Function as a Service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800" b="0" i="0" dirty="0" err="1">
              <a:latin typeface="Arial" panose="020B0604020202020204" pitchFamily="34" charset="0"/>
              <a:cs typeface="Arial" panose="020B0604020202020204" pitchFamily="34" charset="0"/>
            </a:rPr>
            <a:t>FaaS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5590C7-787A-4962-8572-EA1EA04A4C17}" type="parTrans" cxnId="{FF790D3D-5CE3-4A2A-8078-C3E7A074B6BF}">
      <dgm:prSet/>
      <dgm:spPr/>
      <dgm:t>
        <a:bodyPr/>
        <a:lstStyle/>
        <a:p>
          <a:endParaRPr lang="en-IN"/>
        </a:p>
      </dgm:t>
    </dgm:pt>
    <dgm:pt modelId="{BB2D1959-634F-484F-8012-0161FF0DDDC2}" type="sibTrans" cxnId="{FF790D3D-5CE3-4A2A-8078-C3E7A074B6BF}">
      <dgm:prSet/>
      <dgm:spPr/>
      <dgm:t>
        <a:bodyPr/>
        <a:lstStyle/>
        <a:p>
          <a:endParaRPr lang="en-IN"/>
        </a:p>
      </dgm:t>
    </dgm:pt>
    <dgm:pt modelId="{FCA58D46-D605-4D96-9BFC-4968F3D9392C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Developers write their application code as a set of discrete functions.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FB3803-2917-43BA-B2AE-1E93C36AC95C}" type="parTrans" cxnId="{37B92465-3BFD-4048-8614-394DAD9268A3}">
      <dgm:prSet/>
      <dgm:spPr/>
      <dgm:t>
        <a:bodyPr/>
        <a:lstStyle/>
        <a:p>
          <a:endParaRPr lang="en-IN"/>
        </a:p>
      </dgm:t>
    </dgm:pt>
    <dgm:pt modelId="{325809C9-2CDB-44A4-92A8-5C0B55BCCA8D}" type="sibTrans" cxnId="{37B92465-3BFD-4048-8614-394DAD9268A3}">
      <dgm:prSet/>
      <dgm:spPr/>
      <dgm:t>
        <a:bodyPr/>
        <a:lstStyle/>
        <a:p>
          <a:endParaRPr lang="en-IN"/>
        </a:p>
      </dgm:t>
    </dgm:pt>
    <dgm:pt modelId="{B7E24C38-424E-4DB4-A2BD-35B2720FF7D9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Each function will perform a specific task when triggered by an event.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E433BA-BBBE-4687-BE12-02772809A184}" type="parTrans" cxnId="{0920EE75-EB2A-4B69-98AB-DB21B03CFE53}">
      <dgm:prSet/>
      <dgm:spPr/>
      <dgm:t>
        <a:bodyPr/>
        <a:lstStyle/>
        <a:p>
          <a:endParaRPr lang="en-IN"/>
        </a:p>
      </dgm:t>
    </dgm:pt>
    <dgm:pt modelId="{CEA17CF3-D267-4183-B1A5-9FB8DC5B5514}" type="sibTrans" cxnId="{0920EE75-EB2A-4B69-98AB-DB21B03CFE53}">
      <dgm:prSet/>
      <dgm:spPr/>
      <dgm:t>
        <a:bodyPr/>
        <a:lstStyle/>
        <a:p>
          <a:endParaRPr lang="en-IN"/>
        </a:p>
      </dgm:t>
    </dgm:pt>
    <dgm:pt modelId="{2628166F-F4F7-4DFD-8A66-0DCD41ABAA04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When a function is invoked, the cloud provider executes the function.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FA0ACA-D1C2-477D-A07E-A49C243DCDF7}" type="parTrans" cxnId="{95BF4880-AFA0-4211-B871-96218F849915}">
      <dgm:prSet/>
      <dgm:spPr/>
      <dgm:t>
        <a:bodyPr/>
        <a:lstStyle/>
        <a:p>
          <a:endParaRPr lang="en-IN"/>
        </a:p>
      </dgm:t>
    </dgm:pt>
    <dgm:pt modelId="{CA14EC16-8E7F-489B-93E1-9B1DAA5258EA}" type="sibTrans" cxnId="{95BF4880-AFA0-4211-B871-96218F849915}">
      <dgm:prSet/>
      <dgm:spPr/>
      <dgm:t>
        <a:bodyPr/>
        <a:lstStyle/>
        <a:p>
          <a:endParaRPr lang="en-IN"/>
        </a:p>
      </dgm:t>
    </dgm:pt>
    <dgm:pt modelId="{71183E67-49F5-4606-A09B-A8F3040D52E7}" type="pres">
      <dgm:prSet presAssocID="{508A2BAD-A9E2-4FAC-9947-07EA2AD096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13199-2929-4558-A366-8D2F08131BD5}" type="pres">
      <dgm:prSet presAssocID="{C2FFC389-CEC2-4801-8C2A-97A1B2546407}" presName="parentText" presStyleLbl="node1" presStyleIdx="0" presStyleCnt="4" custLinFactY="-876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09D75-0E2E-4BEC-B83D-2F16C9996902}" type="pres">
      <dgm:prSet presAssocID="{BB2D1959-634F-484F-8012-0161FF0DDDC2}" presName="spacer" presStyleCnt="0"/>
      <dgm:spPr/>
      <dgm:t>
        <a:bodyPr/>
        <a:lstStyle/>
        <a:p>
          <a:endParaRPr lang="en-US"/>
        </a:p>
      </dgm:t>
    </dgm:pt>
    <dgm:pt modelId="{E57157A0-2C14-46B7-BB69-52C0B9879089}" type="pres">
      <dgm:prSet presAssocID="{FCA58D46-D605-4D96-9BFC-4968F3D9392C}" presName="parentText" presStyleLbl="node1" presStyleIdx="1" presStyleCnt="4" custLinFactNeighborY="-277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307B-76F0-49AC-BE1D-E159FC0B7D92}" type="pres">
      <dgm:prSet presAssocID="{325809C9-2CDB-44A4-92A8-5C0B55BCCA8D}" presName="spacer" presStyleCnt="0"/>
      <dgm:spPr/>
      <dgm:t>
        <a:bodyPr/>
        <a:lstStyle/>
        <a:p>
          <a:endParaRPr lang="en-US"/>
        </a:p>
      </dgm:t>
    </dgm:pt>
    <dgm:pt modelId="{D5CD6F12-0C80-4A15-B91E-13D550B6F5CA}" type="pres">
      <dgm:prSet presAssocID="{B7E24C38-424E-4DB4-A2BD-35B2720FF7D9}" presName="parentText" presStyleLbl="node1" presStyleIdx="2" presStyleCnt="4" custLinFactNeighborY="-43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EE99-D532-4468-8D33-DE3114DD6C54}" type="pres">
      <dgm:prSet presAssocID="{CEA17CF3-D267-4183-B1A5-9FB8DC5B5514}" presName="spacer" presStyleCnt="0"/>
      <dgm:spPr/>
      <dgm:t>
        <a:bodyPr/>
        <a:lstStyle/>
        <a:p>
          <a:endParaRPr lang="en-US"/>
        </a:p>
      </dgm:t>
    </dgm:pt>
    <dgm:pt modelId="{B387381B-2785-4761-8B2C-3327CA7504B3}" type="pres">
      <dgm:prSet presAssocID="{2628166F-F4F7-4DFD-8A66-0DCD41ABAA04}" presName="parentText" presStyleLbl="node1" presStyleIdx="3" presStyleCnt="4" custLinFactNeighborY="-51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90D3D-5CE3-4A2A-8078-C3E7A074B6BF}" srcId="{508A2BAD-A9E2-4FAC-9947-07EA2AD0967C}" destId="{C2FFC389-CEC2-4801-8C2A-97A1B2546407}" srcOrd="0" destOrd="0" parTransId="{F15590C7-787A-4962-8572-EA1EA04A4C17}" sibTransId="{BB2D1959-634F-484F-8012-0161FF0DDDC2}"/>
    <dgm:cxn modelId="{60E9250A-4080-46E1-9B20-96AE94502C24}" type="presOf" srcId="{508A2BAD-A9E2-4FAC-9947-07EA2AD0967C}" destId="{71183E67-49F5-4606-A09B-A8F3040D52E7}" srcOrd="0" destOrd="0" presId="urn:microsoft.com/office/officeart/2005/8/layout/vList2"/>
    <dgm:cxn modelId="{4B2B53DD-793A-4E54-BD3D-4934E8ECDB1E}" type="presOf" srcId="{FCA58D46-D605-4D96-9BFC-4968F3D9392C}" destId="{E57157A0-2C14-46B7-BB69-52C0B9879089}" srcOrd="0" destOrd="0" presId="urn:microsoft.com/office/officeart/2005/8/layout/vList2"/>
    <dgm:cxn modelId="{95BF4880-AFA0-4211-B871-96218F849915}" srcId="{508A2BAD-A9E2-4FAC-9947-07EA2AD0967C}" destId="{2628166F-F4F7-4DFD-8A66-0DCD41ABAA04}" srcOrd="3" destOrd="0" parTransId="{07FA0ACA-D1C2-477D-A07E-A49C243DCDF7}" sibTransId="{CA14EC16-8E7F-489B-93E1-9B1DAA5258EA}"/>
    <dgm:cxn modelId="{47E41E7B-0A48-43EB-843D-000AAC0E7BEC}" type="presOf" srcId="{B7E24C38-424E-4DB4-A2BD-35B2720FF7D9}" destId="{D5CD6F12-0C80-4A15-B91E-13D550B6F5CA}" srcOrd="0" destOrd="0" presId="urn:microsoft.com/office/officeart/2005/8/layout/vList2"/>
    <dgm:cxn modelId="{BB2EAA43-F427-4CAA-9858-FCCB7C72098D}" type="presOf" srcId="{C2FFC389-CEC2-4801-8C2A-97A1B2546407}" destId="{20C13199-2929-4558-A366-8D2F08131BD5}" srcOrd="0" destOrd="0" presId="urn:microsoft.com/office/officeart/2005/8/layout/vList2"/>
    <dgm:cxn modelId="{37B92465-3BFD-4048-8614-394DAD9268A3}" srcId="{508A2BAD-A9E2-4FAC-9947-07EA2AD0967C}" destId="{FCA58D46-D605-4D96-9BFC-4968F3D9392C}" srcOrd="1" destOrd="0" parTransId="{8AFB3803-2917-43BA-B2AE-1E93C36AC95C}" sibTransId="{325809C9-2CDB-44A4-92A8-5C0B55BCCA8D}"/>
    <dgm:cxn modelId="{0920EE75-EB2A-4B69-98AB-DB21B03CFE53}" srcId="{508A2BAD-A9E2-4FAC-9947-07EA2AD0967C}" destId="{B7E24C38-424E-4DB4-A2BD-35B2720FF7D9}" srcOrd="2" destOrd="0" parTransId="{3FE433BA-BBBE-4687-BE12-02772809A184}" sibTransId="{CEA17CF3-D267-4183-B1A5-9FB8DC5B5514}"/>
    <dgm:cxn modelId="{27B5090F-CBEA-4565-A3E7-6054AAF829D6}" type="presOf" srcId="{2628166F-F4F7-4DFD-8A66-0DCD41ABAA04}" destId="{B387381B-2785-4761-8B2C-3327CA7504B3}" srcOrd="0" destOrd="0" presId="urn:microsoft.com/office/officeart/2005/8/layout/vList2"/>
    <dgm:cxn modelId="{4E1425AE-C1B7-47E8-9243-DF68D1210514}" type="presParOf" srcId="{71183E67-49F5-4606-A09B-A8F3040D52E7}" destId="{20C13199-2929-4558-A366-8D2F08131BD5}" srcOrd="0" destOrd="0" presId="urn:microsoft.com/office/officeart/2005/8/layout/vList2"/>
    <dgm:cxn modelId="{B7E68B31-F203-4E98-AEA5-1A51AE67AD1F}" type="presParOf" srcId="{71183E67-49F5-4606-A09B-A8F3040D52E7}" destId="{13909D75-0E2E-4BEC-B83D-2F16C9996902}" srcOrd="1" destOrd="0" presId="urn:microsoft.com/office/officeart/2005/8/layout/vList2"/>
    <dgm:cxn modelId="{452F0F19-D36F-470F-9DAB-7CD85AA05822}" type="presParOf" srcId="{71183E67-49F5-4606-A09B-A8F3040D52E7}" destId="{E57157A0-2C14-46B7-BB69-52C0B9879089}" srcOrd="2" destOrd="0" presId="urn:microsoft.com/office/officeart/2005/8/layout/vList2"/>
    <dgm:cxn modelId="{7BD22956-B8F9-488D-88C5-B0E651277D36}" type="presParOf" srcId="{71183E67-49F5-4606-A09B-A8F3040D52E7}" destId="{7744307B-76F0-49AC-BE1D-E159FC0B7D92}" srcOrd="3" destOrd="0" presId="urn:microsoft.com/office/officeart/2005/8/layout/vList2"/>
    <dgm:cxn modelId="{2D99A53C-2168-40FC-BA72-AC283F3B0119}" type="presParOf" srcId="{71183E67-49F5-4606-A09B-A8F3040D52E7}" destId="{D5CD6F12-0C80-4A15-B91E-13D550B6F5CA}" srcOrd="4" destOrd="0" presId="urn:microsoft.com/office/officeart/2005/8/layout/vList2"/>
    <dgm:cxn modelId="{E4DAD2AD-B43B-46B5-A87D-500F16E44B6E}" type="presParOf" srcId="{71183E67-49F5-4606-A09B-A8F3040D52E7}" destId="{B23DEE99-D532-4468-8D33-DE3114DD6C54}" srcOrd="5" destOrd="0" presId="urn:microsoft.com/office/officeart/2005/8/layout/vList2"/>
    <dgm:cxn modelId="{0327DC89-DF06-4787-84C3-056034380CDF}" type="presParOf" srcId="{71183E67-49F5-4606-A09B-A8F3040D52E7}" destId="{B387381B-2785-4761-8B2C-3327CA7504B3}" srcOrd="6" destOrd="0" presId="urn:microsoft.com/office/officeart/2005/8/layout/vList2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9C17A-97DA-4C63-ABD9-F3488D554F20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0C84390-263C-4AA0-9CA6-97A89D49893D}">
      <dgm:prSet custT="1"/>
      <dgm:spPr/>
      <dgm:t>
        <a:bodyPr/>
        <a:lstStyle/>
        <a:p>
          <a:r>
            <a:rPr lang="en-US" sz="1800" b="1" i="0">
              <a:latin typeface="Arial" panose="020B0604020202020204" pitchFamily="34" charset="0"/>
              <a:cs typeface="Arial" panose="020B0604020202020204" pitchFamily="34" charset="0"/>
            </a:rPr>
            <a:t>AWS Lambda 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F559A6-21FE-4FFA-B76A-ACDE65899765}" type="parTrans" cxnId="{49FA605E-1BBC-44CD-B525-25DE71ED7559}">
      <dgm:prSet/>
      <dgm:spPr/>
      <dgm:t>
        <a:bodyPr/>
        <a:lstStyle/>
        <a:p>
          <a:endParaRPr lang="en-IN" sz="1800"/>
        </a:p>
      </dgm:t>
    </dgm:pt>
    <dgm:pt modelId="{D4DD41AF-F6B7-425E-9063-1615E887ADF5}" type="sibTrans" cxnId="{49FA605E-1BBC-44CD-B525-25DE71ED7559}">
      <dgm:prSet/>
      <dgm:spPr/>
      <dgm:t>
        <a:bodyPr/>
        <a:lstStyle/>
        <a:p>
          <a:endParaRPr lang="en-IN" sz="1800"/>
        </a:p>
      </dgm:t>
    </dgm:pt>
    <dgm:pt modelId="{0D7D230C-436D-4998-95EB-08488AFE5518}">
      <dgm:prSet custT="1"/>
      <dgm:spPr/>
      <dgm:t>
        <a:bodyPr/>
        <a:lstStyle/>
        <a:p>
          <a:pPr marL="0">
            <a:buNone/>
          </a:pPr>
          <a:r>
            <a:rPr lang="en-US" sz="1600" b="0" i="0" dirty="0"/>
            <a:t>Allows to run code without provisioning or managing servers.</a:t>
          </a:r>
          <a:endParaRPr lang="en-IN" sz="1600" dirty="0"/>
        </a:p>
      </dgm:t>
    </dgm:pt>
    <dgm:pt modelId="{619E0A2D-B018-4275-8406-AF776F6CC65F}" type="parTrans" cxnId="{711C02AA-7E33-44E3-976A-3B1E84BB3887}">
      <dgm:prSet/>
      <dgm:spPr/>
      <dgm:t>
        <a:bodyPr/>
        <a:lstStyle/>
        <a:p>
          <a:endParaRPr lang="en-IN" sz="1800"/>
        </a:p>
      </dgm:t>
    </dgm:pt>
    <dgm:pt modelId="{33366CC8-C8BA-47B8-81D4-F455DFF3E536}" type="sibTrans" cxnId="{711C02AA-7E33-44E3-976A-3B1E84BB3887}">
      <dgm:prSet/>
      <dgm:spPr/>
      <dgm:t>
        <a:bodyPr/>
        <a:lstStyle/>
        <a:p>
          <a:endParaRPr lang="en-IN" sz="1800"/>
        </a:p>
      </dgm:t>
    </dgm:pt>
    <dgm:pt modelId="{F37F0A7C-D16C-45AF-822E-DAD7E9DBF757}">
      <dgm:prSet custT="1"/>
      <dgm:spPr/>
      <dgm:t>
        <a:bodyPr/>
        <a:lstStyle/>
        <a:p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AWS </a:t>
          </a:r>
          <a:r>
            <a:rPr lang="en-US" sz="1800" b="1" i="0" dirty="0" err="1">
              <a:latin typeface="Arial" panose="020B0604020202020204" pitchFamily="34" charset="0"/>
              <a:cs typeface="Arial" panose="020B0604020202020204" pitchFamily="34" charset="0"/>
            </a:rPr>
            <a:t>Fargate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AD5117-8E8F-4533-87B6-6FE48FF24A7B}" type="parTrans" cxnId="{77472ADC-53C5-4B90-B25E-3B986DCDBC4B}">
      <dgm:prSet/>
      <dgm:spPr/>
      <dgm:t>
        <a:bodyPr/>
        <a:lstStyle/>
        <a:p>
          <a:endParaRPr lang="en-IN" sz="1800"/>
        </a:p>
      </dgm:t>
    </dgm:pt>
    <dgm:pt modelId="{F61D75C6-A6AB-4086-A86E-9D6E0755A1A5}" type="sibTrans" cxnId="{77472ADC-53C5-4B90-B25E-3B986DCDBC4B}">
      <dgm:prSet/>
      <dgm:spPr/>
      <dgm:t>
        <a:bodyPr/>
        <a:lstStyle/>
        <a:p>
          <a:endParaRPr lang="en-IN" sz="1800"/>
        </a:p>
      </dgm:t>
    </dgm:pt>
    <dgm:pt modelId="{2EA27AD0-9DE4-4E41-AB5B-EEE2ED929AAD}">
      <dgm:prSet custT="1"/>
      <dgm:spPr/>
      <dgm:t>
        <a:bodyPr/>
        <a:lstStyle/>
        <a:p>
          <a:pPr marL="0">
            <a:buNone/>
          </a:pPr>
          <a:r>
            <a:rPr lang="en-US" sz="1600" b="0" i="0" dirty="0"/>
            <a:t>Purpose-built serverless compute engine for containers.</a:t>
          </a:r>
          <a:endParaRPr lang="en-IN" sz="1600" dirty="0"/>
        </a:p>
      </dgm:t>
    </dgm:pt>
    <dgm:pt modelId="{7ED43CAD-EB15-4C3A-BBAB-699913231043}" type="parTrans" cxnId="{0F7176FA-B7AA-4E1A-A9E6-A1A1309AEA82}">
      <dgm:prSet/>
      <dgm:spPr/>
      <dgm:t>
        <a:bodyPr/>
        <a:lstStyle/>
        <a:p>
          <a:endParaRPr lang="en-IN" sz="1800"/>
        </a:p>
      </dgm:t>
    </dgm:pt>
    <dgm:pt modelId="{DB8AEAAF-163E-4D61-BEE9-5723862B0E61}" type="sibTrans" cxnId="{0F7176FA-B7AA-4E1A-A9E6-A1A1309AEA82}">
      <dgm:prSet/>
      <dgm:spPr/>
      <dgm:t>
        <a:bodyPr/>
        <a:lstStyle/>
        <a:p>
          <a:endParaRPr lang="en-IN" sz="1800"/>
        </a:p>
      </dgm:t>
    </dgm:pt>
    <dgm:pt modelId="{15123D54-57C8-4D5C-B28B-637DB2EDFBE5}">
      <dgm:prSet custT="1"/>
      <dgm:spPr/>
      <dgm:t>
        <a:bodyPr/>
        <a:lstStyle/>
        <a:p>
          <a:r>
            <a:rPr lang="en-US" sz="1800" b="1" i="0">
              <a:latin typeface="Arial" panose="020B0604020202020204" pitchFamily="34" charset="0"/>
              <a:cs typeface="Arial" panose="020B0604020202020204" pitchFamily="34" charset="0"/>
            </a:rPr>
            <a:t>Amazon API Gateway 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371BEF-9BB6-4CBC-A817-A3DD608C2AEA}" type="parTrans" cxnId="{B074BEC0-4DB4-42C8-8560-42F2598B78AA}">
      <dgm:prSet/>
      <dgm:spPr/>
      <dgm:t>
        <a:bodyPr/>
        <a:lstStyle/>
        <a:p>
          <a:endParaRPr lang="en-IN" sz="1800"/>
        </a:p>
      </dgm:t>
    </dgm:pt>
    <dgm:pt modelId="{9CB2DB50-DEAC-4975-A90F-3941FCA29BCB}" type="sibTrans" cxnId="{B074BEC0-4DB4-42C8-8560-42F2598B78AA}">
      <dgm:prSet/>
      <dgm:spPr/>
      <dgm:t>
        <a:bodyPr/>
        <a:lstStyle/>
        <a:p>
          <a:endParaRPr lang="en-IN" sz="1800"/>
        </a:p>
      </dgm:t>
    </dgm:pt>
    <dgm:pt modelId="{71B5E9A7-26CD-4E05-A349-A253B40947F9}">
      <dgm:prSet custT="1"/>
      <dgm:spPr/>
      <dgm:t>
        <a:bodyPr/>
        <a:lstStyle/>
        <a:p>
          <a:pPr marL="0">
            <a:buNone/>
          </a:pPr>
          <a:r>
            <a:rPr lang="en-US" sz="1600" b="0" i="0" dirty="0"/>
            <a:t>Fully managed service that makes it easy for developers to create, publish, maintain, monitor, and secure APIs at any scale.</a:t>
          </a:r>
          <a:endParaRPr lang="en-IN" sz="1600" dirty="0"/>
        </a:p>
      </dgm:t>
    </dgm:pt>
    <dgm:pt modelId="{B5BA8F16-D2A9-49C7-AB42-5BA443DEB2FD}" type="parTrans" cxnId="{C0F324DD-0696-4932-A0FE-9B346BD6D550}">
      <dgm:prSet/>
      <dgm:spPr/>
      <dgm:t>
        <a:bodyPr/>
        <a:lstStyle/>
        <a:p>
          <a:endParaRPr lang="en-IN" sz="1800"/>
        </a:p>
      </dgm:t>
    </dgm:pt>
    <dgm:pt modelId="{83494A61-7E3B-43F5-B8DA-76EF693A536D}" type="sibTrans" cxnId="{C0F324DD-0696-4932-A0FE-9B346BD6D550}">
      <dgm:prSet/>
      <dgm:spPr/>
      <dgm:t>
        <a:bodyPr/>
        <a:lstStyle/>
        <a:p>
          <a:endParaRPr lang="en-IN" sz="1800"/>
        </a:p>
      </dgm:t>
    </dgm:pt>
    <dgm:pt modelId="{1D7F7596-199A-450B-A6BF-02859F132EB8}" type="pres">
      <dgm:prSet presAssocID="{B529C17A-97DA-4C63-ABD9-F3488D554F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B31E7-D231-4447-8645-38FEB1F50F30}" type="pres">
      <dgm:prSet presAssocID="{C0C84390-263C-4AA0-9CA6-97A89D49893D}" presName="linNode" presStyleCnt="0"/>
      <dgm:spPr/>
    </dgm:pt>
    <dgm:pt modelId="{6C4330C3-CBA3-4277-8B25-9CF8A62B4087}" type="pres">
      <dgm:prSet presAssocID="{C0C84390-263C-4AA0-9CA6-97A89D49893D}" presName="parentText" presStyleLbl="node1" presStyleIdx="0" presStyleCnt="3" custScaleY="46896" custLinFactNeighborX="-892" custLinFactNeighborY="-152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C7A4E-A6FC-44E7-9817-CA21AF4B007E}" type="pres">
      <dgm:prSet presAssocID="{C0C84390-263C-4AA0-9CA6-97A89D49893D}" presName="descendantText" presStyleLbl="alignAccFollowNode1" presStyleIdx="0" presStyleCnt="3" custScaleY="46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968C9-AE47-4A2B-953D-585BB60998BB}" type="pres">
      <dgm:prSet presAssocID="{D4DD41AF-F6B7-425E-9063-1615E887ADF5}" presName="sp" presStyleCnt="0"/>
      <dgm:spPr/>
    </dgm:pt>
    <dgm:pt modelId="{413EF0BA-D610-4623-8738-24B9BAB2C15D}" type="pres">
      <dgm:prSet presAssocID="{F37F0A7C-D16C-45AF-822E-DAD7E9DBF757}" presName="linNode" presStyleCnt="0"/>
      <dgm:spPr/>
    </dgm:pt>
    <dgm:pt modelId="{71A23327-A378-4AC8-BC7D-A616CA9878DC}" type="pres">
      <dgm:prSet presAssocID="{F37F0A7C-D16C-45AF-822E-DAD7E9DBF757}" presName="parentText" presStyleLbl="node1" presStyleIdx="1" presStyleCnt="3" custScaleY="428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4EC1B-2CFB-486D-8ABE-E7D823CA0671}" type="pres">
      <dgm:prSet presAssocID="{F37F0A7C-D16C-45AF-822E-DAD7E9DBF757}" presName="descendantText" presStyleLbl="alignAccFollowNode1" presStyleIdx="1" presStyleCnt="3" custScaleY="42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C5871-6190-4148-A600-2FC62560082C}" type="pres">
      <dgm:prSet presAssocID="{F61D75C6-A6AB-4086-A86E-9D6E0755A1A5}" presName="sp" presStyleCnt="0"/>
      <dgm:spPr/>
    </dgm:pt>
    <dgm:pt modelId="{62B4A9BE-378A-4155-8DE1-5C4DC432F7E4}" type="pres">
      <dgm:prSet presAssocID="{15123D54-57C8-4D5C-B28B-637DB2EDFBE5}" presName="linNode" presStyleCnt="0"/>
      <dgm:spPr/>
    </dgm:pt>
    <dgm:pt modelId="{479F47EA-B839-4244-A5BE-1E2909924602}" type="pres">
      <dgm:prSet presAssocID="{15123D54-57C8-4D5C-B28B-637DB2EDFBE5}" presName="parentText" presStyleLbl="node1" presStyleIdx="2" presStyleCnt="3" custScaleY="633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1193D-27F0-4E83-9612-72498EC8B645}" type="pres">
      <dgm:prSet presAssocID="{15123D54-57C8-4D5C-B28B-637DB2EDFBE5}" presName="descendantText" presStyleLbl="alignAccFollowNode1" presStyleIdx="2" presStyleCnt="3" custScaleY="63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FDBD4-FF18-43ED-B3DE-5EF2C3F7F29D}" type="presOf" srcId="{0D7D230C-436D-4998-95EB-08488AFE5518}" destId="{665C7A4E-A6FC-44E7-9817-CA21AF4B007E}" srcOrd="0" destOrd="0" presId="urn:microsoft.com/office/officeart/2005/8/layout/vList5"/>
    <dgm:cxn modelId="{0F7176FA-B7AA-4E1A-A9E6-A1A1309AEA82}" srcId="{F37F0A7C-D16C-45AF-822E-DAD7E9DBF757}" destId="{2EA27AD0-9DE4-4E41-AB5B-EEE2ED929AAD}" srcOrd="0" destOrd="0" parTransId="{7ED43CAD-EB15-4C3A-BBAB-699913231043}" sibTransId="{DB8AEAAF-163E-4D61-BEE9-5723862B0E61}"/>
    <dgm:cxn modelId="{C0F324DD-0696-4932-A0FE-9B346BD6D550}" srcId="{15123D54-57C8-4D5C-B28B-637DB2EDFBE5}" destId="{71B5E9A7-26CD-4E05-A349-A253B40947F9}" srcOrd="0" destOrd="0" parTransId="{B5BA8F16-D2A9-49C7-AB42-5BA443DEB2FD}" sibTransId="{83494A61-7E3B-43F5-B8DA-76EF693A536D}"/>
    <dgm:cxn modelId="{49FA605E-1BBC-44CD-B525-25DE71ED7559}" srcId="{B529C17A-97DA-4C63-ABD9-F3488D554F20}" destId="{C0C84390-263C-4AA0-9CA6-97A89D49893D}" srcOrd="0" destOrd="0" parTransId="{07F559A6-21FE-4FFA-B76A-ACDE65899765}" sibTransId="{D4DD41AF-F6B7-425E-9063-1615E887ADF5}"/>
    <dgm:cxn modelId="{30FA2477-C2AE-467A-915E-E4C18DD4FBB0}" type="presOf" srcId="{B529C17A-97DA-4C63-ABD9-F3488D554F20}" destId="{1D7F7596-199A-450B-A6BF-02859F132EB8}" srcOrd="0" destOrd="0" presId="urn:microsoft.com/office/officeart/2005/8/layout/vList5"/>
    <dgm:cxn modelId="{711C02AA-7E33-44E3-976A-3B1E84BB3887}" srcId="{C0C84390-263C-4AA0-9CA6-97A89D49893D}" destId="{0D7D230C-436D-4998-95EB-08488AFE5518}" srcOrd="0" destOrd="0" parTransId="{619E0A2D-B018-4275-8406-AF776F6CC65F}" sibTransId="{33366CC8-C8BA-47B8-81D4-F455DFF3E536}"/>
    <dgm:cxn modelId="{875BDC3A-09E3-4E80-B359-B6199AC97FB7}" type="presOf" srcId="{15123D54-57C8-4D5C-B28B-637DB2EDFBE5}" destId="{479F47EA-B839-4244-A5BE-1E2909924602}" srcOrd="0" destOrd="0" presId="urn:microsoft.com/office/officeart/2005/8/layout/vList5"/>
    <dgm:cxn modelId="{0CBB93DF-0646-4854-92D9-CDAF644F4155}" type="presOf" srcId="{F37F0A7C-D16C-45AF-822E-DAD7E9DBF757}" destId="{71A23327-A378-4AC8-BC7D-A616CA9878DC}" srcOrd="0" destOrd="0" presId="urn:microsoft.com/office/officeart/2005/8/layout/vList5"/>
    <dgm:cxn modelId="{2005F745-5D18-434B-8ECF-F8A31E89EF72}" type="presOf" srcId="{71B5E9A7-26CD-4E05-A349-A253B40947F9}" destId="{B531193D-27F0-4E83-9612-72498EC8B645}" srcOrd="0" destOrd="0" presId="urn:microsoft.com/office/officeart/2005/8/layout/vList5"/>
    <dgm:cxn modelId="{77472ADC-53C5-4B90-B25E-3B986DCDBC4B}" srcId="{B529C17A-97DA-4C63-ABD9-F3488D554F20}" destId="{F37F0A7C-D16C-45AF-822E-DAD7E9DBF757}" srcOrd="1" destOrd="0" parTransId="{1AAD5117-8E8F-4533-87B6-6FE48FF24A7B}" sibTransId="{F61D75C6-A6AB-4086-A86E-9D6E0755A1A5}"/>
    <dgm:cxn modelId="{B074BEC0-4DB4-42C8-8560-42F2598B78AA}" srcId="{B529C17A-97DA-4C63-ABD9-F3488D554F20}" destId="{15123D54-57C8-4D5C-B28B-637DB2EDFBE5}" srcOrd="2" destOrd="0" parTransId="{3C371BEF-9BB6-4CBC-A817-A3DD608C2AEA}" sibTransId="{9CB2DB50-DEAC-4975-A90F-3941FCA29BCB}"/>
    <dgm:cxn modelId="{571452A5-C8C9-4098-BC24-BA47E4FB3B19}" type="presOf" srcId="{2EA27AD0-9DE4-4E41-AB5B-EEE2ED929AAD}" destId="{B694EC1B-2CFB-486D-8ABE-E7D823CA0671}" srcOrd="0" destOrd="0" presId="urn:microsoft.com/office/officeart/2005/8/layout/vList5"/>
    <dgm:cxn modelId="{E04EDF9E-0294-447C-906A-406CA70B59FC}" type="presOf" srcId="{C0C84390-263C-4AA0-9CA6-97A89D49893D}" destId="{6C4330C3-CBA3-4277-8B25-9CF8A62B4087}" srcOrd="0" destOrd="0" presId="urn:microsoft.com/office/officeart/2005/8/layout/vList5"/>
    <dgm:cxn modelId="{93C19FC4-209F-4727-9A00-A2F14D6B6721}" type="presParOf" srcId="{1D7F7596-199A-450B-A6BF-02859F132EB8}" destId="{A51B31E7-D231-4447-8645-38FEB1F50F30}" srcOrd="0" destOrd="0" presId="urn:microsoft.com/office/officeart/2005/8/layout/vList5"/>
    <dgm:cxn modelId="{73B6D3BC-B760-4767-82AE-A8109EF60BFF}" type="presParOf" srcId="{A51B31E7-D231-4447-8645-38FEB1F50F30}" destId="{6C4330C3-CBA3-4277-8B25-9CF8A62B4087}" srcOrd="0" destOrd="0" presId="urn:microsoft.com/office/officeart/2005/8/layout/vList5"/>
    <dgm:cxn modelId="{CD94422C-4B49-416A-B7B7-7FBE4C64272B}" type="presParOf" srcId="{A51B31E7-D231-4447-8645-38FEB1F50F30}" destId="{665C7A4E-A6FC-44E7-9817-CA21AF4B007E}" srcOrd="1" destOrd="0" presId="urn:microsoft.com/office/officeart/2005/8/layout/vList5"/>
    <dgm:cxn modelId="{770BFBCA-99C1-4701-B5F1-D7E2BC2F3838}" type="presParOf" srcId="{1D7F7596-199A-450B-A6BF-02859F132EB8}" destId="{DCD968C9-AE47-4A2B-953D-585BB60998BB}" srcOrd="1" destOrd="0" presId="urn:microsoft.com/office/officeart/2005/8/layout/vList5"/>
    <dgm:cxn modelId="{424F48F7-A2B6-4FA6-A85B-68E47864B981}" type="presParOf" srcId="{1D7F7596-199A-450B-A6BF-02859F132EB8}" destId="{413EF0BA-D610-4623-8738-24B9BAB2C15D}" srcOrd="2" destOrd="0" presId="urn:microsoft.com/office/officeart/2005/8/layout/vList5"/>
    <dgm:cxn modelId="{8F370DC2-1DC8-47D5-9F68-E0B4AE599F4C}" type="presParOf" srcId="{413EF0BA-D610-4623-8738-24B9BAB2C15D}" destId="{71A23327-A378-4AC8-BC7D-A616CA9878DC}" srcOrd="0" destOrd="0" presId="urn:microsoft.com/office/officeart/2005/8/layout/vList5"/>
    <dgm:cxn modelId="{8C73D8CA-BD00-4936-9190-E3B7F8710B10}" type="presParOf" srcId="{413EF0BA-D610-4623-8738-24B9BAB2C15D}" destId="{B694EC1B-2CFB-486D-8ABE-E7D823CA0671}" srcOrd="1" destOrd="0" presId="urn:microsoft.com/office/officeart/2005/8/layout/vList5"/>
    <dgm:cxn modelId="{455F0B36-7B4E-4D5F-A8BA-01ACF1F9CD86}" type="presParOf" srcId="{1D7F7596-199A-450B-A6BF-02859F132EB8}" destId="{00AC5871-6190-4148-A600-2FC62560082C}" srcOrd="3" destOrd="0" presId="urn:microsoft.com/office/officeart/2005/8/layout/vList5"/>
    <dgm:cxn modelId="{7E7758E7-1FF0-4F4D-92B6-303340F8F006}" type="presParOf" srcId="{1D7F7596-199A-450B-A6BF-02859F132EB8}" destId="{62B4A9BE-378A-4155-8DE1-5C4DC432F7E4}" srcOrd="4" destOrd="0" presId="urn:microsoft.com/office/officeart/2005/8/layout/vList5"/>
    <dgm:cxn modelId="{40D756CB-034A-4A66-9735-7D15224941C7}" type="presParOf" srcId="{62B4A9BE-378A-4155-8DE1-5C4DC432F7E4}" destId="{479F47EA-B839-4244-A5BE-1E2909924602}" srcOrd="0" destOrd="0" presId="urn:microsoft.com/office/officeart/2005/8/layout/vList5"/>
    <dgm:cxn modelId="{9AEB5C36-DC68-40AE-8303-2DF17E68656D}" type="presParOf" srcId="{62B4A9BE-378A-4155-8DE1-5C4DC432F7E4}" destId="{B531193D-27F0-4E83-9612-72498EC8B6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13199-2929-4558-A366-8D2F08131BD5}">
      <dsp:nvSpPr>
        <dsp:cNvPr id="0" name=""/>
        <dsp:cNvSpPr/>
      </dsp:nvSpPr>
      <dsp:spPr>
        <a:xfrm>
          <a:off x="0" y="0"/>
          <a:ext cx="5868986" cy="104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Serverless architecture </a:t>
          </a:r>
          <a:r>
            <a:rPr lang="en-US" sz="1800" b="0" i="0" kern="1200" dirty="0"/>
            <a:t>is an approach to software design that allows developers to build and run services without managing the underlying infrastructure.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75" y="51175"/>
        <a:ext cx="5766636" cy="945970"/>
      </dsp:txXfrm>
    </dsp:sp>
    <dsp:sp modelId="{E57157A0-2C14-46B7-BB69-52C0B9879089}">
      <dsp:nvSpPr>
        <dsp:cNvPr id="0" name=""/>
        <dsp:cNvSpPr/>
      </dsp:nvSpPr>
      <dsp:spPr>
        <a:xfrm>
          <a:off x="0" y="1158437"/>
          <a:ext cx="5868986" cy="1048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Cloud service providers automatically provision, scale, and manage the infrastructure required to run the code.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75" y="1209612"/>
        <a:ext cx="5766636" cy="94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13199-2929-4558-A366-8D2F08131BD5}">
      <dsp:nvSpPr>
        <dsp:cNvPr id="0" name=""/>
        <dsp:cNvSpPr/>
      </dsp:nvSpPr>
      <dsp:spPr>
        <a:xfrm>
          <a:off x="0" y="0"/>
          <a:ext cx="5868986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One of the most popular serverless architectures is </a:t>
          </a: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Function as a Service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8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FaaS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42950"/>
        <a:ext cx="5783086" cy="793940"/>
      </dsp:txXfrm>
    </dsp:sp>
    <dsp:sp modelId="{E57157A0-2C14-46B7-BB69-52C0B9879089}">
      <dsp:nvSpPr>
        <dsp:cNvPr id="0" name=""/>
        <dsp:cNvSpPr/>
      </dsp:nvSpPr>
      <dsp:spPr>
        <a:xfrm>
          <a:off x="0" y="986682"/>
          <a:ext cx="5868986" cy="8798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Developers write their application code as a set of discrete functions.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1029632"/>
        <a:ext cx="5783086" cy="793940"/>
      </dsp:txXfrm>
    </dsp:sp>
    <dsp:sp modelId="{D5CD6F12-0C80-4A15-B91E-13D550B6F5CA}">
      <dsp:nvSpPr>
        <dsp:cNvPr id="0" name=""/>
        <dsp:cNvSpPr/>
      </dsp:nvSpPr>
      <dsp:spPr>
        <a:xfrm>
          <a:off x="0" y="1980516"/>
          <a:ext cx="5868986" cy="8798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Each function will perform a specific task when triggered by an event.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2023466"/>
        <a:ext cx="5783086" cy="793940"/>
      </dsp:txXfrm>
    </dsp:sp>
    <dsp:sp modelId="{B387381B-2785-4761-8B2C-3327CA7504B3}">
      <dsp:nvSpPr>
        <dsp:cNvPr id="0" name=""/>
        <dsp:cNvSpPr/>
      </dsp:nvSpPr>
      <dsp:spPr>
        <a:xfrm>
          <a:off x="0" y="2984678"/>
          <a:ext cx="5868986" cy="87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When a function is invoked, the cloud provider executes the function.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3027628"/>
        <a:ext cx="5783086" cy="793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C7A4E-A6FC-44E7-9817-CA21AF4B007E}">
      <dsp:nvSpPr>
        <dsp:cNvPr id="0" name=""/>
        <dsp:cNvSpPr/>
      </dsp:nvSpPr>
      <dsp:spPr>
        <a:xfrm rot="5400000">
          <a:off x="3488709" y="-1324377"/>
          <a:ext cx="814173" cy="366663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Allows to run code without provisioning or managing servers.</a:t>
          </a:r>
          <a:endParaRPr lang="en-IN" sz="1600" kern="1200" dirty="0"/>
        </a:p>
      </dsp:txBody>
      <dsp:txXfrm rot="-5400000">
        <a:off x="2062480" y="141597"/>
        <a:ext cx="3626887" cy="734683"/>
      </dsp:txXfrm>
    </dsp:sp>
    <dsp:sp modelId="{6C4330C3-CBA3-4277-8B25-9CF8A62B4087}">
      <dsp:nvSpPr>
        <dsp:cNvPr id="0" name=""/>
        <dsp:cNvSpPr/>
      </dsp:nvSpPr>
      <dsp:spPr>
        <a:xfrm>
          <a:off x="0" y="0"/>
          <a:ext cx="2062480" cy="10177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latin typeface="Arial" panose="020B0604020202020204" pitchFamily="34" charset="0"/>
              <a:cs typeface="Arial" panose="020B0604020202020204" pitchFamily="34" charset="0"/>
            </a:rPr>
            <a:t>AWS Lambda 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681" y="49681"/>
        <a:ext cx="1963118" cy="918355"/>
      </dsp:txXfrm>
    </dsp:sp>
    <dsp:sp modelId="{B694EC1B-2CFB-486D-8ABE-E7D823CA0671}">
      <dsp:nvSpPr>
        <dsp:cNvPr id="0" name=""/>
        <dsp:cNvSpPr/>
      </dsp:nvSpPr>
      <dsp:spPr>
        <a:xfrm rot="5400000">
          <a:off x="3524109" y="-242402"/>
          <a:ext cx="743374" cy="3666632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Purpose-built serverless compute engine for containers.</a:t>
          </a:r>
          <a:endParaRPr lang="en-IN" sz="1600" kern="1200" dirty="0"/>
        </a:p>
      </dsp:txBody>
      <dsp:txXfrm rot="-5400000">
        <a:off x="2062481" y="1255515"/>
        <a:ext cx="3630343" cy="670796"/>
      </dsp:txXfrm>
    </dsp:sp>
    <dsp:sp modelId="{71A23327-A378-4AC8-BC7D-A616CA9878DC}">
      <dsp:nvSpPr>
        <dsp:cNvPr id="0" name=""/>
        <dsp:cNvSpPr/>
      </dsp:nvSpPr>
      <dsp:spPr>
        <a:xfrm>
          <a:off x="0" y="1126304"/>
          <a:ext cx="2062480" cy="92921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AWS </a:t>
          </a:r>
          <a:r>
            <a:rPr lang="en-US" sz="1800" b="1" i="0" kern="1200" dirty="0" err="1">
              <a:latin typeface="Arial" panose="020B0604020202020204" pitchFamily="34" charset="0"/>
              <a:cs typeface="Arial" panose="020B0604020202020204" pitchFamily="34" charset="0"/>
            </a:rPr>
            <a:t>Fargate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61" y="1171665"/>
        <a:ext cx="1971758" cy="838496"/>
      </dsp:txXfrm>
    </dsp:sp>
    <dsp:sp modelId="{B531193D-27F0-4E83-9612-72498EC8B645}">
      <dsp:nvSpPr>
        <dsp:cNvPr id="0" name=""/>
        <dsp:cNvSpPr/>
      </dsp:nvSpPr>
      <dsp:spPr>
        <a:xfrm rot="5400000">
          <a:off x="3346000" y="1017960"/>
          <a:ext cx="1099593" cy="3666632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Fully managed service that makes it easy for developers to create, publish, maintain, monitor, and secure APIs at any scale.</a:t>
          </a:r>
          <a:endParaRPr lang="en-IN" sz="1600" kern="1200" dirty="0"/>
        </a:p>
      </dsp:txBody>
      <dsp:txXfrm rot="-5400000">
        <a:off x="2062481" y="2355157"/>
        <a:ext cx="3612954" cy="992237"/>
      </dsp:txXfrm>
    </dsp:sp>
    <dsp:sp modelId="{479F47EA-B839-4244-A5BE-1E2909924602}">
      <dsp:nvSpPr>
        <dsp:cNvPr id="0" name=""/>
        <dsp:cNvSpPr/>
      </dsp:nvSpPr>
      <dsp:spPr>
        <a:xfrm>
          <a:off x="0" y="2164031"/>
          <a:ext cx="2062480" cy="137449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latin typeface="Arial" panose="020B0604020202020204" pitchFamily="34" charset="0"/>
              <a:cs typeface="Arial" panose="020B0604020202020204" pitchFamily="34" charset="0"/>
            </a:rPr>
            <a:t>Amazon API Gateway 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097" y="2231128"/>
        <a:ext cx="1928286" cy="1240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28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244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99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9635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47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27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lambda-refarch-webap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480311" y="2502273"/>
            <a:ext cx="512638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Introduction to the Various Applications</a:t>
            </a:r>
          </a:p>
          <a:p>
            <a:pPr lvl="0"/>
            <a:r>
              <a:rPr lang="en-US" sz="2200" dirty="0"/>
              <a:t>Serverless Applications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IN" sz="1800" dirty="0"/>
              <a:t>Serverless Applications</a:t>
            </a: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4294967295"/>
          </p:nvPr>
        </p:nvSpPr>
        <p:spPr>
          <a:xfrm>
            <a:off x="2493963" y="6532563"/>
            <a:ext cx="9698037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800"/>
              <a:buNone/>
            </a:pPr>
            <a:r>
              <a:rPr lang="en-IN">
                <a:solidFill>
                  <a:srgbClr val="211D70"/>
                </a:solidFill>
              </a:rPr>
              <a:t>Source: Font: Arial, Font Size: 8 pts</a:t>
            </a:r>
            <a:endParaRPr>
              <a:solidFill>
                <a:srgbClr val="211D7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Serverless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Application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B7B2948-65C8-4912-AF62-1416CBAF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8283"/>
              </p:ext>
            </p:extLst>
          </p:nvPr>
        </p:nvGraphicFramePr>
        <p:xfrm>
          <a:off x="227013" y="1089027"/>
          <a:ext cx="5868987" cy="2292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1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Service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02128B-294A-44F6-B01F-8A98FCAC1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41744"/>
              </p:ext>
            </p:extLst>
          </p:nvPr>
        </p:nvGraphicFramePr>
        <p:xfrm>
          <a:off x="227013" y="1089030"/>
          <a:ext cx="5868987" cy="394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3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Service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execution process is abstracted away from the view of developers.</a:t>
            </a:r>
          </a:p>
          <a:p>
            <a:pPr lvl="1"/>
            <a:r>
              <a:rPr lang="en-US" sz="1800" dirty="0"/>
              <a:t>Examples: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AWS</a:t>
            </a:r>
            <a:r>
              <a:rPr lang="en-US" sz="1800" dirty="0"/>
              <a:t>: AWS Lambda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Microsoft Azure</a:t>
            </a:r>
            <a:r>
              <a:rPr lang="en-US" sz="1800" dirty="0"/>
              <a:t>: Azure Functions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Google Cloud</a:t>
            </a:r>
            <a:r>
              <a:rPr lang="en-US" sz="1800" dirty="0"/>
              <a:t>: Cloud Functions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2477-9048-4945-847A-45674A55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87" y="5225093"/>
            <a:ext cx="2175511" cy="108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CB40E-F49E-4B57-801F-A54F4FB2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0" y="2292463"/>
            <a:ext cx="1963180" cy="1472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FC5B4-A394-4FAD-BD53-B9C8BE5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87" y="4077165"/>
            <a:ext cx="2175510" cy="6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Service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execution process is abstracted away from the view of developers.</a:t>
            </a:r>
          </a:p>
          <a:p>
            <a:pPr lvl="1"/>
            <a:r>
              <a:rPr lang="en-US" sz="1800" dirty="0"/>
              <a:t>Examples: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AWS</a:t>
            </a:r>
            <a:r>
              <a:rPr lang="en-US" sz="1800" dirty="0"/>
              <a:t>: AWS Lambda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Microsoft Azure</a:t>
            </a:r>
            <a:r>
              <a:rPr lang="en-US" sz="1800" dirty="0"/>
              <a:t>: Azure Functions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</a:rPr>
              <a:t>Google Cloud</a:t>
            </a:r>
            <a:r>
              <a:rPr lang="en-US" sz="1800" dirty="0"/>
              <a:t>: Cloud Functions</a:t>
            </a:r>
            <a:endParaRPr lang="en-IN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E6E047-1929-407C-8AF1-03437892826F}"/>
              </a:ext>
            </a:extLst>
          </p:cNvPr>
          <p:cNvGrpSpPr/>
          <p:nvPr/>
        </p:nvGrpSpPr>
        <p:grpSpPr>
          <a:xfrm>
            <a:off x="694500" y="3168891"/>
            <a:ext cx="4468937" cy="2560141"/>
            <a:chOff x="543197" y="3688591"/>
            <a:chExt cx="4468937" cy="2560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8A2477-9048-4945-847A-45674A557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868" y="5160976"/>
              <a:ext cx="2175511" cy="10877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9CB40E-F49E-4B57-801F-A54F4FB25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197" y="3688591"/>
              <a:ext cx="1963180" cy="14723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9FC5B4-A394-4FAD-BD53-B9C8BE565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624" y="4104564"/>
              <a:ext cx="2175510" cy="640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9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Serverless</a:t>
            </a:r>
            <a:r>
              <a:rPr lang="en-IN" dirty="0" smtClean="0"/>
              <a:t>- Benefits and Drawbacks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23257B-DAD7-491C-A0B4-B3DD4F77131C}"/>
              </a:ext>
            </a:extLst>
          </p:cNvPr>
          <p:cNvGrpSpPr/>
          <p:nvPr/>
        </p:nvGrpSpPr>
        <p:grpSpPr>
          <a:xfrm>
            <a:off x="315091" y="1230872"/>
            <a:ext cx="6079804" cy="2334633"/>
            <a:chOff x="4887091" y="1934762"/>
            <a:chExt cx="6079804" cy="23346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F8DEDE4-BEA6-4CC4-8BB4-0CE9C87B1F16}"/>
                </a:ext>
              </a:extLst>
            </p:cNvPr>
            <p:cNvSpPr/>
            <p:nvPr/>
          </p:nvSpPr>
          <p:spPr>
            <a:xfrm>
              <a:off x="4887091" y="1934762"/>
              <a:ext cx="3039902" cy="2334632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Benefits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B2C491-D637-462B-927C-1A544C5B230D}"/>
                </a:ext>
              </a:extLst>
            </p:cNvPr>
            <p:cNvSpPr/>
            <p:nvPr/>
          </p:nvSpPr>
          <p:spPr>
            <a:xfrm>
              <a:off x="7926993" y="1934762"/>
              <a:ext cx="3039902" cy="2334633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36000" tIns="108000" rIns="36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Drawbacks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2D02AD-51D6-4D14-BEF9-BAB10B2301C4}"/>
                </a:ext>
              </a:extLst>
            </p:cNvPr>
            <p:cNvSpPr/>
            <p:nvPr/>
          </p:nvSpPr>
          <p:spPr>
            <a:xfrm>
              <a:off x="4993065" y="2364578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Reduced operational cost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76A643-AC7A-45AB-9E73-7DEC7715C803}"/>
                </a:ext>
              </a:extLst>
            </p:cNvPr>
            <p:cNvSpPr/>
            <p:nvPr/>
          </p:nvSpPr>
          <p:spPr>
            <a:xfrm>
              <a:off x="8031575" y="2364580"/>
              <a:ext cx="2827954" cy="316706"/>
            </a:xfrm>
            <a:prstGeom prst="roundRect">
              <a:avLst>
                <a:gd name="adj" fmla="val 632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dirty="0"/>
                <a:t>Loss of control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50FC74-D32D-4847-9693-C04EB701B7F0}"/>
                </a:ext>
              </a:extLst>
            </p:cNvPr>
            <p:cNvSpPr/>
            <p:nvPr/>
          </p:nvSpPr>
          <p:spPr>
            <a:xfrm>
              <a:off x="8031575" y="2822831"/>
              <a:ext cx="2827954" cy="349448"/>
            </a:xfrm>
            <a:prstGeom prst="roundRect">
              <a:avLst>
                <a:gd name="adj" fmla="val 21761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dirty="0"/>
                <a:t>Vendor lock-in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DF30C1E-FF11-49B3-826D-0CD40C767593}"/>
                </a:ext>
              </a:extLst>
            </p:cNvPr>
            <p:cNvSpPr/>
            <p:nvPr/>
          </p:nvSpPr>
          <p:spPr>
            <a:xfrm>
              <a:off x="4993065" y="2841900"/>
              <a:ext cx="2827954" cy="601742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Easier operational management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2783F4-13C3-4EA8-A2DD-9BB564EEE599}"/>
                </a:ext>
              </a:extLst>
            </p:cNvPr>
            <p:cNvSpPr/>
            <p:nvPr/>
          </p:nvSpPr>
          <p:spPr>
            <a:xfrm>
              <a:off x="4993065" y="3571092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Scalability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26114-9A31-4696-AC70-484F53ED479C}"/>
                </a:ext>
              </a:extLst>
            </p:cNvPr>
            <p:cNvSpPr/>
            <p:nvPr/>
          </p:nvSpPr>
          <p:spPr>
            <a:xfrm>
              <a:off x="8031575" y="3315461"/>
              <a:ext cx="2827954" cy="349448"/>
            </a:xfrm>
            <a:prstGeom prst="roundRect">
              <a:avLst>
                <a:gd name="adj" fmla="val 21761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dirty="0"/>
                <a:t>Multitenancy problems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F5881B-0B18-4B63-8855-CED72C452567}"/>
                </a:ext>
              </a:extLst>
            </p:cNvPr>
            <p:cNvSpPr/>
            <p:nvPr/>
          </p:nvSpPr>
          <p:spPr>
            <a:xfrm>
              <a:off x="8031575" y="3808090"/>
              <a:ext cx="2827954" cy="349448"/>
            </a:xfrm>
            <a:prstGeom prst="roundRect">
              <a:avLst>
                <a:gd name="adj" fmla="val 21761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dirty="0"/>
                <a:t>Security concerns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Serverless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AWS provides a set of fully managed services that can be used to build and run serverless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013" y="6487622"/>
            <a:ext cx="207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 : AWS Serverless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12B756-D95A-467E-A40C-A86F10C6E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644573"/>
              </p:ext>
            </p:extLst>
          </p:nvPr>
        </p:nvGraphicFramePr>
        <p:xfrm>
          <a:off x="366886" y="1810012"/>
          <a:ext cx="5729113" cy="353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4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AWS Serverless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General-purpose, event-driven, web application back-end that uses.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AWS Lambda, Amazon API </a:t>
            </a:r>
            <a:r>
              <a:rPr lang="en-US" sz="1800" dirty="0"/>
              <a:t>Gateway for its business logic.</a:t>
            </a:r>
          </a:p>
          <a:p>
            <a:r>
              <a:rPr lang="en-US" sz="1800" dirty="0"/>
              <a:t>Uses </a:t>
            </a:r>
            <a:r>
              <a:rPr lang="en-US" sz="1800" b="1" dirty="0">
                <a:solidFill>
                  <a:srgbClr val="C00000"/>
                </a:solidFill>
              </a:rPr>
              <a:t>Amazon DynamoDB  </a:t>
            </a:r>
            <a:r>
              <a:rPr lang="en-US" sz="1800" dirty="0"/>
              <a:t>as its database. </a:t>
            </a:r>
          </a:p>
          <a:p>
            <a:r>
              <a:rPr lang="en-US" sz="1800" dirty="0"/>
              <a:t>Uses </a:t>
            </a:r>
            <a:r>
              <a:rPr lang="en-US" sz="1800" b="1" dirty="0">
                <a:solidFill>
                  <a:srgbClr val="C00000"/>
                </a:solidFill>
              </a:rPr>
              <a:t>Amazon Cognito </a:t>
            </a:r>
            <a:r>
              <a:rPr lang="en-US" sz="1800" dirty="0"/>
              <a:t>for user management.</a:t>
            </a:r>
          </a:p>
          <a:p>
            <a:r>
              <a:rPr lang="en-US" sz="1800" dirty="0"/>
              <a:t>All static content is hosted using </a:t>
            </a:r>
            <a:r>
              <a:rPr lang="en-US" sz="1800" b="1" dirty="0">
                <a:solidFill>
                  <a:srgbClr val="C00000"/>
                </a:solidFill>
              </a:rPr>
              <a:t>AWS Amplify </a:t>
            </a:r>
            <a:r>
              <a:rPr lang="en-US" sz="1800" dirty="0"/>
              <a:t>Console.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51" y="1367631"/>
            <a:ext cx="5119610" cy="4843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13" y="6489700"/>
            <a:ext cx="272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 : AWS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89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346</Words>
  <Application>Microsoft Office PowerPoint</Application>
  <PresentationFormat>Widescreen</PresentationFormat>
  <Paragraphs>60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Full Stack Application Development</vt:lpstr>
      <vt:lpstr>PowerPoint Presentation</vt:lpstr>
      <vt:lpstr>Serverless Application</vt:lpstr>
      <vt:lpstr>Function as a Service </vt:lpstr>
      <vt:lpstr>Function as a Service </vt:lpstr>
      <vt:lpstr>Function as a Service </vt:lpstr>
      <vt:lpstr>Serverless- Benefits and Drawbacks</vt:lpstr>
      <vt:lpstr>AWS Serverless</vt:lpstr>
      <vt:lpstr>Example: AWS Serverless Architecture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Admin</cp:lastModifiedBy>
  <cp:revision>40</cp:revision>
  <dcterms:created xsi:type="dcterms:W3CDTF">2022-09-26T09:02:06Z</dcterms:created>
  <dcterms:modified xsi:type="dcterms:W3CDTF">2024-01-17T06:32:36Z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