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4" r:id="rId4"/>
    <p:sldId id="296" r:id="rId5"/>
    <p:sldId id="288" r:id="rId6"/>
    <p:sldId id="289" r:id="rId7"/>
    <p:sldId id="295" r:id="rId8"/>
    <p:sldId id="290" r:id="rId9"/>
    <p:sldId id="291" r:id="rId10"/>
    <p:sldId id="297" r:id="rId11"/>
    <p:sldId id="292" r:id="rId12"/>
    <p:sldId id="298" r:id="rId13"/>
    <p:sldId id="293" r:id="rId14"/>
    <p:sldId id="299" r:id="rId15"/>
    <p:sldId id="262" r:id="rId16"/>
    <p:sldId id="26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21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-100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8B35F-CD5E-4D3A-A10F-A8DB126F9AE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D83A0A2-8527-4C66-831A-6C9F30F345FF}">
      <dgm:prSet custT="1"/>
      <dgm:spPr/>
      <dgm:t>
        <a:bodyPr/>
        <a:lstStyle/>
        <a:p>
          <a:r>
            <a:rPr lang="en-US" sz="1800" b="1" i="0" dirty="0"/>
            <a:t>Native apps </a:t>
          </a:r>
          <a:endParaRPr lang="en-IN" sz="1800" dirty="0"/>
        </a:p>
      </dgm:t>
    </dgm:pt>
    <dgm:pt modelId="{1662C476-99E3-4702-BAF7-214AE0923B60}" type="parTrans" cxnId="{816A077C-3ECE-42EA-B467-7EE521A70C9E}">
      <dgm:prSet/>
      <dgm:spPr/>
      <dgm:t>
        <a:bodyPr/>
        <a:lstStyle/>
        <a:p>
          <a:endParaRPr lang="en-IN"/>
        </a:p>
      </dgm:t>
    </dgm:pt>
    <dgm:pt modelId="{1AA9B189-EB53-4D78-A0AF-156A2B9E58E1}" type="sibTrans" cxnId="{816A077C-3ECE-42EA-B467-7EE521A70C9E}">
      <dgm:prSet/>
      <dgm:spPr/>
      <dgm:t>
        <a:bodyPr/>
        <a:lstStyle/>
        <a:p>
          <a:endParaRPr lang="en-IN"/>
        </a:p>
      </dgm:t>
    </dgm:pt>
    <dgm:pt modelId="{0F77F37D-F914-46AB-8DFD-2F31635B6B55}">
      <dgm:prSet custT="1"/>
      <dgm:spPr/>
      <dgm:t>
        <a:bodyPr lIns="72000" rIns="0"/>
        <a:lstStyle/>
        <a:p>
          <a:pPr marL="0" indent="0">
            <a:buFont typeface="Arial" panose="020B0604020202020204" pitchFamily="34" charset="0"/>
            <a:buNone/>
          </a:pPr>
          <a:r>
            <a:rPr lang="en-US" sz="1600" b="0" i="0" dirty="0"/>
            <a:t> are created for one specific platform or operating system.</a:t>
          </a:r>
          <a:endParaRPr lang="en-IN" sz="1600" dirty="0"/>
        </a:p>
      </dgm:t>
    </dgm:pt>
    <dgm:pt modelId="{E2FEBF23-883C-465A-8330-D25618EFE782}" type="parTrans" cxnId="{218A8B8D-325F-434F-B8E4-AAF894FFF127}">
      <dgm:prSet/>
      <dgm:spPr/>
      <dgm:t>
        <a:bodyPr/>
        <a:lstStyle/>
        <a:p>
          <a:endParaRPr lang="en-IN"/>
        </a:p>
      </dgm:t>
    </dgm:pt>
    <dgm:pt modelId="{D82257A3-2B96-408B-9239-12543E95DC42}" type="sibTrans" cxnId="{218A8B8D-325F-434F-B8E4-AAF894FFF127}">
      <dgm:prSet/>
      <dgm:spPr/>
      <dgm:t>
        <a:bodyPr/>
        <a:lstStyle/>
        <a:p>
          <a:endParaRPr lang="en-IN"/>
        </a:p>
      </dgm:t>
    </dgm:pt>
    <dgm:pt modelId="{390C20D1-0C4B-48FA-952C-F0A922512FB9}">
      <dgm:prSet custT="1"/>
      <dgm:spPr/>
      <dgm:t>
        <a:bodyPr/>
        <a:lstStyle/>
        <a:p>
          <a:r>
            <a:rPr lang="en-US" sz="1800" b="1" i="0" dirty="0"/>
            <a:t>Web apps</a:t>
          </a:r>
          <a:endParaRPr lang="en-IN" sz="1800" dirty="0"/>
        </a:p>
      </dgm:t>
    </dgm:pt>
    <dgm:pt modelId="{9B4C4418-6633-4E4F-961A-DC7996DC1352}" type="parTrans" cxnId="{FC2E6816-502A-4A3A-A2D8-7565553741F3}">
      <dgm:prSet/>
      <dgm:spPr/>
      <dgm:t>
        <a:bodyPr/>
        <a:lstStyle/>
        <a:p>
          <a:endParaRPr lang="en-IN"/>
        </a:p>
      </dgm:t>
    </dgm:pt>
    <dgm:pt modelId="{EA19998F-7942-4B9F-AF11-2BA70F9FE2B1}" type="sibTrans" cxnId="{FC2E6816-502A-4A3A-A2D8-7565553741F3}">
      <dgm:prSet/>
      <dgm:spPr/>
      <dgm:t>
        <a:bodyPr/>
        <a:lstStyle/>
        <a:p>
          <a:endParaRPr lang="en-IN"/>
        </a:p>
      </dgm:t>
    </dgm:pt>
    <dgm:pt modelId="{81C8FCDF-D0AE-467A-9440-096E459567FF}">
      <dgm:prSet custT="1"/>
      <dgm:spPr/>
      <dgm:t>
        <a:bodyPr lIns="72000" rIns="0"/>
        <a:lstStyle/>
        <a:p>
          <a:pPr marL="0" indent="0">
            <a:buNone/>
          </a:pPr>
          <a:r>
            <a:rPr lang="en-US" sz="1600" b="0" i="0" dirty="0"/>
            <a:t> are responsive versions of websites that can work on any mobile device or OS because they’re delivered using a mobile browser.</a:t>
          </a:r>
          <a:endParaRPr lang="en-IN" sz="1600" dirty="0"/>
        </a:p>
      </dgm:t>
    </dgm:pt>
    <dgm:pt modelId="{0FA1F6DC-D79F-42C6-8A9A-BE0038264815}" type="parTrans" cxnId="{33EB930A-AED7-497A-93A8-14F177E0C679}">
      <dgm:prSet/>
      <dgm:spPr/>
      <dgm:t>
        <a:bodyPr/>
        <a:lstStyle/>
        <a:p>
          <a:endParaRPr lang="en-IN"/>
        </a:p>
      </dgm:t>
    </dgm:pt>
    <dgm:pt modelId="{4D9DDE85-DDBF-4DF3-81A4-0B53A7CEB763}" type="sibTrans" cxnId="{33EB930A-AED7-497A-93A8-14F177E0C679}">
      <dgm:prSet/>
      <dgm:spPr/>
      <dgm:t>
        <a:bodyPr/>
        <a:lstStyle/>
        <a:p>
          <a:endParaRPr lang="en-IN"/>
        </a:p>
      </dgm:t>
    </dgm:pt>
    <dgm:pt modelId="{9CE98ED5-9DE2-4498-8729-C1DAD1BA8CCC}">
      <dgm:prSet custT="1"/>
      <dgm:spPr/>
      <dgm:t>
        <a:bodyPr/>
        <a:lstStyle/>
        <a:p>
          <a:r>
            <a:rPr lang="en-US" sz="1800" b="1" i="0" dirty="0"/>
            <a:t>Hybrid apps</a:t>
          </a:r>
          <a:endParaRPr lang="en-IN" sz="1800" dirty="0"/>
        </a:p>
      </dgm:t>
    </dgm:pt>
    <dgm:pt modelId="{59CBA8C8-E2F5-401E-8ED7-A4BACB266966}" type="parTrans" cxnId="{74A6EC34-DAB4-4220-863A-ACF9E6D73652}">
      <dgm:prSet/>
      <dgm:spPr/>
      <dgm:t>
        <a:bodyPr/>
        <a:lstStyle/>
        <a:p>
          <a:endParaRPr lang="en-IN"/>
        </a:p>
      </dgm:t>
    </dgm:pt>
    <dgm:pt modelId="{A5667121-D178-49C2-8BBF-0194CF547919}" type="sibTrans" cxnId="{74A6EC34-DAB4-4220-863A-ACF9E6D73652}">
      <dgm:prSet/>
      <dgm:spPr/>
      <dgm:t>
        <a:bodyPr/>
        <a:lstStyle/>
        <a:p>
          <a:endParaRPr lang="en-IN"/>
        </a:p>
      </dgm:t>
    </dgm:pt>
    <dgm:pt modelId="{B61990ED-EF9A-4E51-B3F5-F2E88BDC788A}">
      <dgm:prSet custT="1"/>
      <dgm:spPr/>
      <dgm:t>
        <a:bodyPr lIns="72000" rIns="0"/>
        <a:lstStyle/>
        <a:p>
          <a:pPr marL="0" indent="0">
            <a:buNone/>
          </a:pPr>
          <a:r>
            <a:rPr lang="en-US" sz="1600" b="0" i="0" dirty="0"/>
            <a:t> are combinations of both native and web apps, but wrapped within a native app, giving it the ability to have its icon or be downloaded from an app store.</a:t>
          </a:r>
          <a:endParaRPr lang="en-IN" sz="1600" dirty="0"/>
        </a:p>
      </dgm:t>
    </dgm:pt>
    <dgm:pt modelId="{54CD4797-3011-4A14-9A71-E7D7A7609151}" type="parTrans" cxnId="{CF1109AB-4E79-4C96-B17E-FF8B6C0880A7}">
      <dgm:prSet/>
      <dgm:spPr/>
      <dgm:t>
        <a:bodyPr/>
        <a:lstStyle/>
        <a:p>
          <a:endParaRPr lang="en-IN"/>
        </a:p>
      </dgm:t>
    </dgm:pt>
    <dgm:pt modelId="{064A6165-91B2-4DB8-8357-F9ED179CAB71}" type="sibTrans" cxnId="{CF1109AB-4E79-4C96-B17E-FF8B6C0880A7}">
      <dgm:prSet/>
      <dgm:spPr/>
      <dgm:t>
        <a:bodyPr/>
        <a:lstStyle/>
        <a:p>
          <a:endParaRPr lang="en-IN"/>
        </a:p>
      </dgm:t>
    </dgm:pt>
    <dgm:pt modelId="{D9BC0E03-F756-41CD-8EAF-85924C9839C8}" type="pres">
      <dgm:prSet presAssocID="{2978B35F-CD5E-4D3A-A10F-A8DB126F9AE1}" presName="Name0" presStyleCnt="0">
        <dgm:presLayoutVars>
          <dgm:dir/>
          <dgm:animLvl val="lvl"/>
          <dgm:resizeHandles val="exact"/>
        </dgm:presLayoutVars>
      </dgm:prSet>
      <dgm:spPr/>
    </dgm:pt>
    <dgm:pt modelId="{5D5B4039-E49C-4D0E-986A-A2642A447D1E}" type="pres">
      <dgm:prSet presAssocID="{6D83A0A2-8527-4C66-831A-6C9F30F345FF}" presName="linNode" presStyleCnt="0"/>
      <dgm:spPr/>
    </dgm:pt>
    <dgm:pt modelId="{17A2CF72-6A29-4E7A-8B18-EF1F9CD24B23}" type="pres">
      <dgm:prSet presAssocID="{6D83A0A2-8527-4C66-831A-6C9F30F345FF}" presName="parentText" presStyleLbl="node1" presStyleIdx="0" presStyleCnt="3" custScaleX="93091" custScaleY="112043">
        <dgm:presLayoutVars>
          <dgm:chMax val="1"/>
          <dgm:bulletEnabled val="1"/>
        </dgm:presLayoutVars>
      </dgm:prSet>
      <dgm:spPr/>
    </dgm:pt>
    <dgm:pt modelId="{C9F60155-D078-4A31-9D92-F4E5AE17DD20}" type="pres">
      <dgm:prSet presAssocID="{6D83A0A2-8527-4C66-831A-6C9F30F345FF}" presName="descendantText" presStyleLbl="alignAccFollowNode1" presStyleIdx="0" presStyleCnt="3" custScaleX="137726" custScaleY="112043">
        <dgm:presLayoutVars>
          <dgm:bulletEnabled val="1"/>
        </dgm:presLayoutVars>
      </dgm:prSet>
      <dgm:spPr/>
    </dgm:pt>
    <dgm:pt modelId="{675273E8-20BB-4BC5-A880-36E09C7D8F70}" type="pres">
      <dgm:prSet presAssocID="{1AA9B189-EB53-4D78-A0AF-156A2B9E58E1}" presName="sp" presStyleCnt="0"/>
      <dgm:spPr/>
    </dgm:pt>
    <dgm:pt modelId="{DF0396E4-27CA-402A-867C-F186DE9BE4D0}" type="pres">
      <dgm:prSet presAssocID="{390C20D1-0C4B-48FA-952C-F0A922512FB9}" presName="linNode" presStyleCnt="0"/>
      <dgm:spPr/>
    </dgm:pt>
    <dgm:pt modelId="{1456B13C-E27D-4315-B488-6FD7DBA376E6}" type="pres">
      <dgm:prSet presAssocID="{390C20D1-0C4B-48FA-952C-F0A922512FB9}" presName="parentText" presStyleLbl="node1" presStyleIdx="1" presStyleCnt="3" custScaleX="93080" custScaleY="151151">
        <dgm:presLayoutVars>
          <dgm:chMax val="1"/>
          <dgm:bulletEnabled val="1"/>
        </dgm:presLayoutVars>
      </dgm:prSet>
      <dgm:spPr/>
    </dgm:pt>
    <dgm:pt modelId="{BF20D8B1-2696-4AA1-86AA-BC83C5949845}" type="pres">
      <dgm:prSet presAssocID="{390C20D1-0C4B-48FA-952C-F0A922512FB9}" presName="descendantText" presStyleLbl="alignAccFollowNode1" presStyleIdx="1" presStyleCnt="3" custScaleX="137280" custScaleY="151151">
        <dgm:presLayoutVars>
          <dgm:bulletEnabled val="1"/>
        </dgm:presLayoutVars>
      </dgm:prSet>
      <dgm:spPr/>
    </dgm:pt>
    <dgm:pt modelId="{E4F9622A-0413-4721-8DFC-2F687AE4FD3F}" type="pres">
      <dgm:prSet presAssocID="{EA19998F-7942-4B9F-AF11-2BA70F9FE2B1}" presName="sp" presStyleCnt="0"/>
      <dgm:spPr/>
    </dgm:pt>
    <dgm:pt modelId="{2301A2AF-437D-403B-AED5-6FAFD4A936DA}" type="pres">
      <dgm:prSet presAssocID="{9CE98ED5-9DE2-4498-8729-C1DAD1BA8CCC}" presName="linNode" presStyleCnt="0"/>
      <dgm:spPr/>
    </dgm:pt>
    <dgm:pt modelId="{E8D6B19E-A97A-484B-AEBD-F53904947BB3}" type="pres">
      <dgm:prSet presAssocID="{9CE98ED5-9DE2-4498-8729-C1DAD1BA8CCC}" presName="parentText" presStyleLbl="node1" presStyleIdx="2" presStyleCnt="3" custScaleX="93091" custScaleY="196333">
        <dgm:presLayoutVars>
          <dgm:chMax val="1"/>
          <dgm:bulletEnabled val="1"/>
        </dgm:presLayoutVars>
      </dgm:prSet>
      <dgm:spPr/>
    </dgm:pt>
    <dgm:pt modelId="{D56438FD-0781-425B-AF3C-5D7FB956D8FF}" type="pres">
      <dgm:prSet presAssocID="{9CE98ED5-9DE2-4498-8729-C1DAD1BA8CCC}" presName="descendantText" presStyleLbl="alignAccFollowNode1" presStyleIdx="2" presStyleCnt="3" custScaleX="137726" custScaleY="196333">
        <dgm:presLayoutVars>
          <dgm:bulletEnabled val="1"/>
        </dgm:presLayoutVars>
      </dgm:prSet>
      <dgm:spPr/>
    </dgm:pt>
  </dgm:ptLst>
  <dgm:cxnLst>
    <dgm:cxn modelId="{33EB930A-AED7-497A-93A8-14F177E0C679}" srcId="{390C20D1-0C4B-48FA-952C-F0A922512FB9}" destId="{81C8FCDF-D0AE-467A-9440-096E459567FF}" srcOrd="0" destOrd="0" parTransId="{0FA1F6DC-D79F-42C6-8A9A-BE0038264815}" sibTransId="{4D9DDE85-DDBF-4DF3-81A4-0B53A7CEB763}"/>
    <dgm:cxn modelId="{FC2E6816-502A-4A3A-A2D8-7565553741F3}" srcId="{2978B35F-CD5E-4D3A-A10F-A8DB126F9AE1}" destId="{390C20D1-0C4B-48FA-952C-F0A922512FB9}" srcOrd="1" destOrd="0" parTransId="{9B4C4418-6633-4E4F-961A-DC7996DC1352}" sibTransId="{EA19998F-7942-4B9F-AF11-2BA70F9FE2B1}"/>
    <dgm:cxn modelId="{A4CD6430-6A4B-4E86-B065-415982115132}" type="presOf" srcId="{390C20D1-0C4B-48FA-952C-F0A922512FB9}" destId="{1456B13C-E27D-4315-B488-6FD7DBA376E6}" srcOrd="0" destOrd="0" presId="urn:microsoft.com/office/officeart/2005/8/layout/vList5"/>
    <dgm:cxn modelId="{B3667432-525B-408C-B101-5DBCFE6D60CD}" type="presOf" srcId="{9CE98ED5-9DE2-4498-8729-C1DAD1BA8CCC}" destId="{E8D6B19E-A97A-484B-AEBD-F53904947BB3}" srcOrd="0" destOrd="0" presId="urn:microsoft.com/office/officeart/2005/8/layout/vList5"/>
    <dgm:cxn modelId="{74A6EC34-DAB4-4220-863A-ACF9E6D73652}" srcId="{2978B35F-CD5E-4D3A-A10F-A8DB126F9AE1}" destId="{9CE98ED5-9DE2-4498-8729-C1DAD1BA8CCC}" srcOrd="2" destOrd="0" parTransId="{59CBA8C8-E2F5-401E-8ED7-A4BACB266966}" sibTransId="{A5667121-D178-49C2-8BBF-0194CF547919}"/>
    <dgm:cxn modelId="{D5AC263D-FFE0-4330-B4D2-70B24C9E5D96}" type="presOf" srcId="{0F77F37D-F914-46AB-8DFD-2F31635B6B55}" destId="{C9F60155-D078-4A31-9D92-F4E5AE17DD20}" srcOrd="0" destOrd="0" presId="urn:microsoft.com/office/officeart/2005/8/layout/vList5"/>
    <dgm:cxn modelId="{76958B46-7528-4CAC-9289-DD520AF2480C}" type="presOf" srcId="{B61990ED-EF9A-4E51-B3F5-F2E88BDC788A}" destId="{D56438FD-0781-425B-AF3C-5D7FB956D8FF}" srcOrd="0" destOrd="0" presId="urn:microsoft.com/office/officeart/2005/8/layout/vList5"/>
    <dgm:cxn modelId="{22F8106B-7C52-43F7-BB95-2CD7272B53FA}" type="presOf" srcId="{2978B35F-CD5E-4D3A-A10F-A8DB126F9AE1}" destId="{D9BC0E03-F756-41CD-8EAF-85924C9839C8}" srcOrd="0" destOrd="0" presId="urn:microsoft.com/office/officeart/2005/8/layout/vList5"/>
    <dgm:cxn modelId="{816A077C-3ECE-42EA-B467-7EE521A70C9E}" srcId="{2978B35F-CD5E-4D3A-A10F-A8DB126F9AE1}" destId="{6D83A0A2-8527-4C66-831A-6C9F30F345FF}" srcOrd="0" destOrd="0" parTransId="{1662C476-99E3-4702-BAF7-214AE0923B60}" sibTransId="{1AA9B189-EB53-4D78-A0AF-156A2B9E58E1}"/>
    <dgm:cxn modelId="{218A8B8D-325F-434F-B8E4-AAF894FFF127}" srcId="{6D83A0A2-8527-4C66-831A-6C9F30F345FF}" destId="{0F77F37D-F914-46AB-8DFD-2F31635B6B55}" srcOrd="0" destOrd="0" parTransId="{E2FEBF23-883C-465A-8330-D25618EFE782}" sibTransId="{D82257A3-2B96-408B-9239-12543E95DC42}"/>
    <dgm:cxn modelId="{BC4A02A4-D622-4DFC-90B3-4AA326FA8676}" type="presOf" srcId="{6D83A0A2-8527-4C66-831A-6C9F30F345FF}" destId="{17A2CF72-6A29-4E7A-8B18-EF1F9CD24B23}" srcOrd="0" destOrd="0" presId="urn:microsoft.com/office/officeart/2005/8/layout/vList5"/>
    <dgm:cxn modelId="{CF1109AB-4E79-4C96-B17E-FF8B6C0880A7}" srcId="{9CE98ED5-9DE2-4498-8729-C1DAD1BA8CCC}" destId="{B61990ED-EF9A-4E51-B3F5-F2E88BDC788A}" srcOrd="0" destOrd="0" parTransId="{54CD4797-3011-4A14-9A71-E7D7A7609151}" sibTransId="{064A6165-91B2-4DB8-8357-F9ED179CAB71}"/>
    <dgm:cxn modelId="{04A0FDDE-9421-47F1-B683-B8E08CF48404}" type="presOf" srcId="{81C8FCDF-D0AE-467A-9440-096E459567FF}" destId="{BF20D8B1-2696-4AA1-86AA-BC83C5949845}" srcOrd="0" destOrd="0" presId="urn:microsoft.com/office/officeart/2005/8/layout/vList5"/>
    <dgm:cxn modelId="{E881BD00-EC61-4EBE-9C8B-B8679AC2DAB7}" type="presParOf" srcId="{D9BC0E03-F756-41CD-8EAF-85924C9839C8}" destId="{5D5B4039-E49C-4D0E-986A-A2642A447D1E}" srcOrd="0" destOrd="0" presId="urn:microsoft.com/office/officeart/2005/8/layout/vList5"/>
    <dgm:cxn modelId="{B0549C06-B7D2-4FDB-9D21-F7F20ADF42F9}" type="presParOf" srcId="{5D5B4039-E49C-4D0E-986A-A2642A447D1E}" destId="{17A2CF72-6A29-4E7A-8B18-EF1F9CD24B23}" srcOrd="0" destOrd="0" presId="urn:microsoft.com/office/officeart/2005/8/layout/vList5"/>
    <dgm:cxn modelId="{98D39668-EBBB-48F2-A022-5CF30BDE2146}" type="presParOf" srcId="{5D5B4039-E49C-4D0E-986A-A2642A447D1E}" destId="{C9F60155-D078-4A31-9D92-F4E5AE17DD20}" srcOrd="1" destOrd="0" presId="urn:microsoft.com/office/officeart/2005/8/layout/vList5"/>
    <dgm:cxn modelId="{2B045B1C-B3C2-4FC5-BAAF-CE83F26D3324}" type="presParOf" srcId="{D9BC0E03-F756-41CD-8EAF-85924C9839C8}" destId="{675273E8-20BB-4BC5-A880-36E09C7D8F70}" srcOrd="1" destOrd="0" presId="urn:microsoft.com/office/officeart/2005/8/layout/vList5"/>
    <dgm:cxn modelId="{FB3AEBE7-F8E0-499C-86B5-2E7CFB5282DC}" type="presParOf" srcId="{D9BC0E03-F756-41CD-8EAF-85924C9839C8}" destId="{DF0396E4-27CA-402A-867C-F186DE9BE4D0}" srcOrd="2" destOrd="0" presId="urn:microsoft.com/office/officeart/2005/8/layout/vList5"/>
    <dgm:cxn modelId="{97315824-BB21-452F-A8D0-7E0F3F15FC67}" type="presParOf" srcId="{DF0396E4-27CA-402A-867C-F186DE9BE4D0}" destId="{1456B13C-E27D-4315-B488-6FD7DBA376E6}" srcOrd="0" destOrd="0" presId="urn:microsoft.com/office/officeart/2005/8/layout/vList5"/>
    <dgm:cxn modelId="{44835ED8-7DF2-4F37-9EAC-1455ED58C45B}" type="presParOf" srcId="{DF0396E4-27CA-402A-867C-F186DE9BE4D0}" destId="{BF20D8B1-2696-4AA1-86AA-BC83C5949845}" srcOrd="1" destOrd="0" presId="urn:microsoft.com/office/officeart/2005/8/layout/vList5"/>
    <dgm:cxn modelId="{A8913954-6963-457A-8F8B-ECD877B04B08}" type="presParOf" srcId="{D9BC0E03-F756-41CD-8EAF-85924C9839C8}" destId="{E4F9622A-0413-4721-8DFC-2F687AE4FD3F}" srcOrd="3" destOrd="0" presId="urn:microsoft.com/office/officeart/2005/8/layout/vList5"/>
    <dgm:cxn modelId="{3C349811-AF2A-43DE-AD8E-856D4FBEFC5E}" type="presParOf" srcId="{D9BC0E03-F756-41CD-8EAF-85924C9839C8}" destId="{2301A2AF-437D-403B-AED5-6FAFD4A936DA}" srcOrd="4" destOrd="0" presId="urn:microsoft.com/office/officeart/2005/8/layout/vList5"/>
    <dgm:cxn modelId="{3C0204BD-DB17-4823-8A40-68E083F8EBE4}" type="presParOf" srcId="{2301A2AF-437D-403B-AED5-6FAFD4A936DA}" destId="{E8D6B19E-A97A-484B-AEBD-F53904947BB3}" srcOrd="0" destOrd="0" presId="urn:microsoft.com/office/officeart/2005/8/layout/vList5"/>
    <dgm:cxn modelId="{E013A4C5-E19B-4A4D-899C-8A3493DA0DE4}" type="presParOf" srcId="{2301A2AF-437D-403B-AED5-6FAFD4A936DA}" destId="{D56438FD-0781-425B-AF3C-5D7FB956D8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FC647-D62A-4F2A-BAEC-064F2CD17A10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7AD913E3-304D-434A-82BD-EC5583CDE1B3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rgbClr val="C00000"/>
              </a:solidFill>
            </a:rPr>
            <a:t>Can be Used offline </a:t>
          </a:r>
          <a:r>
            <a:rPr lang="en-US" b="0" i="0" dirty="0"/>
            <a:t>- faster to open and access anytime.</a:t>
          </a:r>
          <a:endParaRPr lang="en-IN" dirty="0"/>
        </a:p>
      </dgm:t>
    </dgm:pt>
    <dgm:pt modelId="{2B1D00BE-22EF-4A96-B9E6-8E51E90085F9}" type="parTrans" cxnId="{329904BA-38CB-484A-8E41-02CCB25CE73E}">
      <dgm:prSet/>
      <dgm:spPr/>
      <dgm:t>
        <a:bodyPr/>
        <a:lstStyle/>
        <a:p>
          <a:endParaRPr lang="en-IN"/>
        </a:p>
      </dgm:t>
    </dgm:pt>
    <dgm:pt modelId="{23E39746-A12B-4193-B7C9-D1A387CD3DF5}" type="sibTrans" cxnId="{329904BA-38CB-484A-8E41-02CCB25CE73E}">
      <dgm:prSet/>
      <dgm:spPr/>
      <dgm:t>
        <a:bodyPr/>
        <a:lstStyle/>
        <a:p>
          <a:endParaRPr lang="en-IN"/>
        </a:p>
      </dgm:t>
    </dgm:pt>
    <dgm:pt modelId="{4BB67997-23C6-42C4-887E-431D9919E1F7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Allow </a:t>
          </a:r>
          <a:r>
            <a:rPr lang="en-US" b="1" i="0" dirty="0">
              <a:solidFill>
                <a:srgbClr val="C00000"/>
              </a:solidFill>
            </a:rPr>
            <a:t>direct access to device hardware </a:t>
          </a:r>
          <a:r>
            <a:rPr lang="en-US" b="0" i="0" dirty="0"/>
            <a:t>that is either more difficult or impossible with a web apps.</a:t>
          </a:r>
          <a:endParaRPr lang="en-IN" dirty="0"/>
        </a:p>
      </dgm:t>
    </dgm:pt>
    <dgm:pt modelId="{572E1EFE-2F89-41C2-9493-398137040250}" type="parTrans" cxnId="{3B8F97E2-85CF-4C5E-830C-825FB70FF91F}">
      <dgm:prSet/>
      <dgm:spPr/>
      <dgm:t>
        <a:bodyPr/>
        <a:lstStyle/>
        <a:p>
          <a:endParaRPr lang="en-IN"/>
        </a:p>
      </dgm:t>
    </dgm:pt>
    <dgm:pt modelId="{4EDBD0B5-7772-4AC2-9E9F-28B8B06F88CC}" type="sibTrans" cxnId="{3B8F97E2-85CF-4C5E-830C-825FB70FF91F}">
      <dgm:prSet/>
      <dgm:spPr/>
      <dgm:t>
        <a:bodyPr/>
        <a:lstStyle/>
        <a:p>
          <a:endParaRPr lang="en-IN"/>
        </a:p>
      </dgm:t>
    </dgm:pt>
    <dgm:pt modelId="{3F0F3355-C7AA-4423-9101-E5307D3DD952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0" i="0"/>
            <a:t>Allow the user to use device-specific hand gestures.</a:t>
          </a:r>
          <a:endParaRPr lang="en-IN"/>
        </a:p>
      </dgm:t>
    </dgm:pt>
    <dgm:pt modelId="{AF5BD0C8-C702-48F1-86A1-00B0FA3E3DC7}" type="parTrans" cxnId="{A4E71ADF-C6B4-4278-92B6-8AEC67023EA0}">
      <dgm:prSet/>
      <dgm:spPr/>
      <dgm:t>
        <a:bodyPr/>
        <a:lstStyle/>
        <a:p>
          <a:endParaRPr lang="en-IN"/>
        </a:p>
      </dgm:t>
    </dgm:pt>
    <dgm:pt modelId="{ECFA9938-DB3F-4056-9F6A-7B9FC5F276BF}" type="sibTrans" cxnId="{A4E71ADF-C6B4-4278-92B6-8AEC67023EA0}">
      <dgm:prSet/>
      <dgm:spPr/>
      <dgm:t>
        <a:bodyPr/>
        <a:lstStyle/>
        <a:p>
          <a:endParaRPr lang="en-IN"/>
        </a:p>
      </dgm:t>
    </dgm:pt>
    <dgm:pt modelId="{D87CD993-A8F8-4CF0-B3EF-4A4F72FAB1D6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Gets the </a:t>
          </a:r>
          <a:r>
            <a:rPr lang="en-US" b="1" i="0" dirty="0">
              <a:solidFill>
                <a:srgbClr val="C00000"/>
              </a:solidFill>
            </a:rPr>
            <a:t>approval of the app store</a:t>
          </a:r>
          <a:r>
            <a:rPr lang="en-US" b="0" i="0" dirty="0">
              <a:solidFill>
                <a:srgbClr val="C00000"/>
              </a:solidFill>
            </a:rPr>
            <a:t> </a:t>
          </a:r>
          <a:r>
            <a:rPr lang="en-US" b="0" i="0" dirty="0"/>
            <a:t>they are intended for.</a:t>
          </a:r>
          <a:endParaRPr lang="en-IN" dirty="0"/>
        </a:p>
      </dgm:t>
    </dgm:pt>
    <dgm:pt modelId="{F7AF17FB-64CF-4919-9861-A9254E43D80C}" type="parTrans" cxnId="{D7FA51A4-75DB-4AB3-A7AA-AEEBBAE3B008}">
      <dgm:prSet/>
      <dgm:spPr/>
      <dgm:t>
        <a:bodyPr/>
        <a:lstStyle/>
        <a:p>
          <a:endParaRPr lang="en-IN"/>
        </a:p>
      </dgm:t>
    </dgm:pt>
    <dgm:pt modelId="{C6553038-6F67-4E63-926E-53396E211DB0}" type="sibTrans" cxnId="{D7FA51A4-75DB-4AB3-A7AA-AEEBBAE3B008}">
      <dgm:prSet/>
      <dgm:spPr/>
      <dgm:t>
        <a:bodyPr/>
        <a:lstStyle/>
        <a:p>
          <a:endParaRPr lang="en-IN"/>
        </a:p>
      </dgm:t>
    </dgm:pt>
    <dgm:pt modelId="{60F5FEE2-44BD-4FFE-9A69-65A2CEAB6B95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User can be assured of </a:t>
          </a:r>
          <a:r>
            <a:rPr lang="en-US" b="1" i="0" dirty="0">
              <a:solidFill>
                <a:srgbClr val="C00000"/>
              </a:solidFill>
            </a:rPr>
            <a:t>improved safety and security</a:t>
          </a:r>
          <a:r>
            <a:rPr lang="en-US" b="1" i="0" dirty="0"/>
            <a:t> </a:t>
          </a:r>
          <a:r>
            <a:rPr lang="en-US" b="0" i="0" dirty="0"/>
            <a:t>of the app.</a:t>
          </a:r>
          <a:endParaRPr lang="en-IN" dirty="0"/>
        </a:p>
      </dgm:t>
    </dgm:pt>
    <dgm:pt modelId="{8ADBE7C2-D535-408E-AEEC-220724FF6B93}" type="parTrans" cxnId="{8A308E18-F8FF-4235-A228-F5DBA046F590}">
      <dgm:prSet/>
      <dgm:spPr/>
      <dgm:t>
        <a:bodyPr/>
        <a:lstStyle/>
        <a:p>
          <a:endParaRPr lang="en-IN"/>
        </a:p>
      </dgm:t>
    </dgm:pt>
    <dgm:pt modelId="{3D0F0261-924B-4540-9B94-D8962F5A85D2}" type="sibTrans" cxnId="{8A308E18-F8FF-4235-A228-F5DBA046F590}">
      <dgm:prSet/>
      <dgm:spPr/>
      <dgm:t>
        <a:bodyPr/>
        <a:lstStyle/>
        <a:p>
          <a:endParaRPr lang="en-IN"/>
        </a:p>
      </dgm:t>
    </dgm:pt>
    <dgm:pt modelId="{BEA86019-F760-487A-9105-D0DB7D6215BF}" type="pres">
      <dgm:prSet presAssocID="{997FC647-D62A-4F2A-BAEC-064F2CD17A10}" presName="linear" presStyleCnt="0">
        <dgm:presLayoutVars>
          <dgm:animLvl val="lvl"/>
          <dgm:resizeHandles val="exact"/>
        </dgm:presLayoutVars>
      </dgm:prSet>
      <dgm:spPr/>
    </dgm:pt>
    <dgm:pt modelId="{BC893366-6E6A-4F62-91DD-E4C083FCD271}" type="pres">
      <dgm:prSet presAssocID="{7AD913E3-304D-434A-82BD-EC5583CDE1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C0D242-257D-40CE-95C4-FD8BA0546B60}" type="pres">
      <dgm:prSet presAssocID="{23E39746-A12B-4193-B7C9-D1A387CD3DF5}" presName="spacer" presStyleCnt="0"/>
      <dgm:spPr/>
    </dgm:pt>
    <dgm:pt modelId="{0911D22D-C727-48B4-ABC5-9545055F8750}" type="pres">
      <dgm:prSet presAssocID="{4BB67997-23C6-42C4-887E-431D9919E1F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F765A2-8ADD-42ED-82AD-60FF481017F9}" type="pres">
      <dgm:prSet presAssocID="{4EDBD0B5-7772-4AC2-9E9F-28B8B06F88CC}" presName="spacer" presStyleCnt="0"/>
      <dgm:spPr/>
    </dgm:pt>
    <dgm:pt modelId="{B1E26659-5D0B-4294-9129-0230E1142242}" type="pres">
      <dgm:prSet presAssocID="{3F0F3355-C7AA-4423-9101-E5307D3DD9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A9F73F-720D-441F-95F2-3C0CD760ABD7}" type="pres">
      <dgm:prSet presAssocID="{ECFA9938-DB3F-4056-9F6A-7B9FC5F276BF}" presName="spacer" presStyleCnt="0"/>
      <dgm:spPr/>
    </dgm:pt>
    <dgm:pt modelId="{51D44FC7-6033-4FE0-93F1-08DF334E1782}" type="pres">
      <dgm:prSet presAssocID="{D87CD993-A8F8-4CF0-B3EF-4A4F72FAB1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9AD018-FC9F-4EFC-A13D-446E1D1E2427}" type="pres">
      <dgm:prSet presAssocID="{C6553038-6F67-4E63-926E-53396E211DB0}" presName="spacer" presStyleCnt="0"/>
      <dgm:spPr/>
    </dgm:pt>
    <dgm:pt modelId="{B33B6925-CE4E-44F5-A0E4-5372B4863FD9}" type="pres">
      <dgm:prSet presAssocID="{60F5FEE2-44BD-4FFE-9A69-65A2CEAB6B9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A308E18-F8FF-4235-A228-F5DBA046F590}" srcId="{997FC647-D62A-4F2A-BAEC-064F2CD17A10}" destId="{60F5FEE2-44BD-4FFE-9A69-65A2CEAB6B95}" srcOrd="4" destOrd="0" parTransId="{8ADBE7C2-D535-408E-AEEC-220724FF6B93}" sibTransId="{3D0F0261-924B-4540-9B94-D8962F5A85D2}"/>
    <dgm:cxn modelId="{5C5C3532-5CAA-456B-B36C-557920C8AD12}" type="presOf" srcId="{997FC647-D62A-4F2A-BAEC-064F2CD17A10}" destId="{BEA86019-F760-487A-9105-D0DB7D6215BF}" srcOrd="0" destOrd="0" presId="urn:microsoft.com/office/officeart/2005/8/layout/vList2"/>
    <dgm:cxn modelId="{9B69113D-B75D-4464-9C52-80565C46BF19}" type="presOf" srcId="{4BB67997-23C6-42C4-887E-431D9919E1F7}" destId="{0911D22D-C727-48B4-ABC5-9545055F8750}" srcOrd="0" destOrd="0" presId="urn:microsoft.com/office/officeart/2005/8/layout/vList2"/>
    <dgm:cxn modelId="{4F126869-F5E8-4CE4-83E9-CDD2B70D1293}" type="presOf" srcId="{60F5FEE2-44BD-4FFE-9A69-65A2CEAB6B95}" destId="{B33B6925-CE4E-44F5-A0E4-5372B4863FD9}" srcOrd="0" destOrd="0" presId="urn:microsoft.com/office/officeart/2005/8/layout/vList2"/>
    <dgm:cxn modelId="{F0B81583-B8CF-4F21-AFD1-15BAA877C7D2}" type="presOf" srcId="{7AD913E3-304D-434A-82BD-EC5583CDE1B3}" destId="{BC893366-6E6A-4F62-91DD-E4C083FCD271}" srcOrd="0" destOrd="0" presId="urn:microsoft.com/office/officeart/2005/8/layout/vList2"/>
    <dgm:cxn modelId="{D7FA51A4-75DB-4AB3-A7AA-AEEBBAE3B008}" srcId="{997FC647-D62A-4F2A-BAEC-064F2CD17A10}" destId="{D87CD993-A8F8-4CF0-B3EF-4A4F72FAB1D6}" srcOrd="3" destOrd="0" parTransId="{F7AF17FB-64CF-4919-9861-A9254E43D80C}" sibTransId="{C6553038-6F67-4E63-926E-53396E211DB0}"/>
    <dgm:cxn modelId="{CE98DCAE-9513-4C32-901C-DDA956F56989}" type="presOf" srcId="{3F0F3355-C7AA-4423-9101-E5307D3DD952}" destId="{B1E26659-5D0B-4294-9129-0230E1142242}" srcOrd="0" destOrd="0" presId="urn:microsoft.com/office/officeart/2005/8/layout/vList2"/>
    <dgm:cxn modelId="{329904BA-38CB-484A-8E41-02CCB25CE73E}" srcId="{997FC647-D62A-4F2A-BAEC-064F2CD17A10}" destId="{7AD913E3-304D-434A-82BD-EC5583CDE1B3}" srcOrd="0" destOrd="0" parTransId="{2B1D00BE-22EF-4A96-B9E6-8E51E90085F9}" sibTransId="{23E39746-A12B-4193-B7C9-D1A387CD3DF5}"/>
    <dgm:cxn modelId="{97EFA8D4-CE29-4CA8-A3AD-98832E79C864}" type="presOf" srcId="{D87CD993-A8F8-4CF0-B3EF-4A4F72FAB1D6}" destId="{51D44FC7-6033-4FE0-93F1-08DF334E1782}" srcOrd="0" destOrd="0" presId="urn:microsoft.com/office/officeart/2005/8/layout/vList2"/>
    <dgm:cxn modelId="{A4E71ADF-C6B4-4278-92B6-8AEC67023EA0}" srcId="{997FC647-D62A-4F2A-BAEC-064F2CD17A10}" destId="{3F0F3355-C7AA-4423-9101-E5307D3DD952}" srcOrd="2" destOrd="0" parTransId="{AF5BD0C8-C702-48F1-86A1-00B0FA3E3DC7}" sibTransId="{ECFA9938-DB3F-4056-9F6A-7B9FC5F276BF}"/>
    <dgm:cxn modelId="{3B8F97E2-85CF-4C5E-830C-825FB70FF91F}" srcId="{997FC647-D62A-4F2A-BAEC-064F2CD17A10}" destId="{4BB67997-23C6-42C4-887E-431D9919E1F7}" srcOrd="1" destOrd="0" parTransId="{572E1EFE-2F89-41C2-9493-398137040250}" sibTransId="{4EDBD0B5-7772-4AC2-9E9F-28B8B06F88CC}"/>
    <dgm:cxn modelId="{7F8CC106-B0B0-4015-A247-53D3768C56CD}" type="presParOf" srcId="{BEA86019-F760-487A-9105-D0DB7D6215BF}" destId="{BC893366-6E6A-4F62-91DD-E4C083FCD271}" srcOrd="0" destOrd="0" presId="urn:microsoft.com/office/officeart/2005/8/layout/vList2"/>
    <dgm:cxn modelId="{C34AB2AD-4BC3-4CCC-8103-2261C39B2678}" type="presParOf" srcId="{BEA86019-F760-487A-9105-D0DB7D6215BF}" destId="{82C0D242-257D-40CE-95C4-FD8BA0546B60}" srcOrd="1" destOrd="0" presId="urn:microsoft.com/office/officeart/2005/8/layout/vList2"/>
    <dgm:cxn modelId="{53AD293D-917C-42C6-9181-C171E64F3A84}" type="presParOf" srcId="{BEA86019-F760-487A-9105-D0DB7D6215BF}" destId="{0911D22D-C727-48B4-ABC5-9545055F8750}" srcOrd="2" destOrd="0" presId="urn:microsoft.com/office/officeart/2005/8/layout/vList2"/>
    <dgm:cxn modelId="{173E300D-2B77-400B-9ACD-915B220EA86E}" type="presParOf" srcId="{BEA86019-F760-487A-9105-D0DB7D6215BF}" destId="{2BF765A2-8ADD-42ED-82AD-60FF481017F9}" srcOrd="3" destOrd="0" presId="urn:microsoft.com/office/officeart/2005/8/layout/vList2"/>
    <dgm:cxn modelId="{FD89CB4A-5CC4-4487-81D8-B757C8FC9064}" type="presParOf" srcId="{BEA86019-F760-487A-9105-D0DB7D6215BF}" destId="{B1E26659-5D0B-4294-9129-0230E1142242}" srcOrd="4" destOrd="0" presId="urn:microsoft.com/office/officeart/2005/8/layout/vList2"/>
    <dgm:cxn modelId="{BAB994E2-012F-415E-89BF-D83A4FC74462}" type="presParOf" srcId="{BEA86019-F760-487A-9105-D0DB7D6215BF}" destId="{51A9F73F-720D-441F-95F2-3C0CD760ABD7}" srcOrd="5" destOrd="0" presId="urn:microsoft.com/office/officeart/2005/8/layout/vList2"/>
    <dgm:cxn modelId="{98B382FA-2E07-4BB9-870A-A36A5CEC3E52}" type="presParOf" srcId="{BEA86019-F760-487A-9105-D0DB7D6215BF}" destId="{51D44FC7-6033-4FE0-93F1-08DF334E1782}" srcOrd="6" destOrd="0" presId="urn:microsoft.com/office/officeart/2005/8/layout/vList2"/>
    <dgm:cxn modelId="{674B1EBC-E0A0-489C-BA2B-8CBB70ADFEEA}" type="presParOf" srcId="{BEA86019-F760-487A-9105-D0DB7D6215BF}" destId="{A59AD018-FC9F-4EFC-A13D-446E1D1E2427}" srcOrd="7" destOrd="0" presId="urn:microsoft.com/office/officeart/2005/8/layout/vList2"/>
    <dgm:cxn modelId="{3D6285F2-3E89-44AD-B266-6C867DF4DD50}" type="presParOf" srcId="{BEA86019-F760-487A-9105-D0DB7D6215BF}" destId="{B33B6925-CE4E-44F5-A0E4-5372B4863F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1E93B-093E-45A8-8CB0-5DEADB1FEF9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E872356-3D76-4A96-BF0F-041F373CB3BE}">
      <dgm:prSet/>
      <dgm:spPr>
        <a:solidFill>
          <a:srgbClr val="FEF3EC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rgbClr val="C00000"/>
              </a:solidFill>
            </a:rPr>
            <a:t>More expensive to develop</a:t>
          </a:r>
          <a:r>
            <a:rPr lang="en-US" b="0" i="0" dirty="0">
              <a:solidFill>
                <a:srgbClr val="C00000"/>
              </a:solidFill>
            </a:rPr>
            <a:t> </a:t>
          </a:r>
          <a:r>
            <a:rPr lang="en-US" b="0" i="0" dirty="0"/>
            <a:t>- separate app for each target platform.</a:t>
          </a:r>
          <a:endParaRPr lang="en-IN" dirty="0"/>
        </a:p>
      </dgm:t>
    </dgm:pt>
    <dgm:pt modelId="{E3156BAA-8219-493A-9CB7-D1D1ED3DE466}" type="parTrans" cxnId="{CC0FC72F-491B-4AE3-B5AB-8A8BCFEBF03A}">
      <dgm:prSet/>
      <dgm:spPr/>
      <dgm:t>
        <a:bodyPr/>
        <a:lstStyle/>
        <a:p>
          <a:endParaRPr lang="en-IN"/>
        </a:p>
      </dgm:t>
    </dgm:pt>
    <dgm:pt modelId="{E45D143E-7C18-455B-AD5D-672ED7AE5E4D}" type="sibTrans" cxnId="{CC0FC72F-491B-4AE3-B5AB-8A8BCFEBF03A}">
      <dgm:prSet/>
      <dgm:spPr/>
      <dgm:t>
        <a:bodyPr/>
        <a:lstStyle/>
        <a:p>
          <a:endParaRPr lang="en-IN"/>
        </a:p>
      </dgm:t>
    </dgm:pt>
    <dgm:pt modelId="{EBDF0361-2EA1-47D5-9E48-4136D01B3432}">
      <dgm:prSet/>
      <dgm:spPr>
        <a:solidFill>
          <a:srgbClr val="FEF3EC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Cost of app </a:t>
          </a:r>
          <a:r>
            <a:rPr lang="en-US" b="1" i="0" dirty="0">
              <a:solidFill>
                <a:srgbClr val="C00000"/>
              </a:solidFill>
            </a:rPr>
            <a:t>maintenance is higher </a:t>
          </a:r>
          <a:r>
            <a:rPr lang="en-US" b="0" i="0" dirty="0"/>
            <a:t>- especially if this app supports more than one mobile platform.</a:t>
          </a:r>
          <a:endParaRPr lang="en-IN" dirty="0"/>
        </a:p>
      </dgm:t>
    </dgm:pt>
    <dgm:pt modelId="{EB67C4E0-E119-4CF4-A8CB-2304EAEFF95F}" type="parTrans" cxnId="{F0721764-9A84-434E-A697-8485353F02DA}">
      <dgm:prSet/>
      <dgm:spPr/>
      <dgm:t>
        <a:bodyPr/>
        <a:lstStyle/>
        <a:p>
          <a:endParaRPr lang="en-IN"/>
        </a:p>
      </dgm:t>
    </dgm:pt>
    <dgm:pt modelId="{24AF2348-50CA-4F23-B5A2-DF75BABCE0B7}" type="sibTrans" cxnId="{F0721764-9A84-434E-A697-8485353F02DA}">
      <dgm:prSet/>
      <dgm:spPr/>
      <dgm:t>
        <a:bodyPr/>
        <a:lstStyle/>
        <a:p>
          <a:endParaRPr lang="en-IN"/>
        </a:p>
      </dgm:t>
    </dgm:pt>
    <dgm:pt modelId="{41845495-7E31-425C-869E-97E10D9DCE71}">
      <dgm:prSet/>
      <dgm:spPr>
        <a:solidFill>
          <a:srgbClr val="FEF3EC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rgbClr val="C00000"/>
              </a:solidFill>
            </a:rPr>
            <a:t>Getting the app approved </a:t>
          </a:r>
          <a:r>
            <a:rPr lang="en-US" b="0" i="0" dirty="0"/>
            <a:t>for the various app stores can prove to be a long and tedious process.</a:t>
          </a:r>
          <a:endParaRPr lang="en-IN" dirty="0"/>
        </a:p>
      </dgm:t>
    </dgm:pt>
    <dgm:pt modelId="{AA73F6CE-138D-4FF0-89A6-C126F44EE033}" type="parTrans" cxnId="{9B5B8645-8E02-407C-8CB1-3C5916FB9F3D}">
      <dgm:prSet/>
      <dgm:spPr/>
      <dgm:t>
        <a:bodyPr/>
        <a:lstStyle/>
        <a:p>
          <a:endParaRPr lang="en-IN"/>
        </a:p>
      </dgm:t>
    </dgm:pt>
    <dgm:pt modelId="{F792AC7F-C652-47DF-835E-13A0EDADB826}" type="sibTrans" cxnId="{9B5B8645-8E02-407C-8CB1-3C5916FB9F3D}">
      <dgm:prSet/>
      <dgm:spPr/>
      <dgm:t>
        <a:bodyPr/>
        <a:lstStyle/>
        <a:p>
          <a:endParaRPr lang="en-IN"/>
        </a:p>
      </dgm:t>
    </dgm:pt>
    <dgm:pt modelId="{9CB68C4A-0BB1-459B-9A7A-AB29D0997251}">
      <dgm:prSet/>
      <dgm:spPr>
        <a:solidFill>
          <a:srgbClr val="FEF3EC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Needs to </a:t>
          </a:r>
          <a:r>
            <a:rPr lang="en-US" b="0" i="0" dirty="0">
              <a:solidFill>
                <a:srgbClr val="0070C0"/>
              </a:solidFill>
            </a:rPr>
            <a:t>download and install the updates </a:t>
          </a:r>
          <a:r>
            <a:rPr lang="en-US" b="0" i="0" dirty="0"/>
            <a:t>to the apps onto users mobile device.</a:t>
          </a:r>
          <a:endParaRPr lang="en-IN" dirty="0"/>
        </a:p>
      </dgm:t>
    </dgm:pt>
    <dgm:pt modelId="{5B13620E-6BDF-4540-ACD9-E9AD5148CE0F}" type="parTrans" cxnId="{D51E252E-1CAD-47C4-A8EA-0649D7A54112}">
      <dgm:prSet/>
      <dgm:spPr/>
      <dgm:t>
        <a:bodyPr/>
        <a:lstStyle/>
        <a:p>
          <a:endParaRPr lang="en-IN"/>
        </a:p>
      </dgm:t>
    </dgm:pt>
    <dgm:pt modelId="{DD00EFDB-C208-4A9F-85B6-8B12262337D5}" type="sibTrans" cxnId="{D51E252E-1CAD-47C4-A8EA-0649D7A54112}">
      <dgm:prSet/>
      <dgm:spPr/>
      <dgm:t>
        <a:bodyPr/>
        <a:lstStyle/>
        <a:p>
          <a:endParaRPr lang="en-IN"/>
        </a:p>
      </dgm:t>
    </dgm:pt>
    <dgm:pt modelId="{B4537247-DDB0-42B6-9355-1270F7422C42}" type="pres">
      <dgm:prSet presAssocID="{D471E93B-093E-45A8-8CB0-5DEADB1FEF97}" presName="linear" presStyleCnt="0">
        <dgm:presLayoutVars>
          <dgm:animLvl val="lvl"/>
          <dgm:resizeHandles val="exact"/>
        </dgm:presLayoutVars>
      </dgm:prSet>
      <dgm:spPr/>
    </dgm:pt>
    <dgm:pt modelId="{920FCA25-CEF7-44DD-B003-6CF3C3CD701A}" type="pres">
      <dgm:prSet presAssocID="{2E872356-3D76-4A96-BF0F-041F373CB3BE}" presName="parentText" presStyleLbl="node1" presStyleIdx="0" presStyleCnt="4" custLinFactNeighborX="45396">
        <dgm:presLayoutVars>
          <dgm:chMax val="0"/>
          <dgm:bulletEnabled val="1"/>
        </dgm:presLayoutVars>
      </dgm:prSet>
      <dgm:spPr/>
    </dgm:pt>
    <dgm:pt modelId="{7D41B679-07FE-4867-B27E-046F856855D0}" type="pres">
      <dgm:prSet presAssocID="{E45D143E-7C18-455B-AD5D-672ED7AE5E4D}" presName="spacer" presStyleCnt="0"/>
      <dgm:spPr/>
    </dgm:pt>
    <dgm:pt modelId="{5F87E2AD-D599-4804-99D0-8F62BC2D07EC}" type="pres">
      <dgm:prSet presAssocID="{EBDF0361-2EA1-47D5-9E48-4136D01B34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6023C7-B941-441F-A4BC-8317709945A1}" type="pres">
      <dgm:prSet presAssocID="{24AF2348-50CA-4F23-B5A2-DF75BABCE0B7}" presName="spacer" presStyleCnt="0"/>
      <dgm:spPr/>
    </dgm:pt>
    <dgm:pt modelId="{E5BC94B5-AAAE-4AB6-811F-7A9081E3424A}" type="pres">
      <dgm:prSet presAssocID="{41845495-7E31-425C-869E-97E10D9DCE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D6CBBE-DF77-48EB-92E3-4C8758D64CFB}" type="pres">
      <dgm:prSet presAssocID="{F792AC7F-C652-47DF-835E-13A0EDADB826}" presName="spacer" presStyleCnt="0"/>
      <dgm:spPr/>
    </dgm:pt>
    <dgm:pt modelId="{DAE626C8-3DD5-467A-81C8-37FDA7D3387D}" type="pres">
      <dgm:prSet presAssocID="{9CB68C4A-0BB1-459B-9A7A-AB29D09972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303F1E-745A-4E6C-9857-A4B8D1B8F06E}" type="presOf" srcId="{2E872356-3D76-4A96-BF0F-041F373CB3BE}" destId="{920FCA25-CEF7-44DD-B003-6CF3C3CD701A}" srcOrd="0" destOrd="0" presId="urn:microsoft.com/office/officeart/2005/8/layout/vList2"/>
    <dgm:cxn modelId="{D51E252E-1CAD-47C4-A8EA-0649D7A54112}" srcId="{D471E93B-093E-45A8-8CB0-5DEADB1FEF97}" destId="{9CB68C4A-0BB1-459B-9A7A-AB29D0997251}" srcOrd="3" destOrd="0" parTransId="{5B13620E-6BDF-4540-ACD9-E9AD5148CE0F}" sibTransId="{DD00EFDB-C208-4A9F-85B6-8B12262337D5}"/>
    <dgm:cxn modelId="{CC0FC72F-491B-4AE3-B5AB-8A8BCFEBF03A}" srcId="{D471E93B-093E-45A8-8CB0-5DEADB1FEF97}" destId="{2E872356-3D76-4A96-BF0F-041F373CB3BE}" srcOrd="0" destOrd="0" parTransId="{E3156BAA-8219-493A-9CB7-D1D1ED3DE466}" sibTransId="{E45D143E-7C18-455B-AD5D-672ED7AE5E4D}"/>
    <dgm:cxn modelId="{F0721764-9A84-434E-A697-8485353F02DA}" srcId="{D471E93B-093E-45A8-8CB0-5DEADB1FEF97}" destId="{EBDF0361-2EA1-47D5-9E48-4136D01B3432}" srcOrd="1" destOrd="0" parTransId="{EB67C4E0-E119-4CF4-A8CB-2304EAEFF95F}" sibTransId="{24AF2348-50CA-4F23-B5A2-DF75BABCE0B7}"/>
    <dgm:cxn modelId="{9B5B8645-8E02-407C-8CB1-3C5916FB9F3D}" srcId="{D471E93B-093E-45A8-8CB0-5DEADB1FEF97}" destId="{41845495-7E31-425C-869E-97E10D9DCE71}" srcOrd="2" destOrd="0" parTransId="{AA73F6CE-138D-4FF0-89A6-C126F44EE033}" sibTransId="{F792AC7F-C652-47DF-835E-13A0EDADB826}"/>
    <dgm:cxn modelId="{0F671C9B-5D93-400A-8CEF-395A5BB22250}" type="presOf" srcId="{EBDF0361-2EA1-47D5-9E48-4136D01B3432}" destId="{5F87E2AD-D599-4804-99D0-8F62BC2D07EC}" srcOrd="0" destOrd="0" presId="urn:microsoft.com/office/officeart/2005/8/layout/vList2"/>
    <dgm:cxn modelId="{00908F9C-2B10-4AA4-941F-D8CC9B2B5F97}" type="presOf" srcId="{9CB68C4A-0BB1-459B-9A7A-AB29D0997251}" destId="{DAE626C8-3DD5-467A-81C8-37FDA7D3387D}" srcOrd="0" destOrd="0" presId="urn:microsoft.com/office/officeart/2005/8/layout/vList2"/>
    <dgm:cxn modelId="{357D14A7-6F4B-43C2-BE58-80F441014421}" type="presOf" srcId="{D471E93B-093E-45A8-8CB0-5DEADB1FEF97}" destId="{B4537247-DDB0-42B6-9355-1270F7422C42}" srcOrd="0" destOrd="0" presId="urn:microsoft.com/office/officeart/2005/8/layout/vList2"/>
    <dgm:cxn modelId="{6C5082B8-1A4C-435E-A759-07797E925897}" type="presOf" srcId="{41845495-7E31-425C-869E-97E10D9DCE71}" destId="{E5BC94B5-AAAE-4AB6-811F-7A9081E3424A}" srcOrd="0" destOrd="0" presId="urn:microsoft.com/office/officeart/2005/8/layout/vList2"/>
    <dgm:cxn modelId="{CF4CECDB-16C9-4ADD-825D-BC53F7371BAC}" type="presParOf" srcId="{B4537247-DDB0-42B6-9355-1270F7422C42}" destId="{920FCA25-CEF7-44DD-B003-6CF3C3CD701A}" srcOrd="0" destOrd="0" presId="urn:microsoft.com/office/officeart/2005/8/layout/vList2"/>
    <dgm:cxn modelId="{30E79DF5-A155-4B78-B7C7-E2079B2E46A9}" type="presParOf" srcId="{B4537247-DDB0-42B6-9355-1270F7422C42}" destId="{7D41B679-07FE-4867-B27E-046F856855D0}" srcOrd="1" destOrd="0" presId="urn:microsoft.com/office/officeart/2005/8/layout/vList2"/>
    <dgm:cxn modelId="{FCCE665C-B874-4130-80A5-287256CB734C}" type="presParOf" srcId="{B4537247-DDB0-42B6-9355-1270F7422C42}" destId="{5F87E2AD-D599-4804-99D0-8F62BC2D07EC}" srcOrd="2" destOrd="0" presId="urn:microsoft.com/office/officeart/2005/8/layout/vList2"/>
    <dgm:cxn modelId="{E6C26277-ABB7-4D4F-8B30-B8EAF3ECB1FD}" type="presParOf" srcId="{B4537247-DDB0-42B6-9355-1270F7422C42}" destId="{676023C7-B941-441F-A4BC-8317709945A1}" srcOrd="3" destOrd="0" presId="urn:microsoft.com/office/officeart/2005/8/layout/vList2"/>
    <dgm:cxn modelId="{DAAD0729-A366-4169-A296-1312F668C906}" type="presParOf" srcId="{B4537247-DDB0-42B6-9355-1270F7422C42}" destId="{E5BC94B5-AAAE-4AB6-811F-7A9081E3424A}" srcOrd="4" destOrd="0" presId="urn:microsoft.com/office/officeart/2005/8/layout/vList2"/>
    <dgm:cxn modelId="{2DA0EB83-6DB9-4188-A086-BEF562BB0E95}" type="presParOf" srcId="{B4537247-DDB0-42B6-9355-1270F7422C42}" destId="{39D6CBBE-DF77-48EB-92E3-4C8758D64CFB}" srcOrd="5" destOrd="0" presId="urn:microsoft.com/office/officeart/2005/8/layout/vList2"/>
    <dgm:cxn modelId="{996DA39A-914C-428F-84AC-FA71A928B13F}" type="presParOf" srcId="{B4537247-DDB0-42B6-9355-1270F7422C42}" destId="{DAE626C8-3DD5-467A-81C8-37FDA7D338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BE766-C61C-47DC-A0E7-1264FA386B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C9BD90-80D0-4D1B-9A2E-A79A5733800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1" dirty="0">
              <a:solidFill>
                <a:srgbClr val="C00000"/>
              </a:solidFill>
            </a:rPr>
            <a:t>Instantly accessible </a:t>
          </a:r>
          <a:r>
            <a:rPr lang="en-US" sz="1800" dirty="0">
              <a:solidFill>
                <a:schemeClr val="tx1"/>
              </a:solidFill>
            </a:rPr>
            <a:t>to users via a browser.</a:t>
          </a:r>
          <a:endParaRPr lang="en-IN" sz="1800" dirty="0">
            <a:solidFill>
              <a:schemeClr val="tx1"/>
            </a:solidFill>
          </a:endParaRPr>
        </a:p>
      </dgm:t>
    </dgm:pt>
    <dgm:pt modelId="{6183B5A5-229D-48B9-837F-B269116FD982}" type="parTrans" cxnId="{6ED0DB40-47F3-4FD0-914D-0F5D690C2A4F}">
      <dgm:prSet/>
      <dgm:spPr/>
      <dgm:t>
        <a:bodyPr/>
        <a:lstStyle/>
        <a:p>
          <a:endParaRPr lang="en-IN" sz="1800"/>
        </a:p>
      </dgm:t>
    </dgm:pt>
    <dgm:pt modelId="{94A26314-8088-4D9A-A952-F811A22325A3}" type="sibTrans" cxnId="{6ED0DB40-47F3-4FD0-914D-0F5D690C2A4F}">
      <dgm:prSet/>
      <dgm:spPr/>
      <dgm:t>
        <a:bodyPr/>
        <a:lstStyle/>
        <a:p>
          <a:endParaRPr lang="en-IN" sz="1800"/>
        </a:p>
      </dgm:t>
    </dgm:pt>
    <dgm:pt modelId="{AEB416ED-C95F-4410-B2BC-7B665FBAB0E7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Easier to update or maintain.</a:t>
          </a:r>
          <a:endParaRPr lang="en-IN" sz="1800" b="0" dirty="0">
            <a:solidFill>
              <a:schemeClr val="tx1"/>
            </a:solidFill>
          </a:endParaRPr>
        </a:p>
      </dgm:t>
    </dgm:pt>
    <dgm:pt modelId="{CFB16AA9-3A27-4504-8BB8-6ECE80EB33C9}" type="parTrans" cxnId="{ECC6730E-83C2-4D74-9620-D91A3BCFCAFC}">
      <dgm:prSet/>
      <dgm:spPr/>
      <dgm:t>
        <a:bodyPr/>
        <a:lstStyle/>
        <a:p>
          <a:endParaRPr lang="en-IN" sz="1800"/>
        </a:p>
      </dgm:t>
    </dgm:pt>
    <dgm:pt modelId="{3FFE5844-0FC5-45F4-B7F3-509E9561DFA7}" type="sibTrans" cxnId="{ECC6730E-83C2-4D74-9620-D91A3BCFCAFC}">
      <dgm:prSet/>
      <dgm:spPr/>
      <dgm:t>
        <a:bodyPr/>
        <a:lstStyle/>
        <a:p>
          <a:endParaRPr lang="en-IN" sz="1800"/>
        </a:p>
      </dgm:t>
    </dgm:pt>
    <dgm:pt modelId="{F8226F01-4423-4D59-97F2-09D488FC822E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1" dirty="0">
              <a:solidFill>
                <a:srgbClr val="C00000"/>
              </a:solidFill>
            </a:rPr>
            <a:t>Easily discoverable </a:t>
          </a:r>
          <a:r>
            <a:rPr lang="en-US" sz="1800" dirty="0">
              <a:solidFill>
                <a:schemeClr val="tx1"/>
              </a:solidFill>
            </a:rPr>
            <a:t>through search engines.</a:t>
          </a:r>
          <a:endParaRPr lang="en-IN" sz="1800" dirty="0">
            <a:solidFill>
              <a:schemeClr val="tx1"/>
            </a:solidFill>
          </a:endParaRPr>
        </a:p>
      </dgm:t>
    </dgm:pt>
    <dgm:pt modelId="{2DABC9F7-C375-4438-B233-706C86163D27}" type="parTrans" cxnId="{A2DE7CE7-CF44-49EC-B229-097AD9B21572}">
      <dgm:prSet/>
      <dgm:spPr/>
      <dgm:t>
        <a:bodyPr/>
        <a:lstStyle/>
        <a:p>
          <a:endParaRPr lang="en-IN" sz="1800"/>
        </a:p>
      </dgm:t>
    </dgm:pt>
    <dgm:pt modelId="{E4497346-80B5-4201-881F-09B9610FFA2C}" type="sibTrans" cxnId="{A2DE7CE7-CF44-49EC-B229-097AD9B21572}">
      <dgm:prSet/>
      <dgm:spPr/>
      <dgm:t>
        <a:bodyPr/>
        <a:lstStyle/>
        <a:p>
          <a:endParaRPr lang="en-IN" sz="1800"/>
        </a:p>
      </dgm:t>
    </dgm:pt>
    <dgm:pt modelId="{D87AB138-EC6F-4456-ACD8-6BDFA2FB0030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Development is considerably more time and </a:t>
          </a:r>
          <a:r>
            <a:rPr lang="en-US" sz="1800" dirty="0">
              <a:solidFill>
                <a:srgbClr val="0070C0"/>
              </a:solidFill>
            </a:rPr>
            <a:t>cost-effective</a:t>
          </a:r>
          <a:r>
            <a:rPr lang="en-US" sz="1800" dirty="0">
              <a:solidFill>
                <a:schemeClr val="tx1"/>
              </a:solidFill>
            </a:rPr>
            <a:t> than development of a native app.</a:t>
          </a:r>
          <a:endParaRPr lang="en-IN" sz="1800" b="0" dirty="0">
            <a:solidFill>
              <a:schemeClr val="tx1"/>
            </a:solidFill>
          </a:endParaRPr>
        </a:p>
      </dgm:t>
    </dgm:pt>
    <dgm:pt modelId="{9BAFFA5B-CA5A-4492-801A-E73DFC6B44E2}" type="parTrans" cxnId="{21340EBE-E297-418E-8267-33CDA9CB0C02}">
      <dgm:prSet/>
      <dgm:spPr/>
      <dgm:t>
        <a:bodyPr/>
        <a:lstStyle/>
        <a:p>
          <a:endParaRPr lang="en-IN" sz="1800"/>
        </a:p>
      </dgm:t>
    </dgm:pt>
    <dgm:pt modelId="{59679650-E834-4977-8C03-1FD31545FAD4}" type="sibTrans" cxnId="{21340EBE-E297-418E-8267-33CDA9CB0C02}">
      <dgm:prSet/>
      <dgm:spPr/>
      <dgm:t>
        <a:bodyPr/>
        <a:lstStyle/>
        <a:p>
          <a:endParaRPr lang="en-IN" sz="1800"/>
        </a:p>
      </dgm:t>
    </dgm:pt>
    <dgm:pt modelId="{EDB93016-BD11-4AED-9FFE-0BA8FE3CBD2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has a much larger developer base.</a:t>
          </a:r>
          <a:endParaRPr lang="en-IN" sz="1800" dirty="0">
            <a:solidFill>
              <a:schemeClr val="tx1"/>
            </a:solidFill>
          </a:endParaRPr>
        </a:p>
      </dgm:t>
    </dgm:pt>
    <dgm:pt modelId="{F7BBBC17-6E08-4513-BE0E-E1DFDEA22F71}" type="parTrans" cxnId="{AE9CC584-E017-4BCE-981B-90CA361040EB}">
      <dgm:prSet/>
      <dgm:spPr/>
      <dgm:t>
        <a:bodyPr/>
        <a:lstStyle/>
        <a:p>
          <a:endParaRPr lang="en-IN" sz="1800"/>
        </a:p>
      </dgm:t>
    </dgm:pt>
    <dgm:pt modelId="{480BB87B-37F4-47CA-B946-839E30DFEE55}" type="sibTrans" cxnId="{AE9CC584-E017-4BCE-981B-90CA361040EB}">
      <dgm:prSet/>
      <dgm:spPr/>
      <dgm:t>
        <a:bodyPr/>
        <a:lstStyle/>
        <a:p>
          <a:endParaRPr lang="en-IN" sz="1800"/>
        </a:p>
      </dgm:t>
    </dgm:pt>
    <dgm:pt modelId="{2AD4AC33-255C-46C7-9EC9-F1D621141C3C}" type="pres">
      <dgm:prSet presAssocID="{271BE766-C61C-47DC-A0E7-1264FA386BEA}" presName="linear" presStyleCnt="0">
        <dgm:presLayoutVars>
          <dgm:animLvl val="lvl"/>
          <dgm:resizeHandles val="exact"/>
        </dgm:presLayoutVars>
      </dgm:prSet>
      <dgm:spPr/>
    </dgm:pt>
    <dgm:pt modelId="{E374514D-4738-4062-A4B2-D5A78538FD5E}" type="pres">
      <dgm:prSet presAssocID="{C8C9BD90-80D0-4D1B-9A2E-A79A57338006}" presName="parentText" presStyleLbl="node1" presStyleIdx="0" presStyleCnt="5" custScaleY="69255" custLinFactNeighborY="-7908">
        <dgm:presLayoutVars>
          <dgm:chMax val="0"/>
          <dgm:bulletEnabled val="1"/>
        </dgm:presLayoutVars>
      </dgm:prSet>
      <dgm:spPr/>
    </dgm:pt>
    <dgm:pt modelId="{F28BC445-1249-42E7-A8EF-1D963246C36D}" type="pres">
      <dgm:prSet presAssocID="{94A26314-8088-4D9A-A952-F811A22325A3}" presName="spacer" presStyleCnt="0"/>
      <dgm:spPr/>
    </dgm:pt>
    <dgm:pt modelId="{17BA476B-D3FF-4C95-9C48-ECC9D06FB882}" type="pres">
      <dgm:prSet presAssocID="{AEB416ED-C95F-4410-B2BC-7B665FBAB0E7}" presName="parentText" presStyleLbl="node1" presStyleIdx="1" presStyleCnt="5" custScaleY="68302" custLinFactNeighborY="-36611">
        <dgm:presLayoutVars>
          <dgm:chMax val="0"/>
          <dgm:bulletEnabled val="1"/>
        </dgm:presLayoutVars>
      </dgm:prSet>
      <dgm:spPr/>
    </dgm:pt>
    <dgm:pt modelId="{32ADAEFC-F776-48F1-828D-2C93C7269920}" type="pres">
      <dgm:prSet presAssocID="{3FFE5844-0FC5-45F4-B7F3-509E9561DFA7}" presName="spacer" presStyleCnt="0"/>
      <dgm:spPr/>
    </dgm:pt>
    <dgm:pt modelId="{3B12E241-1972-45DC-B29D-CB61DEDA9191}" type="pres">
      <dgm:prSet presAssocID="{F8226F01-4423-4D59-97F2-09D488FC822E}" presName="parentText" presStyleLbl="node1" presStyleIdx="2" presStyleCnt="5" custScaleY="68302" custLinFactNeighborY="-72197">
        <dgm:presLayoutVars>
          <dgm:chMax val="0"/>
          <dgm:bulletEnabled val="1"/>
        </dgm:presLayoutVars>
      </dgm:prSet>
      <dgm:spPr/>
    </dgm:pt>
    <dgm:pt modelId="{0B9DC48D-41BF-4122-8A59-A586EB3E304C}" type="pres">
      <dgm:prSet presAssocID="{E4497346-80B5-4201-881F-09B9610FFA2C}" presName="spacer" presStyleCnt="0"/>
      <dgm:spPr/>
    </dgm:pt>
    <dgm:pt modelId="{A190FCF5-F0D8-473D-9A08-A1B1AFFE88AF}" type="pres">
      <dgm:prSet presAssocID="{D87AB138-EC6F-4456-ACD8-6BDFA2FB0030}" presName="parentText" presStyleLbl="node1" presStyleIdx="3" presStyleCnt="5" custScaleY="68302" custLinFactY="-2069" custLinFactNeighborY="-100000">
        <dgm:presLayoutVars>
          <dgm:chMax val="0"/>
          <dgm:bulletEnabled val="1"/>
        </dgm:presLayoutVars>
      </dgm:prSet>
      <dgm:spPr/>
    </dgm:pt>
    <dgm:pt modelId="{0E4F42D5-FA25-488E-BE76-AA840978B7D3}" type="pres">
      <dgm:prSet presAssocID="{59679650-E834-4977-8C03-1FD31545FAD4}" presName="spacer" presStyleCnt="0"/>
      <dgm:spPr/>
    </dgm:pt>
    <dgm:pt modelId="{350873FF-9B91-4EC9-99FE-08EC7E08207D}" type="pres">
      <dgm:prSet presAssocID="{EDB93016-BD11-4AED-9FFE-0BA8FE3CBD2F}" presName="parentText" presStyleLbl="node1" presStyleIdx="4" presStyleCnt="5" custScaleY="68302" custLinFactY="-8512" custLinFactNeighborY="-100000">
        <dgm:presLayoutVars>
          <dgm:chMax val="0"/>
          <dgm:bulletEnabled val="1"/>
        </dgm:presLayoutVars>
      </dgm:prSet>
      <dgm:spPr/>
    </dgm:pt>
  </dgm:ptLst>
  <dgm:cxnLst>
    <dgm:cxn modelId="{ECC6730E-83C2-4D74-9620-D91A3BCFCAFC}" srcId="{271BE766-C61C-47DC-A0E7-1264FA386BEA}" destId="{AEB416ED-C95F-4410-B2BC-7B665FBAB0E7}" srcOrd="1" destOrd="0" parTransId="{CFB16AA9-3A27-4504-8BB8-6ECE80EB33C9}" sibTransId="{3FFE5844-0FC5-45F4-B7F3-509E9561DFA7}"/>
    <dgm:cxn modelId="{6ED0DB40-47F3-4FD0-914D-0F5D690C2A4F}" srcId="{271BE766-C61C-47DC-A0E7-1264FA386BEA}" destId="{C8C9BD90-80D0-4D1B-9A2E-A79A57338006}" srcOrd="0" destOrd="0" parTransId="{6183B5A5-229D-48B9-837F-B269116FD982}" sibTransId="{94A26314-8088-4D9A-A952-F811A22325A3}"/>
    <dgm:cxn modelId="{E9E34661-347E-4975-8492-D34E12293ACD}" type="presOf" srcId="{271BE766-C61C-47DC-A0E7-1264FA386BEA}" destId="{2AD4AC33-255C-46C7-9EC9-F1D621141C3C}" srcOrd="0" destOrd="0" presId="urn:microsoft.com/office/officeart/2005/8/layout/vList2"/>
    <dgm:cxn modelId="{E2CEBF55-FF69-4852-BEEB-A06EAD484F63}" type="presOf" srcId="{F8226F01-4423-4D59-97F2-09D488FC822E}" destId="{3B12E241-1972-45DC-B29D-CB61DEDA9191}" srcOrd="0" destOrd="0" presId="urn:microsoft.com/office/officeart/2005/8/layout/vList2"/>
    <dgm:cxn modelId="{AE9CC584-E017-4BCE-981B-90CA361040EB}" srcId="{271BE766-C61C-47DC-A0E7-1264FA386BEA}" destId="{EDB93016-BD11-4AED-9FFE-0BA8FE3CBD2F}" srcOrd="4" destOrd="0" parTransId="{F7BBBC17-6E08-4513-BE0E-E1DFDEA22F71}" sibTransId="{480BB87B-37F4-47CA-B946-839E30DFEE55}"/>
    <dgm:cxn modelId="{A0DC1092-FBEC-443E-BF3D-5A7E259DDA82}" type="presOf" srcId="{D87AB138-EC6F-4456-ACD8-6BDFA2FB0030}" destId="{A190FCF5-F0D8-473D-9A08-A1B1AFFE88AF}" srcOrd="0" destOrd="0" presId="urn:microsoft.com/office/officeart/2005/8/layout/vList2"/>
    <dgm:cxn modelId="{6FE37A97-16FE-4ACA-8A27-6BC806AD7412}" type="presOf" srcId="{C8C9BD90-80D0-4D1B-9A2E-A79A57338006}" destId="{E374514D-4738-4062-A4B2-D5A78538FD5E}" srcOrd="0" destOrd="0" presId="urn:microsoft.com/office/officeart/2005/8/layout/vList2"/>
    <dgm:cxn modelId="{21340EBE-E297-418E-8267-33CDA9CB0C02}" srcId="{271BE766-C61C-47DC-A0E7-1264FA386BEA}" destId="{D87AB138-EC6F-4456-ACD8-6BDFA2FB0030}" srcOrd="3" destOrd="0" parTransId="{9BAFFA5B-CA5A-4492-801A-E73DFC6B44E2}" sibTransId="{59679650-E834-4977-8C03-1FD31545FAD4}"/>
    <dgm:cxn modelId="{19A676D7-2065-4D14-B07C-6012B289C72E}" type="presOf" srcId="{EDB93016-BD11-4AED-9FFE-0BA8FE3CBD2F}" destId="{350873FF-9B91-4EC9-99FE-08EC7E08207D}" srcOrd="0" destOrd="0" presId="urn:microsoft.com/office/officeart/2005/8/layout/vList2"/>
    <dgm:cxn modelId="{953F21E7-2D42-4106-9B5C-0E448E19518E}" type="presOf" srcId="{AEB416ED-C95F-4410-B2BC-7B665FBAB0E7}" destId="{17BA476B-D3FF-4C95-9C48-ECC9D06FB882}" srcOrd="0" destOrd="0" presId="urn:microsoft.com/office/officeart/2005/8/layout/vList2"/>
    <dgm:cxn modelId="{A2DE7CE7-CF44-49EC-B229-097AD9B21572}" srcId="{271BE766-C61C-47DC-A0E7-1264FA386BEA}" destId="{F8226F01-4423-4D59-97F2-09D488FC822E}" srcOrd="2" destOrd="0" parTransId="{2DABC9F7-C375-4438-B233-706C86163D27}" sibTransId="{E4497346-80B5-4201-881F-09B9610FFA2C}"/>
    <dgm:cxn modelId="{6FF56486-94D1-408E-A57B-9D707FB249B6}" type="presParOf" srcId="{2AD4AC33-255C-46C7-9EC9-F1D621141C3C}" destId="{E374514D-4738-4062-A4B2-D5A78538FD5E}" srcOrd="0" destOrd="0" presId="urn:microsoft.com/office/officeart/2005/8/layout/vList2"/>
    <dgm:cxn modelId="{D43AACA0-7726-49EA-8FB6-A6D43FD1E655}" type="presParOf" srcId="{2AD4AC33-255C-46C7-9EC9-F1D621141C3C}" destId="{F28BC445-1249-42E7-A8EF-1D963246C36D}" srcOrd="1" destOrd="0" presId="urn:microsoft.com/office/officeart/2005/8/layout/vList2"/>
    <dgm:cxn modelId="{D8A6AFAD-005D-4D82-B258-5DA6CC9C05B9}" type="presParOf" srcId="{2AD4AC33-255C-46C7-9EC9-F1D621141C3C}" destId="{17BA476B-D3FF-4C95-9C48-ECC9D06FB882}" srcOrd="2" destOrd="0" presId="urn:microsoft.com/office/officeart/2005/8/layout/vList2"/>
    <dgm:cxn modelId="{4EFB981F-3FF0-4C5F-85BB-CB96A0030083}" type="presParOf" srcId="{2AD4AC33-255C-46C7-9EC9-F1D621141C3C}" destId="{32ADAEFC-F776-48F1-828D-2C93C7269920}" srcOrd="3" destOrd="0" presId="urn:microsoft.com/office/officeart/2005/8/layout/vList2"/>
    <dgm:cxn modelId="{594A916B-CCA5-414A-A8F0-40B78C3C9003}" type="presParOf" srcId="{2AD4AC33-255C-46C7-9EC9-F1D621141C3C}" destId="{3B12E241-1972-45DC-B29D-CB61DEDA9191}" srcOrd="4" destOrd="0" presId="urn:microsoft.com/office/officeart/2005/8/layout/vList2"/>
    <dgm:cxn modelId="{54C316EE-E941-452D-A3C3-7B7075D4EE3C}" type="presParOf" srcId="{2AD4AC33-255C-46C7-9EC9-F1D621141C3C}" destId="{0B9DC48D-41BF-4122-8A59-A586EB3E304C}" srcOrd="5" destOrd="0" presId="urn:microsoft.com/office/officeart/2005/8/layout/vList2"/>
    <dgm:cxn modelId="{4240E4CE-E4D6-468B-B63C-7D65449FBFDA}" type="presParOf" srcId="{2AD4AC33-255C-46C7-9EC9-F1D621141C3C}" destId="{A190FCF5-F0D8-473D-9A08-A1B1AFFE88AF}" srcOrd="6" destOrd="0" presId="urn:microsoft.com/office/officeart/2005/8/layout/vList2"/>
    <dgm:cxn modelId="{26AC8406-E681-43E2-8559-BA2D8EB7928A}" type="presParOf" srcId="{2AD4AC33-255C-46C7-9EC9-F1D621141C3C}" destId="{0E4F42D5-FA25-488E-BE76-AA840978B7D3}" srcOrd="7" destOrd="0" presId="urn:microsoft.com/office/officeart/2005/8/layout/vList2"/>
    <dgm:cxn modelId="{AB52C947-57A0-4739-B7D5-D95D7D982187}" type="presParOf" srcId="{2AD4AC33-255C-46C7-9EC9-F1D621141C3C}" destId="{350873FF-9B91-4EC9-99FE-08EC7E0820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1BE766-C61C-47DC-A0E7-1264FA386B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C9BD90-80D0-4D1B-9A2E-A79A5733800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Only have limited scope</a:t>
          </a:r>
          <a:r>
            <a:rPr lang="en-US" sz="1800" b="0" i="0" dirty="0">
              <a:solidFill>
                <a:srgbClr val="C00000"/>
              </a:solidFill>
            </a:rPr>
            <a:t> </a:t>
          </a:r>
          <a:r>
            <a:rPr lang="en-US" sz="1800" b="0" i="0" dirty="0">
              <a:solidFill>
                <a:schemeClr val="tx1"/>
              </a:solidFill>
            </a:rPr>
            <a:t>as far as accessing a mobile device's features is concerned.</a:t>
          </a:r>
          <a:endParaRPr lang="en-IN" sz="1800" dirty="0">
            <a:solidFill>
              <a:schemeClr val="tx1"/>
            </a:solidFill>
          </a:endParaRPr>
        </a:p>
      </dgm:t>
    </dgm:pt>
    <dgm:pt modelId="{6183B5A5-229D-48B9-837F-B269116FD982}" type="parTrans" cxnId="{6ED0DB40-47F3-4FD0-914D-0F5D690C2A4F}">
      <dgm:prSet/>
      <dgm:spPr/>
      <dgm:t>
        <a:bodyPr/>
        <a:lstStyle/>
        <a:p>
          <a:endParaRPr lang="en-IN" sz="1800"/>
        </a:p>
      </dgm:t>
    </dgm:pt>
    <dgm:pt modelId="{94A26314-8088-4D9A-A952-F811A22325A3}" type="sibTrans" cxnId="{6ED0DB40-47F3-4FD0-914D-0F5D690C2A4F}">
      <dgm:prSet/>
      <dgm:spPr/>
      <dgm:t>
        <a:bodyPr/>
        <a:lstStyle/>
        <a:p>
          <a:endParaRPr lang="en-IN" sz="1800"/>
        </a:p>
      </dgm:t>
    </dgm:pt>
    <dgm:pt modelId="{F22FDE5F-49F8-49A3-8C1A-854BBC5900C1}">
      <dgm:prSet custT="1"/>
      <dgm:spPr/>
      <dgm:t>
        <a:bodyPr/>
        <a:lstStyle/>
        <a:p>
          <a:pPr>
            <a:lnSpc>
              <a:spcPct val="150000"/>
            </a:lnSpc>
            <a:spcAft>
              <a:spcPts val="600"/>
            </a:spcAft>
          </a:pPr>
          <a:r>
            <a:rPr lang="en-US" sz="1800" b="0" i="0" dirty="0"/>
            <a:t>device-specific hand gestures, sensors, etc.</a:t>
          </a:r>
          <a:endParaRPr lang="en-IN" sz="1800" dirty="0"/>
        </a:p>
      </dgm:t>
    </dgm:pt>
    <dgm:pt modelId="{C0CF1C26-02BB-4B74-99AC-06D6FD3CC6F5}" type="parTrans" cxnId="{68733602-4763-434A-8BAF-B2522242F65D}">
      <dgm:prSet/>
      <dgm:spPr/>
      <dgm:t>
        <a:bodyPr/>
        <a:lstStyle/>
        <a:p>
          <a:endParaRPr lang="en-IN" sz="1800"/>
        </a:p>
      </dgm:t>
    </dgm:pt>
    <dgm:pt modelId="{4C8BF484-3366-431B-BF3D-01A1C24E466E}" type="sibTrans" cxnId="{68733602-4763-434A-8BAF-B2522242F65D}">
      <dgm:prSet/>
      <dgm:spPr/>
      <dgm:t>
        <a:bodyPr/>
        <a:lstStyle/>
        <a:p>
          <a:endParaRPr lang="en-IN" sz="1800"/>
        </a:p>
      </dgm:t>
    </dgm:pt>
    <dgm:pt modelId="{AEB416ED-C95F-4410-B2BC-7B665FBAB0E7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Many variations between </a:t>
          </a:r>
          <a:r>
            <a:rPr lang="en-US" sz="1800" b="0" i="0" dirty="0">
              <a:solidFill>
                <a:schemeClr val="tx1"/>
              </a:solidFill>
            </a:rPr>
            <a:t>web browsers and browser versions and phones. </a:t>
          </a:r>
          <a:endParaRPr lang="en-IN" sz="1800" dirty="0">
            <a:solidFill>
              <a:schemeClr val="tx1"/>
            </a:solidFill>
          </a:endParaRPr>
        </a:p>
      </dgm:t>
    </dgm:pt>
    <dgm:pt modelId="{CFB16AA9-3A27-4504-8BB8-6ECE80EB33C9}" type="parTrans" cxnId="{ECC6730E-83C2-4D74-9620-D91A3BCFCAFC}">
      <dgm:prSet/>
      <dgm:spPr/>
      <dgm:t>
        <a:bodyPr/>
        <a:lstStyle/>
        <a:p>
          <a:endParaRPr lang="en-IN" sz="1800"/>
        </a:p>
      </dgm:t>
    </dgm:pt>
    <dgm:pt modelId="{3FFE5844-0FC5-45F4-B7F3-509E9561DFA7}" type="sibTrans" cxnId="{ECC6730E-83C2-4D74-9620-D91A3BCFCAFC}">
      <dgm:prSet/>
      <dgm:spPr/>
      <dgm:t>
        <a:bodyPr/>
        <a:lstStyle/>
        <a:p>
          <a:endParaRPr lang="en-IN" sz="1800"/>
        </a:p>
      </dgm:t>
    </dgm:pt>
    <dgm:pt modelId="{F8226F01-4423-4D59-97F2-09D488FC822E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Challenging to develop </a:t>
          </a:r>
          <a:r>
            <a:rPr lang="en-US" sz="1800" b="0" i="0" dirty="0">
              <a:solidFill>
                <a:schemeClr val="tx1"/>
              </a:solidFill>
            </a:rPr>
            <a:t>a stable web app that runs on all devices without any issues.</a:t>
          </a:r>
          <a:endParaRPr lang="en-IN" sz="1800" dirty="0">
            <a:solidFill>
              <a:schemeClr val="tx1"/>
            </a:solidFill>
          </a:endParaRPr>
        </a:p>
      </dgm:t>
    </dgm:pt>
    <dgm:pt modelId="{2DABC9F7-C375-4438-B233-706C86163D27}" type="parTrans" cxnId="{A2DE7CE7-CF44-49EC-B229-097AD9B21572}">
      <dgm:prSet/>
      <dgm:spPr/>
      <dgm:t>
        <a:bodyPr/>
        <a:lstStyle/>
        <a:p>
          <a:endParaRPr lang="en-IN" sz="1800"/>
        </a:p>
      </dgm:t>
    </dgm:pt>
    <dgm:pt modelId="{E4497346-80B5-4201-881F-09B9610FFA2C}" type="sibTrans" cxnId="{A2DE7CE7-CF44-49EC-B229-097AD9B21572}">
      <dgm:prSet/>
      <dgm:spPr/>
      <dgm:t>
        <a:bodyPr/>
        <a:lstStyle/>
        <a:p>
          <a:endParaRPr lang="en-IN" sz="1800"/>
        </a:p>
      </dgm:t>
    </dgm:pt>
    <dgm:pt modelId="{D87AB138-EC6F-4456-ACD8-6BDFA2FB0030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Not listed in 'App Stores'</a:t>
          </a:r>
          <a:endParaRPr lang="en-IN" sz="1800" b="0" dirty="0">
            <a:solidFill>
              <a:schemeClr val="tx1"/>
            </a:solidFill>
          </a:endParaRPr>
        </a:p>
      </dgm:t>
    </dgm:pt>
    <dgm:pt modelId="{9BAFFA5B-CA5A-4492-801A-E73DFC6B44E2}" type="parTrans" cxnId="{21340EBE-E297-418E-8267-33CDA9CB0C02}">
      <dgm:prSet/>
      <dgm:spPr/>
      <dgm:t>
        <a:bodyPr/>
        <a:lstStyle/>
        <a:p>
          <a:endParaRPr lang="en-IN" sz="1800"/>
        </a:p>
      </dgm:t>
    </dgm:pt>
    <dgm:pt modelId="{59679650-E834-4977-8C03-1FD31545FAD4}" type="sibTrans" cxnId="{21340EBE-E297-418E-8267-33CDA9CB0C02}">
      <dgm:prSet/>
      <dgm:spPr/>
      <dgm:t>
        <a:bodyPr/>
        <a:lstStyle/>
        <a:p>
          <a:endParaRPr lang="en-IN" sz="1800"/>
        </a:p>
      </dgm:t>
    </dgm:pt>
    <dgm:pt modelId="{EDB93016-BD11-4AED-9FFE-0BA8FE3CBD2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Unavailable when offline</a:t>
          </a:r>
          <a:r>
            <a:rPr lang="en-US" sz="1800" b="0" i="0" dirty="0">
              <a:solidFill>
                <a:srgbClr val="C00000"/>
              </a:solidFill>
            </a:rPr>
            <a:t>, </a:t>
          </a:r>
          <a:r>
            <a:rPr lang="en-US" sz="1800" b="0" i="0" dirty="0">
              <a:solidFill>
                <a:schemeClr val="tx1"/>
              </a:solidFill>
            </a:rPr>
            <a:t>even as a basic version.</a:t>
          </a:r>
          <a:endParaRPr lang="en-IN" sz="1800" dirty="0">
            <a:solidFill>
              <a:schemeClr val="tx1"/>
            </a:solidFill>
          </a:endParaRPr>
        </a:p>
      </dgm:t>
    </dgm:pt>
    <dgm:pt modelId="{F7BBBC17-6E08-4513-BE0E-E1DFDEA22F71}" type="parTrans" cxnId="{AE9CC584-E017-4BCE-981B-90CA361040EB}">
      <dgm:prSet/>
      <dgm:spPr/>
      <dgm:t>
        <a:bodyPr/>
        <a:lstStyle/>
        <a:p>
          <a:endParaRPr lang="en-IN" sz="1800"/>
        </a:p>
      </dgm:t>
    </dgm:pt>
    <dgm:pt modelId="{480BB87B-37F4-47CA-B946-839E30DFEE55}" type="sibTrans" cxnId="{AE9CC584-E017-4BCE-981B-90CA361040EB}">
      <dgm:prSet/>
      <dgm:spPr/>
      <dgm:t>
        <a:bodyPr/>
        <a:lstStyle/>
        <a:p>
          <a:endParaRPr lang="en-IN" sz="1800"/>
        </a:p>
      </dgm:t>
    </dgm:pt>
    <dgm:pt modelId="{2AD4AC33-255C-46C7-9EC9-F1D621141C3C}" type="pres">
      <dgm:prSet presAssocID="{271BE766-C61C-47DC-A0E7-1264FA386BEA}" presName="linear" presStyleCnt="0">
        <dgm:presLayoutVars>
          <dgm:animLvl val="lvl"/>
          <dgm:resizeHandles val="exact"/>
        </dgm:presLayoutVars>
      </dgm:prSet>
      <dgm:spPr/>
    </dgm:pt>
    <dgm:pt modelId="{E374514D-4738-4062-A4B2-D5A78538FD5E}" type="pres">
      <dgm:prSet presAssocID="{C8C9BD90-80D0-4D1B-9A2E-A79A573380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492079-D277-448A-BDB8-FBFA7D6FCDAF}" type="pres">
      <dgm:prSet presAssocID="{C8C9BD90-80D0-4D1B-9A2E-A79A57338006}" presName="childText" presStyleLbl="revTx" presStyleIdx="0" presStyleCnt="1">
        <dgm:presLayoutVars>
          <dgm:bulletEnabled val="1"/>
        </dgm:presLayoutVars>
      </dgm:prSet>
      <dgm:spPr/>
    </dgm:pt>
    <dgm:pt modelId="{17BA476B-D3FF-4C95-9C48-ECC9D06FB882}" type="pres">
      <dgm:prSet presAssocID="{AEB416ED-C95F-4410-B2BC-7B665FBAB0E7}" presName="parentText" presStyleLbl="node1" presStyleIdx="1" presStyleCnt="5" custLinFactY="-4313" custLinFactNeighborY="-100000">
        <dgm:presLayoutVars>
          <dgm:chMax val="0"/>
          <dgm:bulletEnabled val="1"/>
        </dgm:presLayoutVars>
      </dgm:prSet>
      <dgm:spPr/>
    </dgm:pt>
    <dgm:pt modelId="{32ADAEFC-F776-48F1-828D-2C93C7269920}" type="pres">
      <dgm:prSet presAssocID="{3FFE5844-0FC5-45F4-B7F3-509E9561DFA7}" presName="spacer" presStyleCnt="0"/>
      <dgm:spPr/>
    </dgm:pt>
    <dgm:pt modelId="{3B12E241-1972-45DC-B29D-CB61DEDA9191}" type="pres">
      <dgm:prSet presAssocID="{F8226F01-4423-4D59-97F2-09D488FC822E}" presName="parentText" presStyleLbl="node1" presStyleIdx="2" presStyleCnt="5" custLinFactY="-4313" custLinFactNeighborY="-100000">
        <dgm:presLayoutVars>
          <dgm:chMax val="0"/>
          <dgm:bulletEnabled val="1"/>
        </dgm:presLayoutVars>
      </dgm:prSet>
      <dgm:spPr/>
    </dgm:pt>
    <dgm:pt modelId="{0B9DC48D-41BF-4122-8A59-A586EB3E304C}" type="pres">
      <dgm:prSet presAssocID="{E4497346-80B5-4201-881F-09B9610FFA2C}" presName="spacer" presStyleCnt="0"/>
      <dgm:spPr/>
    </dgm:pt>
    <dgm:pt modelId="{A190FCF5-F0D8-473D-9A08-A1B1AFFE88AF}" type="pres">
      <dgm:prSet presAssocID="{D87AB138-EC6F-4456-ACD8-6BDFA2FB0030}" presName="parentText" presStyleLbl="node1" presStyleIdx="3" presStyleCnt="5" custLinFactY="-2145" custLinFactNeighborY="-100000">
        <dgm:presLayoutVars>
          <dgm:chMax val="0"/>
          <dgm:bulletEnabled val="1"/>
        </dgm:presLayoutVars>
      </dgm:prSet>
      <dgm:spPr/>
    </dgm:pt>
    <dgm:pt modelId="{0E4F42D5-FA25-488E-BE76-AA840978B7D3}" type="pres">
      <dgm:prSet presAssocID="{59679650-E834-4977-8C03-1FD31545FAD4}" presName="spacer" presStyleCnt="0"/>
      <dgm:spPr/>
    </dgm:pt>
    <dgm:pt modelId="{350873FF-9B91-4EC9-99FE-08EC7E08207D}" type="pres">
      <dgm:prSet presAssocID="{EDB93016-BD11-4AED-9FFE-0BA8FE3CBD2F}" presName="parentText" presStyleLbl="node1" presStyleIdx="4" presStyleCnt="5" custLinFactY="-677" custLinFactNeighborY="-100000">
        <dgm:presLayoutVars>
          <dgm:chMax val="0"/>
          <dgm:bulletEnabled val="1"/>
        </dgm:presLayoutVars>
      </dgm:prSet>
      <dgm:spPr/>
    </dgm:pt>
  </dgm:ptLst>
  <dgm:cxnLst>
    <dgm:cxn modelId="{68733602-4763-434A-8BAF-B2522242F65D}" srcId="{C8C9BD90-80D0-4D1B-9A2E-A79A57338006}" destId="{F22FDE5F-49F8-49A3-8C1A-854BBC5900C1}" srcOrd="0" destOrd="0" parTransId="{C0CF1C26-02BB-4B74-99AC-06D6FD3CC6F5}" sibTransId="{4C8BF484-3366-431B-BF3D-01A1C24E466E}"/>
    <dgm:cxn modelId="{ECC6730E-83C2-4D74-9620-D91A3BCFCAFC}" srcId="{271BE766-C61C-47DC-A0E7-1264FA386BEA}" destId="{AEB416ED-C95F-4410-B2BC-7B665FBAB0E7}" srcOrd="1" destOrd="0" parTransId="{CFB16AA9-3A27-4504-8BB8-6ECE80EB33C9}" sibTransId="{3FFE5844-0FC5-45F4-B7F3-509E9561DFA7}"/>
    <dgm:cxn modelId="{6ED0DB40-47F3-4FD0-914D-0F5D690C2A4F}" srcId="{271BE766-C61C-47DC-A0E7-1264FA386BEA}" destId="{C8C9BD90-80D0-4D1B-9A2E-A79A57338006}" srcOrd="0" destOrd="0" parTransId="{6183B5A5-229D-48B9-837F-B269116FD982}" sibTransId="{94A26314-8088-4D9A-A952-F811A22325A3}"/>
    <dgm:cxn modelId="{E9E34661-347E-4975-8492-D34E12293ACD}" type="presOf" srcId="{271BE766-C61C-47DC-A0E7-1264FA386BEA}" destId="{2AD4AC33-255C-46C7-9EC9-F1D621141C3C}" srcOrd="0" destOrd="0" presId="urn:microsoft.com/office/officeart/2005/8/layout/vList2"/>
    <dgm:cxn modelId="{E2CEBF55-FF69-4852-BEEB-A06EAD484F63}" type="presOf" srcId="{F8226F01-4423-4D59-97F2-09D488FC822E}" destId="{3B12E241-1972-45DC-B29D-CB61DEDA9191}" srcOrd="0" destOrd="0" presId="urn:microsoft.com/office/officeart/2005/8/layout/vList2"/>
    <dgm:cxn modelId="{AE9CC584-E017-4BCE-981B-90CA361040EB}" srcId="{271BE766-C61C-47DC-A0E7-1264FA386BEA}" destId="{EDB93016-BD11-4AED-9FFE-0BA8FE3CBD2F}" srcOrd="4" destOrd="0" parTransId="{F7BBBC17-6E08-4513-BE0E-E1DFDEA22F71}" sibTransId="{480BB87B-37F4-47CA-B946-839E30DFEE55}"/>
    <dgm:cxn modelId="{A0DC1092-FBEC-443E-BF3D-5A7E259DDA82}" type="presOf" srcId="{D87AB138-EC6F-4456-ACD8-6BDFA2FB0030}" destId="{A190FCF5-F0D8-473D-9A08-A1B1AFFE88AF}" srcOrd="0" destOrd="0" presId="urn:microsoft.com/office/officeart/2005/8/layout/vList2"/>
    <dgm:cxn modelId="{6FE37A97-16FE-4ACA-8A27-6BC806AD7412}" type="presOf" srcId="{C8C9BD90-80D0-4D1B-9A2E-A79A57338006}" destId="{E374514D-4738-4062-A4B2-D5A78538FD5E}" srcOrd="0" destOrd="0" presId="urn:microsoft.com/office/officeart/2005/8/layout/vList2"/>
    <dgm:cxn modelId="{4A2235A2-57EC-450D-A6EC-33C47FCF3743}" type="presOf" srcId="{F22FDE5F-49F8-49A3-8C1A-854BBC5900C1}" destId="{BB492079-D277-448A-BDB8-FBFA7D6FCDAF}" srcOrd="0" destOrd="0" presId="urn:microsoft.com/office/officeart/2005/8/layout/vList2"/>
    <dgm:cxn modelId="{21340EBE-E297-418E-8267-33CDA9CB0C02}" srcId="{271BE766-C61C-47DC-A0E7-1264FA386BEA}" destId="{D87AB138-EC6F-4456-ACD8-6BDFA2FB0030}" srcOrd="3" destOrd="0" parTransId="{9BAFFA5B-CA5A-4492-801A-E73DFC6B44E2}" sibTransId="{59679650-E834-4977-8C03-1FD31545FAD4}"/>
    <dgm:cxn modelId="{19A676D7-2065-4D14-B07C-6012B289C72E}" type="presOf" srcId="{EDB93016-BD11-4AED-9FFE-0BA8FE3CBD2F}" destId="{350873FF-9B91-4EC9-99FE-08EC7E08207D}" srcOrd="0" destOrd="0" presId="urn:microsoft.com/office/officeart/2005/8/layout/vList2"/>
    <dgm:cxn modelId="{953F21E7-2D42-4106-9B5C-0E448E19518E}" type="presOf" srcId="{AEB416ED-C95F-4410-B2BC-7B665FBAB0E7}" destId="{17BA476B-D3FF-4C95-9C48-ECC9D06FB882}" srcOrd="0" destOrd="0" presId="urn:microsoft.com/office/officeart/2005/8/layout/vList2"/>
    <dgm:cxn modelId="{A2DE7CE7-CF44-49EC-B229-097AD9B21572}" srcId="{271BE766-C61C-47DC-A0E7-1264FA386BEA}" destId="{F8226F01-4423-4D59-97F2-09D488FC822E}" srcOrd="2" destOrd="0" parTransId="{2DABC9F7-C375-4438-B233-706C86163D27}" sibTransId="{E4497346-80B5-4201-881F-09B9610FFA2C}"/>
    <dgm:cxn modelId="{6FF56486-94D1-408E-A57B-9D707FB249B6}" type="presParOf" srcId="{2AD4AC33-255C-46C7-9EC9-F1D621141C3C}" destId="{E374514D-4738-4062-A4B2-D5A78538FD5E}" srcOrd="0" destOrd="0" presId="urn:microsoft.com/office/officeart/2005/8/layout/vList2"/>
    <dgm:cxn modelId="{3D0C59F4-F056-43FD-8310-3FF667AE4156}" type="presParOf" srcId="{2AD4AC33-255C-46C7-9EC9-F1D621141C3C}" destId="{BB492079-D277-448A-BDB8-FBFA7D6FCDAF}" srcOrd="1" destOrd="0" presId="urn:microsoft.com/office/officeart/2005/8/layout/vList2"/>
    <dgm:cxn modelId="{D8A6AFAD-005D-4D82-B258-5DA6CC9C05B9}" type="presParOf" srcId="{2AD4AC33-255C-46C7-9EC9-F1D621141C3C}" destId="{17BA476B-D3FF-4C95-9C48-ECC9D06FB882}" srcOrd="2" destOrd="0" presId="urn:microsoft.com/office/officeart/2005/8/layout/vList2"/>
    <dgm:cxn modelId="{4EFB981F-3FF0-4C5F-85BB-CB96A0030083}" type="presParOf" srcId="{2AD4AC33-255C-46C7-9EC9-F1D621141C3C}" destId="{32ADAEFC-F776-48F1-828D-2C93C7269920}" srcOrd="3" destOrd="0" presId="urn:microsoft.com/office/officeart/2005/8/layout/vList2"/>
    <dgm:cxn modelId="{594A916B-CCA5-414A-A8F0-40B78C3C9003}" type="presParOf" srcId="{2AD4AC33-255C-46C7-9EC9-F1D621141C3C}" destId="{3B12E241-1972-45DC-B29D-CB61DEDA9191}" srcOrd="4" destOrd="0" presId="urn:microsoft.com/office/officeart/2005/8/layout/vList2"/>
    <dgm:cxn modelId="{54C316EE-E941-452D-A3C3-7B7075D4EE3C}" type="presParOf" srcId="{2AD4AC33-255C-46C7-9EC9-F1D621141C3C}" destId="{0B9DC48D-41BF-4122-8A59-A586EB3E304C}" srcOrd="5" destOrd="0" presId="urn:microsoft.com/office/officeart/2005/8/layout/vList2"/>
    <dgm:cxn modelId="{4240E4CE-E4D6-468B-B63C-7D65449FBFDA}" type="presParOf" srcId="{2AD4AC33-255C-46C7-9EC9-F1D621141C3C}" destId="{A190FCF5-F0D8-473D-9A08-A1B1AFFE88AF}" srcOrd="6" destOrd="0" presId="urn:microsoft.com/office/officeart/2005/8/layout/vList2"/>
    <dgm:cxn modelId="{26AC8406-E681-43E2-8559-BA2D8EB7928A}" type="presParOf" srcId="{2AD4AC33-255C-46C7-9EC9-F1D621141C3C}" destId="{0E4F42D5-FA25-488E-BE76-AA840978B7D3}" srcOrd="7" destOrd="0" presId="urn:microsoft.com/office/officeart/2005/8/layout/vList2"/>
    <dgm:cxn modelId="{AB52C947-57A0-4739-B7D5-D95D7D982187}" type="presParOf" srcId="{2AD4AC33-255C-46C7-9EC9-F1D621141C3C}" destId="{350873FF-9B91-4EC9-99FE-08EC7E0820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219F41-5372-475E-8B50-6FB8CDE5B2BE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4D36BEE4-675F-4EFC-A8A6-FE0F9768D866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Don’t need a web browser like web apps</a:t>
          </a:r>
          <a:endParaRPr lang="en-IN" sz="1800" dirty="0">
            <a:solidFill>
              <a:schemeClr val="tx1"/>
            </a:solidFill>
          </a:endParaRPr>
        </a:p>
      </dgm:t>
    </dgm:pt>
    <dgm:pt modelId="{C0AA9BD1-1932-416B-B99F-AB8A2ECFAE91}" type="parTrans" cxnId="{B6ABEFEB-12DB-4843-9E42-0BA7BE8533CE}">
      <dgm:prSet/>
      <dgm:spPr/>
      <dgm:t>
        <a:bodyPr/>
        <a:lstStyle/>
        <a:p>
          <a:endParaRPr lang="en-IN" sz="1800"/>
        </a:p>
      </dgm:t>
    </dgm:pt>
    <dgm:pt modelId="{464A7430-779F-44F0-A535-E4775A211B83}" type="sibTrans" cxnId="{B6ABEFEB-12DB-4843-9E42-0BA7BE8533CE}">
      <dgm:prSet/>
      <dgm:spPr/>
      <dgm:t>
        <a:bodyPr/>
        <a:lstStyle/>
        <a:p>
          <a:endParaRPr lang="en-IN" sz="1800"/>
        </a:p>
      </dgm:t>
    </dgm:pt>
    <dgm:pt modelId="{5FD87767-DE5A-4058-A241-9CCB2F41D1E3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Can access to a device’s internal APIs and device hardware</a:t>
          </a:r>
          <a:endParaRPr lang="en-IN" sz="1800" dirty="0">
            <a:solidFill>
              <a:schemeClr val="tx1"/>
            </a:solidFill>
          </a:endParaRPr>
        </a:p>
      </dgm:t>
    </dgm:pt>
    <dgm:pt modelId="{0F0A5464-9470-4C64-A26D-C5D901496FB9}" type="parTrans" cxnId="{16392CA3-743D-4FEF-B7A4-A406524B76ED}">
      <dgm:prSet/>
      <dgm:spPr/>
      <dgm:t>
        <a:bodyPr/>
        <a:lstStyle/>
        <a:p>
          <a:endParaRPr lang="en-IN" sz="1800"/>
        </a:p>
      </dgm:t>
    </dgm:pt>
    <dgm:pt modelId="{947D519E-664F-492C-BA7D-767D30A8DF68}" type="sibTrans" cxnId="{16392CA3-743D-4FEF-B7A4-A406524B76ED}">
      <dgm:prSet/>
      <dgm:spPr/>
      <dgm:t>
        <a:bodyPr/>
        <a:lstStyle/>
        <a:p>
          <a:endParaRPr lang="en-IN" sz="1800"/>
        </a:p>
      </dgm:t>
    </dgm:pt>
    <dgm:pt modelId="{CAC8516F-D9D5-4EAB-A823-00237CB9566F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Only one codebase is needed for hybrid apps</a:t>
          </a:r>
          <a:endParaRPr lang="en-IN" sz="1800" dirty="0">
            <a:solidFill>
              <a:schemeClr val="tx1"/>
            </a:solidFill>
          </a:endParaRPr>
        </a:p>
      </dgm:t>
    </dgm:pt>
    <dgm:pt modelId="{A2782BD0-440B-4DEA-8E1D-5729F1E880E7}" type="parTrans" cxnId="{F2D8D138-C0E5-484E-A5AF-0E0FC3823BEC}">
      <dgm:prSet/>
      <dgm:spPr/>
      <dgm:t>
        <a:bodyPr/>
        <a:lstStyle/>
        <a:p>
          <a:endParaRPr lang="en-IN" sz="1800"/>
        </a:p>
      </dgm:t>
    </dgm:pt>
    <dgm:pt modelId="{2513C414-DBF7-427C-849C-7AA2E154B07C}" type="sibTrans" cxnId="{F2D8D138-C0E5-484E-A5AF-0E0FC3823BEC}">
      <dgm:prSet/>
      <dgm:spPr/>
      <dgm:t>
        <a:bodyPr/>
        <a:lstStyle/>
        <a:p>
          <a:endParaRPr lang="en-IN" sz="1800"/>
        </a:p>
      </dgm:t>
    </dgm:pt>
    <dgm:pt modelId="{FA540AC1-678B-4A44-B808-7EE24654FAAA}" type="pres">
      <dgm:prSet presAssocID="{9F219F41-5372-475E-8B50-6FB8CDE5B2BE}" presName="linear" presStyleCnt="0">
        <dgm:presLayoutVars>
          <dgm:animLvl val="lvl"/>
          <dgm:resizeHandles val="exact"/>
        </dgm:presLayoutVars>
      </dgm:prSet>
      <dgm:spPr/>
    </dgm:pt>
    <dgm:pt modelId="{E79CC673-0336-436C-9071-D444E1C7E1FC}" type="pres">
      <dgm:prSet presAssocID="{4D36BEE4-675F-4EFC-A8A6-FE0F9768D866}" presName="parentText" presStyleLbl="node1" presStyleIdx="0" presStyleCnt="3" custLinFactY="-166301" custLinFactNeighborX="-2032" custLinFactNeighborY="-200000">
        <dgm:presLayoutVars>
          <dgm:chMax val="0"/>
          <dgm:bulletEnabled val="1"/>
        </dgm:presLayoutVars>
      </dgm:prSet>
      <dgm:spPr/>
    </dgm:pt>
    <dgm:pt modelId="{3A211634-01E6-4172-A569-63B0EAD01B50}" type="pres">
      <dgm:prSet presAssocID="{464A7430-779F-44F0-A535-E4775A211B83}" presName="spacer" presStyleCnt="0"/>
      <dgm:spPr/>
    </dgm:pt>
    <dgm:pt modelId="{894E19FA-731B-43A9-BA74-A8DEC57C7AB5}" type="pres">
      <dgm:prSet presAssocID="{5FD87767-DE5A-4058-A241-9CCB2F41D1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D9DF26-05F0-4174-A47A-7AB58360A40C}" type="pres">
      <dgm:prSet presAssocID="{947D519E-664F-492C-BA7D-767D30A8DF68}" presName="spacer" presStyleCnt="0"/>
      <dgm:spPr/>
    </dgm:pt>
    <dgm:pt modelId="{A593DAF4-8705-4593-BC13-BA0F9649485A}" type="pres">
      <dgm:prSet presAssocID="{CAC8516F-D9D5-4EAB-A823-00237CB956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3FE10B-0F21-40BA-A9B3-F4FE20503F6D}" type="presOf" srcId="{9F219F41-5372-475E-8B50-6FB8CDE5B2BE}" destId="{FA540AC1-678B-4A44-B808-7EE24654FAAA}" srcOrd="0" destOrd="0" presId="urn:microsoft.com/office/officeart/2005/8/layout/vList2"/>
    <dgm:cxn modelId="{77B2CC2C-17E3-4CCD-B6FF-02AE72FB3703}" type="presOf" srcId="{4D36BEE4-675F-4EFC-A8A6-FE0F9768D866}" destId="{E79CC673-0336-436C-9071-D444E1C7E1FC}" srcOrd="0" destOrd="0" presId="urn:microsoft.com/office/officeart/2005/8/layout/vList2"/>
    <dgm:cxn modelId="{F2D8D138-C0E5-484E-A5AF-0E0FC3823BEC}" srcId="{9F219F41-5372-475E-8B50-6FB8CDE5B2BE}" destId="{CAC8516F-D9D5-4EAB-A823-00237CB9566F}" srcOrd="2" destOrd="0" parTransId="{A2782BD0-440B-4DEA-8E1D-5729F1E880E7}" sibTransId="{2513C414-DBF7-427C-849C-7AA2E154B07C}"/>
    <dgm:cxn modelId="{C1CF3151-5865-430C-AAF6-F9D782071169}" type="presOf" srcId="{CAC8516F-D9D5-4EAB-A823-00237CB9566F}" destId="{A593DAF4-8705-4593-BC13-BA0F9649485A}" srcOrd="0" destOrd="0" presId="urn:microsoft.com/office/officeart/2005/8/layout/vList2"/>
    <dgm:cxn modelId="{16392CA3-743D-4FEF-B7A4-A406524B76ED}" srcId="{9F219F41-5372-475E-8B50-6FB8CDE5B2BE}" destId="{5FD87767-DE5A-4058-A241-9CCB2F41D1E3}" srcOrd="1" destOrd="0" parTransId="{0F0A5464-9470-4C64-A26D-C5D901496FB9}" sibTransId="{947D519E-664F-492C-BA7D-767D30A8DF68}"/>
    <dgm:cxn modelId="{DD85E2DA-6822-4ECA-B3A5-A4CFA1D38C4F}" type="presOf" srcId="{5FD87767-DE5A-4058-A241-9CCB2F41D1E3}" destId="{894E19FA-731B-43A9-BA74-A8DEC57C7AB5}" srcOrd="0" destOrd="0" presId="urn:microsoft.com/office/officeart/2005/8/layout/vList2"/>
    <dgm:cxn modelId="{B6ABEFEB-12DB-4843-9E42-0BA7BE8533CE}" srcId="{9F219F41-5372-475E-8B50-6FB8CDE5B2BE}" destId="{4D36BEE4-675F-4EFC-A8A6-FE0F9768D866}" srcOrd="0" destOrd="0" parTransId="{C0AA9BD1-1932-416B-B99F-AB8A2ECFAE91}" sibTransId="{464A7430-779F-44F0-A535-E4775A211B83}"/>
    <dgm:cxn modelId="{4BD61B2A-8846-433E-852F-C9660E14ADAF}" type="presParOf" srcId="{FA540AC1-678B-4A44-B808-7EE24654FAAA}" destId="{E79CC673-0336-436C-9071-D444E1C7E1FC}" srcOrd="0" destOrd="0" presId="urn:microsoft.com/office/officeart/2005/8/layout/vList2"/>
    <dgm:cxn modelId="{BABF4DC6-AE96-44E6-B8F8-6A7E7423E28E}" type="presParOf" srcId="{FA540AC1-678B-4A44-B808-7EE24654FAAA}" destId="{3A211634-01E6-4172-A569-63B0EAD01B50}" srcOrd="1" destOrd="0" presId="urn:microsoft.com/office/officeart/2005/8/layout/vList2"/>
    <dgm:cxn modelId="{B5565FC3-C97D-4A3C-ABDA-4CCE5F29CE3A}" type="presParOf" srcId="{FA540AC1-678B-4A44-B808-7EE24654FAAA}" destId="{894E19FA-731B-43A9-BA74-A8DEC57C7AB5}" srcOrd="2" destOrd="0" presId="urn:microsoft.com/office/officeart/2005/8/layout/vList2"/>
    <dgm:cxn modelId="{CA043EA1-B019-4ED1-8D18-C3359A74B872}" type="presParOf" srcId="{FA540AC1-678B-4A44-B808-7EE24654FAAA}" destId="{FCD9DF26-05F0-4174-A47A-7AB58360A40C}" srcOrd="3" destOrd="0" presId="urn:microsoft.com/office/officeart/2005/8/layout/vList2"/>
    <dgm:cxn modelId="{0B304AB6-09DD-4550-965E-362F04B9CB8D}" type="presParOf" srcId="{FA540AC1-678B-4A44-B808-7EE24654FAAA}" destId="{A593DAF4-8705-4593-BC13-BA0F964948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19F41-5372-475E-8B50-6FB8CDE5B2B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D36BEE4-675F-4EFC-A8A6-FE0F9768D866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Much slower than native apps</a:t>
          </a:r>
          <a:endParaRPr lang="en-IN" sz="1800" dirty="0">
            <a:solidFill>
              <a:schemeClr val="tx1"/>
            </a:solidFill>
          </a:endParaRPr>
        </a:p>
      </dgm:t>
    </dgm:pt>
    <dgm:pt modelId="{C0AA9BD1-1932-416B-B99F-AB8A2ECFAE91}" type="parTrans" cxnId="{B6ABEFEB-12DB-4843-9E42-0BA7BE8533CE}">
      <dgm:prSet/>
      <dgm:spPr/>
      <dgm:t>
        <a:bodyPr/>
        <a:lstStyle/>
        <a:p>
          <a:endParaRPr lang="en-IN" sz="1800"/>
        </a:p>
      </dgm:t>
    </dgm:pt>
    <dgm:pt modelId="{464A7430-779F-44F0-A535-E4775A211B83}" type="sibTrans" cxnId="{B6ABEFEB-12DB-4843-9E42-0BA7BE8533CE}">
      <dgm:prSet/>
      <dgm:spPr/>
      <dgm:t>
        <a:bodyPr/>
        <a:lstStyle/>
        <a:p>
          <a:endParaRPr lang="en-IN" sz="1800"/>
        </a:p>
      </dgm:t>
    </dgm:pt>
    <dgm:pt modelId="{5FD87767-DE5A-4058-A241-9CCB2F41D1E3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With hybrid app development, dependent on a third-party platform to deploy the app’s wrapper</a:t>
          </a:r>
          <a:endParaRPr lang="en-IN" sz="1800" dirty="0">
            <a:solidFill>
              <a:schemeClr val="tx1"/>
            </a:solidFill>
          </a:endParaRPr>
        </a:p>
      </dgm:t>
    </dgm:pt>
    <dgm:pt modelId="{0F0A5464-9470-4C64-A26D-C5D901496FB9}" type="parTrans" cxnId="{16392CA3-743D-4FEF-B7A4-A406524B76ED}">
      <dgm:prSet/>
      <dgm:spPr/>
      <dgm:t>
        <a:bodyPr/>
        <a:lstStyle/>
        <a:p>
          <a:endParaRPr lang="en-IN" sz="1800"/>
        </a:p>
      </dgm:t>
    </dgm:pt>
    <dgm:pt modelId="{947D519E-664F-492C-BA7D-767D30A8DF68}" type="sibTrans" cxnId="{16392CA3-743D-4FEF-B7A4-A406524B76ED}">
      <dgm:prSet/>
      <dgm:spPr/>
      <dgm:t>
        <a:bodyPr/>
        <a:lstStyle/>
        <a:p>
          <a:endParaRPr lang="en-IN" sz="1800"/>
        </a:p>
      </dgm:t>
    </dgm:pt>
    <dgm:pt modelId="{CAC8516F-D9D5-4EAB-A823-00237CB9566F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Customization support is limited.</a:t>
          </a:r>
          <a:endParaRPr lang="en-IN" sz="1800" dirty="0">
            <a:solidFill>
              <a:schemeClr val="tx1"/>
            </a:solidFill>
          </a:endParaRPr>
        </a:p>
      </dgm:t>
    </dgm:pt>
    <dgm:pt modelId="{A2782BD0-440B-4DEA-8E1D-5729F1E880E7}" type="parTrans" cxnId="{F2D8D138-C0E5-484E-A5AF-0E0FC3823BEC}">
      <dgm:prSet/>
      <dgm:spPr/>
      <dgm:t>
        <a:bodyPr/>
        <a:lstStyle/>
        <a:p>
          <a:endParaRPr lang="en-IN" sz="1800"/>
        </a:p>
      </dgm:t>
    </dgm:pt>
    <dgm:pt modelId="{2513C414-DBF7-427C-849C-7AA2E154B07C}" type="sibTrans" cxnId="{F2D8D138-C0E5-484E-A5AF-0E0FC3823BEC}">
      <dgm:prSet/>
      <dgm:spPr/>
      <dgm:t>
        <a:bodyPr/>
        <a:lstStyle/>
        <a:p>
          <a:endParaRPr lang="en-IN" sz="1800"/>
        </a:p>
      </dgm:t>
    </dgm:pt>
    <dgm:pt modelId="{FA540AC1-678B-4A44-B808-7EE24654FAAA}" type="pres">
      <dgm:prSet presAssocID="{9F219F41-5372-475E-8B50-6FB8CDE5B2BE}" presName="linear" presStyleCnt="0">
        <dgm:presLayoutVars>
          <dgm:animLvl val="lvl"/>
          <dgm:resizeHandles val="exact"/>
        </dgm:presLayoutVars>
      </dgm:prSet>
      <dgm:spPr/>
    </dgm:pt>
    <dgm:pt modelId="{E79CC673-0336-436C-9071-D444E1C7E1FC}" type="pres">
      <dgm:prSet presAssocID="{4D36BEE4-675F-4EFC-A8A6-FE0F9768D866}" presName="parentText" presStyleLbl="node1" presStyleIdx="0" presStyleCnt="3" custLinFactY="-166301" custLinFactNeighborX="-2032" custLinFactNeighborY="-200000">
        <dgm:presLayoutVars>
          <dgm:chMax val="0"/>
          <dgm:bulletEnabled val="1"/>
        </dgm:presLayoutVars>
      </dgm:prSet>
      <dgm:spPr/>
    </dgm:pt>
    <dgm:pt modelId="{3A211634-01E6-4172-A569-63B0EAD01B50}" type="pres">
      <dgm:prSet presAssocID="{464A7430-779F-44F0-A535-E4775A211B83}" presName="spacer" presStyleCnt="0"/>
      <dgm:spPr/>
    </dgm:pt>
    <dgm:pt modelId="{894E19FA-731B-43A9-BA74-A8DEC57C7AB5}" type="pres">
      <dgm:prSet presAssocID="{5FD87767-DE5A-4058-A241-9CCB2F41D1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D9DF26-05F0-4174-A47A-7AB58360A40C}" type="pres">
      <dgm:prSet presAssocID="{947D519E-664F-492C-BA7D-767D30A8DF68}" presName="spacer" presStyleCnt="0"/>
      <dgm:spPr/>
    </dgm:pt>
    <dgm:pt modelId="{A593DAF4-8705-4593-BC13-BA0F9649485A}" type="pres">
      <dgm:prSet presAssocID="{CAC8516F-D9D5-4EAB-A823-00237CB956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3FE10B-0F21-40BA-A9B3-F4FE20503F6D}" type="presOf" srcId="{9F219F41-5372-475E-8B50-6FB8CDE5B2BE}" destId="{FA540AC1-678B-4A44-B808-7EE24654FAAA}" srcOrd="0" destOrd="0" presId="urn:microsoft.com/office/officeart/2005/8/layout/vList2"/>
    <dgm:cxn modelId="{77B2CC2C-17E3-4CCD-B6FF-02AE72FB3703}" type="presOf" srcId="{4D36BEE4-675F-4EFC-A8A6-FE0F9768D866}" destId="{E79CC673-0336-436C-9071-D444E1C7E1FC}" srcOrd="0" destOrd="0" presId="urn:microsoft.com/office/officeart/2005/8/layout/vList2"/>
    <dgm:cxn modelId="{F2D8D138-C0E5-484E-A5AF-0E0FC3823BEC}" srcId="{9F219F41-5372-475E-8B50-6FB8CDE5B2BE}" destId="{CAC8516F-D9D5-4EAB-A823-00237CB9566F}" srcOrd="2" destOrd="0" parTransId="{A2782BD0-440B-4DEA-8E1D-5729F1E880E7}" sibTransId="{2513C414-DBF7-427C-849C-7AA2E154B07C}"/>
    <dgm:cxn modelId="{C1CF3151-5865-430C-AAF6-F9D782071169}" type="presOf" srcId="{CAC8516F-D9D5-4EAB-A823-00237CB9566F}" destId="{A593DAF4-8705-4593-BC13-BA0F9649485A}" srcOrd="0" destOrd="0" presId="urn:microsoft.com/office/officeart/2005/8/layout/vList2"/>
    <dgm:cxn modelId="{16392CA3-743D-4FEF-B7A4-A406524B76ED}" srcId="{9F219F41-5372-475E-8B50-6FB8CDE5B2BE}" destId="{5FD87767-DE5A-4058-A241-9CCB2F41D1E3}" srcOrd="1" destOrd="0" parTransId="{0F0A5464-9470-4C64-A26D-C5D901496FB9}" sibTransId="{947D519E-664F-492C-BA7D-767D30A8DF68}"/>
    <dgm:cxn modelId="{DD85E2DA-6822-4ECA-B3A5-A4CFA1D38C4F}" type="presOf" srcId="{5FD87767-DE5A-4058-A241-9CCB2F41D1E3}" destId="{894E19FA-731B-43A9-BA74-A8DEC57C7AB5}" srcOrd="0" destOrd="0" presId="urn:microsoft.com/office/officeart/2005/8/layout/vList2"/>
    <dgm:cxn modelId="{B6ABEFEB-12DB-4843-9E42-0BA7BE8533CE}" srcId="{9F219F41-5372-475E-8B50-6FB8CDE5B2BE}" destId="{4D36BEE4-675F-4EFC-A8A6-FE0F9768D866}" srcOrd="0" destOrd="0" parTransId="{C0AA9BD1-1932-416B-B99F-AB8A2ECFAE91}" sibTransId="{464A7430-779F-44F0-A535-E4775A211B83}"/>
    <dgm:cxn modelId="{4BD61B2A-8846-433E-852F-C9660E14ADAF}" type="presParOf" srcId="{FA540AC1-678B-4A44-B808-7EE24654FAAA}" destId="{E79CC673-0336-436C-9071-D444E1C7E1FC}" srcOrd="0" destOrd="0" presId="urn:microsoft.com/office/officeart/2005/8/layout/vList2"/>
    <dgm:cxn modelId="{BABF4DC6-AE96-44E6-B8F8-6A7E7423E28E}" type="presParOf" srcId="{FA540AC1-678B-4A44-B808-7EE24654FAAA}" destId="{3A211634-01E6-4172-A569-63B0EAD01B50}" srcOrd="1" destOrd="0" presId="urn:microsoft.com/office/officeart/2005/8/layout/vList2"/>
    <dgm:cxn modelId="{B5565FC3-C97D-4A3C-ABDA-4CCE5F29CE3A}" type="presParOf" srcId="{FA540AC1-678B-4A44-B808-7EE24654FAAA}" destId="{894E19FA-731B-43A9-BA74-A8DEC57C7AB5}" srcOrd="2" destOrd="0" presId="urn:microsoft.com/office/officeart/2005/8/layout/vList2"/>
    <dgm:cxn modelId="{CA043EA1-B019-4ED1-8D18-C3359A74B872}" type="presParOf" srcId="{FA540AC1-678B-4A44-B808-7EE24654FAAA}" destId="{FCD9DF26-05F0-4174-A47A-7AB58360A40C}" srcOrd="3" destOrd="0" presId="urn:microsoft.com/office/officeart/2005/8/layout/vList2"/>
    <dgm:cxn modelId="{0B304AB6-09DD-4550-965E-362F04B9CB8D}" type="presParOf" srcId="{FA540AC1-678B-4A44-B808-7EE24654FAAA}" destId="{A593DAF4-8705-4593-BC13-BA0F964948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60155-D078-4A31-9D92-F4E5AE17DD20}">
      <dsp:nvSpPr>
        <dsp:cNvPr id="0" name=""/>
        <dsp:cNvSpPr/>
      </dsp:nvSpPr>
      <dsp:spPr>
        <a:xfrm rot="5400000">
          <a:off x="3410212" y="-1739642"/>
          <a:ext cx="573403" cy="41973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0" bIns="123825" numCol="1" spcCol="1270" anchor="ctr" anchorCtr="0">
          <a:noAutofit/>
        </a:bodyPr>
        <a:lstStyle/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 are created for one specific platform or operating system.</a:t>
          </a:r>
          <a:endParaRPr lang="en-IN" sz="1600" kern="1200" dirty="0"/>
        </a:p>
      </dsp:txBody>
      <dsp:txXfrm rot="-5400000">
        <a:off x="1598262" y="100299"/>
        <a:ext cx="4169314" cy="517421"/>
      </dsp:txXfrm>
    </dsp:sp>
    <dsp:sp modelId="{17A2CF72-6A29-4E7A-8B18-EF1F9CD24B23}">
      <dsp:nvSpPr>
        <dsp:cNvPr id="0" name=""/>
        <dsp:cNvSpPr/>
      </dsp:nvSpPr>
      <dsp:spPr>
        <a:xfrm>
          <a:off x="2438" y="632"/>
          <a:ext cx="1595823" cy="716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Native apps </a:t>
          </a:r>
          <a:endParaRPr lang="en-IN" sz="1800" kern="1200" dirty="0"/>
        </a:p>
      </dsp:txBody>
      <dsp:txXfrm>
        <a:off x="37427" y="35621"/>
        <a:ext cx="1525845" cy="646776"/>
      </dsp:txXfrm>
    </dsp:sp>
    <dsp:sp modelId="{BF20D8B1-2696-4AA1-86AA-BC83C5949845}">
      <dsp:nvSpPr>
        <dsp:cNvPr id="0" name=""/>
        <dsp:cNvSpPr/>
      </dsp:nvSpPr>
      <dsp:spPr>
        <a:xfrm rot="5400000">
          <a:off x="3311925" y="-863991"/>
          <a:ext cx="773547" cy="4193662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0" bIns="123825" numCol="1" spcCol="1270" anchor="ctr" anchorCtr="0">
          <a:noAutofit/>
        </a:bodyPr>
        <a:lstStyle/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 are responsive versions of websites that can work on any mobile device or OS because they’re delivered using a mobile browser.</a:t>
          </a:r>
          <a:endParaRPr lang="en-IN" sz="1600" kern="1200" dirty="0"/>
        </a:p>
      </dsp:txBody>
      <dsp:txXfrm rot="-5400000">
        <a:off x="1601868" y="883827"/>
        <a:ext cx="4155901" cy="698025"/>
      </dsp:txXfrm>
    </dsp:sp>
    <dsp:sp modelId="{1456B13C-E27D-4315-B488-6FD7DBA376E6}">
      <dsp:nvSpPr>
        <dsp:cNvPr id="0" name=""/>
        <dsp:cNvSpPr/>
      </dsp:nvSpPr>
      <dsp:spPr>
        <a:xfrm>
          <a:off x="2438" y="749373"/>
          <a:ext cx="1599429" cy="96693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Web apps</a:t>
          </a:r>
          <a:endParaRPr lang="en-IN" sz="1800" kern="1200" dirty="0"/>
        </a:p>
      </dsp:txBody>
      <dsp:txXfrm>
        <a:off x="49640" y="796575"/>
        <a:ext cx="1505025" cy="872530"/>
      </dsp:txXfrm>
    </dsp:sp>
    <dsp:sp modelId="{D56438FD-0781-425B-AF3C-5D7FB956D8FF}">
      <dsp:nvSpPr>
        <dsp:cNvPr id="0" name=""/>
        <dsp:cNvSpPr/>
      </dsp:nvSpPr>
      <dsp:spPr>
        <a:xfrm rot="5400000">
          <a:off x="3194526" y="277625"/>
          <a:ext cx="1004775" cy="4197305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0" bIns="123825" numCol="1" spcCol="1270" anchor="ctr" anchorCtr="0">
          <a:noAutofit/>
        </a:bodyPr>
        <a:lstStyle/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 are combinations of both native and web apps, but wrapped within a native app, giving it the ability to have its icon or be downloaded from an app store.</a:t>
          </a:r>
          <a:endParaRPr lang="en-IN" sz="1600" kern="1200" dirty="0"/>
        </a:p>
      </dsp:txBody>
      <dsp:txXfrm rot="-5400000">
        <a:off x="1598262" y="1922939"/>
        <a:ext cx="4148256" cy="906677"/>
      </dsp:txXfrm>
    </dsp:sp>
    <dsp:sp modelId="{E8D6B19E-A97A-484B-AEBD-F53904947BB3}">
      <dsp:nvSpPr>
        <dsp:cNvPr id="0" name=""/>
        <dsp:cNvSpPr/>
      </dsp:nvSpPr>
      <dsp:spPr>
        <a:xfrm>
          <a:off x="2438" y="1748292"/>
          <a:ext cx="1595823" cy="125596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Hybrid apps</a:t>
          </a:r>
          <a:endParaRPr lang="en-IN" sz="1800" kern="1200" dirty="0"/>
        </a:p>
      </dsp:txBody>
      <dsp:txXfrm>
        <a:off x="63749" y="1809603"/>
        <a:ext cx="1473201" cy="1133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93366-6E6A-4F62-91DD-E4C083FCD271}">
      <dsp:nvSpPr>
        <dsp:cNvPr id="0" name=""/>
        <dsp:cNvSpPr/>
      </dsp:nvSpPr>
      <dsp:spPr>
        <a:xfrm>
          <a:off x="0" y="428596"/>
          <a:ext cx="5660670" cy="7335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rgbClr val="C00000"/>
              </a:solidFill>
            </a:rPr>
            <a:t>Can be Used offline </a:t>
          </a:r>
          <a:r>
            <a:rPr lang="en-US" sz="1900" b="0" i="0" kern="1200" dirty="0"/>
            <a:t>- faster to open and access anytime.</a:t>
          </a:r>
          <a:endParaRPr lang="en-IN" sz="1900" kern="1200" dirty="0"/>
        </a:p>
      </dsp:txBody>
      <dsp:txXfrm>
        <a:off x="35811" y="464407"/>
        <a:ext cx="5589048" cy="661968"/>
      </dsp:txXfrm>
    </dsp:sp>
    <dsp:sp modelId="{0911D22D-C727-48B4-ABC5-9545055F8750}">
      <dsp:nvSpPr>
        <dsp:cNvPr id="0" name=""/>
        <dsp:cNvSpPr/>
      </dsp:nvSpPr>
      <dsp:spPr>
        <a:xfrm>
          <a:off x="0" y="1216906"/>
          <a:ext cx="5660670" cy="7335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Allow </a:t>
          </a:r>
          <a:r>
            <a:rPr lang="en-US" sz="1900" b="1" i="0" kern="1200" dirty="0">
              <a:solidFill>
                <a:srgbClr val="C00000"/>
              </a:solidFill>
            </a:rPr>
            <a:t>direct access to device hardware </a:t>
          </a:r>
          <a:r>
            <a:rPr lang="en-US" sz="1900" b="0" i="0" kern="1200" dirty="0"/>
            <a:t>that is either more difficult or impossible with a web apps.</a:t>
          </a:r>
          <a:endParaRPr lang="en-IN" sz="1900" kern="1200" dirty="0"/>
        </a:p>
      </dsp:txBody>
      <dsp:txXfrm>
        <a:off x="35811" y="1252717"/>
        <a:ext cx="5589048" cy="661968"/>
      </dsp:txXfrm>
    </dsp:sp>
    <dsp:sp modelId="{B1E26659-5D0B-4294-9129-0230E1142242}">
      <dsp:nvSpPr>
        <dsp:cNvPr id="0" name=""/>
        <dsp:cNvSpPr/>
      </dsp:nvSpPr>
      <dsp:spPr>
        <a:xfrm>
          <a:off x="0" y="2005216"/>
          <a:ext cx="5660670" cy="7335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Allow the user to use device-specific hand gestures.</a:t>
          </a:r>
          <a:endParaRPr lang="en-IN" sz="1900" kern="1200"/>
        </a:p>
      </dsp:txBody>
      <dsp:txXfrm>
        <a:off x="35811" y="2041027"/>
        <a:ext cx="5589048" cy="661968"/>
      </dsp:txXfrm>
    </dsp:sp>
    <dsp:sp modelId="{51D44FC7-6033-4FE0-93F1-08DF334E1782}">
      <dsp:nvSpPr>
        <dsp:cNvPr id="0" name=""/>
        <dsp:cNvSpPr/>
      </dsp:nvSpPr>
      <dsp:spPr>
        <a:xfrm>
          <a:off x="0" y="2793526"/>
          <a:ext cx="5660670" cy="7335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Gets the </a:t>
          </a:r>
          <a:r>
            <a:rPr lang="en-US" sz="1900" b="1" i="0" kern="1200" dirty="0">
              <a:solidFill>
                <a:srgbClr val="C00000"/>
              </a:solidFill>
            </a:rPr>
            <a:t>approval of the app store</a:t>
          </a:r>
          <a:r>
            <a:rPr lang="en-US" sz="1900" b="0" i="0" kern="1200" dirty="0">
              <a:solidFill>
                <a:srgbClr val="C00000"/>
              </a:solidFill>
            </a:rPr>
            <a:t> </a:t>
          </a:r>
          <a:r>
            <a:rPr lang="en-US" sz="1900" b="0" i="0" kern="1200" dirty="0"/>
            <a:t>they are intended for.</a:t>
          </a:r>
          <a:endParaRPr lang="en-IN" sz="1900" kern="1200" dirty="0"/>
        </a:p>
      </dsp:txBody>
      <dsp:txXfrm>
        <a:off x="35811" y="2829337"/>
        <a:ext cx="5589048" cy="661968"/>
      </dsp:txXfrm>
    </dsp:sp>
    <dsp:sp modelId="{B33B6925-CE4E-44F5-A0E4-5372B4863FD9}">
      <dsp:nvSpPr>
        <dsp:cNvPr id="0" name=""/>
        <dsp:cNvSpPr/>
      </dsp:nvSpPr>
      <dsp:spPr>
        <a:xfrm>
          <a:off x="0" y="3581836"/>
          <a:ext cx="5660670" cy="7335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User can be assured of </a:t>
          </a:r>
          <a:r>
            <a:rPr lang="en-US" sz="1900" b="1" i="0" kern="1200" dirty="0">
              <a:solidFill>
                <a:srgbClr val="C00000"/>
              </a:solidFill>
            </a:rPr>
            <a:t>improved safety and security</a:t>
          </a:r>
          <a:r>
            <a:rPr lang="en-US" sz="1900" b="1" i="0" kern="1200" dirty="0"/>
            <a:t> </a:t>
          </a:r>
          <a:r>
            <a:rPr lang="en-US" sz="1900" b="0" i="0" kern="1200" dirty="0"/>
            <a:t>of the app.</a:t>
          </a:r>
          <a:endParaRPr lang="en-IN" sz="1900" kern="1200" dirty="0"/>
        </a:p>
      </dsp:txBody>
      <dsp:txXfrm>
        <a:off x="35811" y="3617647"/>
        <a:ext cx="5589048" cy="661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FCA25-CEF7-44DD-B003-6CF3C3CD701A}">
      <dsp:nvSpPr>
        <dsp:cNvPr id="0" name=""/>
        <dsp:cNvSpPr/>
      </dsp:nvSpPr>
      <dsp:spPr>
        <a:xfrm>
          <a:off x="0" y="105214"/>
          <a:ext cx="5689178" cy="733590"/>
        </a:xfrm>
        <a:prstGeom prst="roundRect">
          <a:avLst/>
        </a:prstGeom>
        <a:solidFill>
          <a:srgbClr val="FEF3EC"/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rgbClr val="C00000"/>
              </a:solidFill>
            </a:rPr>
            <a:t>More expensive to develop</a:t>
          </a:r>
          <a:r>
            <a:rPr lang="en-US" sz="1900" b="0" i="0" kern="1200" dirty="0">
              <a:solidFill>
                <a:srgbClr val="C00000"/>
              </a:solidFill>
            </a:rPr>
            <a:t> </a:t>
          </a:r>
          <a:r>
            <a:rPr lang="en-US" sz="1900" b="0" i="0" kern="1200" dirty="0"/>
            <a:t>- separate app for each target platform.</a:t>
          </a:r>
          <a:endParaRPr lang="en-IN" sz="1900" kern="1200" dirty="0"/>
        </a:p>
      </dsp:txBody>
      <dsp:txXfrm>
        <a:off x="35811" y="141025"/>
        <a:ext cx="5617556" cy="661968"/>
      </dsp:txXfrm>
    </dsp:sp>
    <dsp:sp modelId="{5F87E2AD-D599-4804-99D0-8F62BC2D07EC}">
      <dsp:nvSpPr>
        <dsp:cNvPr id="0" name=""/>
        <dsp:cNvSpPr/>
      </dsp:nvSpPr>
      <dsp:spPr>
        <a:xfrm>
          <a:off x="0" y="893524"/>
          <a:ext cx="5689178" cy="733590"/>
        </a:xfrm>
        <a:prstGeom prst="roundRect">
          <a:avLst/>
        </a:prstGeom>
        <a:solidFill>
          <a:srgbClr val="FEF3EC"/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Cost of app </a:t>
          </a:r>
          <a:r>
            <a:rPr lang="en-US" sz="1900" b="1" i="0" kern="1200" dirty="0">
              <a:solidFill>
                <a:srgbClr val="C00000"/>
              </a:solidFill>
            </a:rPr>
            <a:t>maintenance is higher </a:t>
          </a:r>
          <a:r>
            <a:rPr lang="en-US" sz="1900" b="0" i="0" kern="1200" dirty="0"/>
            <a:t>- especially if this app supports more than one mobile platform.</a:t>
          </a:r>
          <a:endParaRPr lang="en-IN" sz="1900" kern="1200" dirty="0"/>
        </a:p>
      </dsp:txBody>
      <dsp:txXfrm>
        <a:off x="35811" y="929335"/>
        <a:ext cx="5617556" cy="661968"/>
      </dsp:txXfrm>
    </dsp:sp>
    <dsp:sp modelId="{E5BC94B5-AAAE-4AB6-811F-7A9081E3424A}">
      <dsp:nvSpPr>
        <dsp:cNvPr id="0" name=""/>
        <dsp:cNvSpPr/>
      </dsp:nvSpPr>
      <dsp:spPr>
        <a:xfrm>
          <a:off x="0" y="1681835"/>
          <a:ext cx="5689178" cy="733590"/>
        </a:xfrm>
        <a:prstGeom prst="roundRect">
          <a:avLst/>
        </a:prstGeom>
        <a:solidFill>
          <a:srgbClr val="FEF3EC"/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rgbClr val="C00000"/>
              </a:solidFill>
            </a:rPr>
            <a:t>Getting the app approved </a:t>
          </a:r>
          <a:r>
            <a:rPr lang="en-US" sz="1900" b="0" i="0" kern="1200" dirty="0"/>
            <a:t>for the various app stores can prove to be a long and tedious process.</a:t>
          </a:r>
          <a:endParaRPr lang="en-IN" sz="1900" kern="1200" dirty="0"/>
        </a:p>
      </dsp:txBody>
      <dsp:txXfrm>
        <a:off x="35811" y="1717646"/>
        <a:ext cx="5617556" cy="661968"/>
      </dsp:txXfrm>
    </dsp:sp>
    <dsp:sp modelId="{DAE626C8-3DD5-467A-81C8-37FDA7D3387D}">
      <dsp:nvSpPr>
        <dsp:cNvPr id="0" name=""/>
        <dsp:cNvSpPr/>
      </dsp:nvSpPr>
      <dsp:spPr>
        <a:xfrm>
          <a:off x="0" y="2470145"/>
          <a:ext cx="5689178" cy="733590"/>
        </a:xfrm>
        <a:prstGeom prst="roundRect">
          <a:avLst/>
        </a:prstGeom>
        <a:solidFill>
          <a:srgbClr val="FEF3EC"/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Needs to </a:t>
          </a:r>
          <a:r>
            <a:rPr lang="en-US" sz="1900" b="0" i="0" kern="1200" dirty="0">
              <a:solidFill>
                <a:srgbClr val="0070C0"/>
              </a:solidFill>
            </a:rPr>
            <a:t>download and install the updates </a:t>
          </a:r>
          <a:r>
            <a:rPr lang="en-US" sz="1900" b="0" i="0" kern="1200" dirty="0"/>
            <a:t>to the apps onto users mobile device.</a:t>
          </a:r>
          <a:endParaRPr lang="en-IN" sz="1900" kern="1200" dirty="0"/>
        </a:p>
      </dsp:txBody>
      <dsp:txXfrm>
        <a:off x="35811" y="2505956"/>
        <a:ext cx="5617556" cy="661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4514D-4738-4062-A4B2-D5A78538FD5E}">
      <dsp:nvSpPr>
        <dsp:cNvPr id="0" name=""/>
        <dsp:cNvSpPr/>
      </dsp:nvSpPr>
      <dsp:spPr>
        <a:xfrm>
          <a:off x="0" y="23896"/>
          <a:ext cx="5651868" cy="713049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</a:rPr>
            <a:t>Instantly accessible </a:t>
          </a:r>
          <a:r>
            <a:rPr lang="en-US" sz="1800" kern="1200" dirty="0">
              <a:solidFill>
                <a:schemeClr val="tx1"/>
              </a:solidFill>
            </a:rPr>
            <a:t>to users via a browser.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808" y="58704"/>
        <a:ext cx="5582252" cy="643433"/>
      </dsp:txXfrm>
    </dsp:sp>
    <dsp:sp modelId="{17BA476B-D3FF-4C95-9C48-ECC9D06FB882}">
      <dsp:nvSpPr>
        <dsp:cNvPr id="0" name=""/>
        <dsp:cNvSpPr/>
      </dsp:nvSpPr>
      <dsp:spPr>
        <a:xfrm>
          <a:off x="0" y="849880"/>
          <a:ext cx="5651868" cy="703237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Easier to update or maintain.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34329" y="884209"/>
        <a:ext cx="5583210" cy="634579"/>
      </dsp:txXfrm>
    </dsp:sp>
    <dsp:sp modelId="{3B12E241-1972-45DC-B29D-CB61DEDA9191}">
      <dsp:nvSpPr>
        <dsp:cNvPr id="0" name=""/>
        <dsp:cNvSpPr/>
      </dsp:nvSpPr>
      <dsp:spPr>
        <a:xfrm>
          <a:off x="0" y="1655149"/>
          <a:ext cx="5651868" cy="703237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</a:rPr>
            <a:t>Easily discoverable </a:t>
          </a:r>
          <a:r>
            <a:rPr lang="en-US" sz="1800" kern="1200" dirty="0">
              <a:solidFill>
                <a:schemeClr val="tx1"/>
              </a:solidFill>
            </a:rPr>
            <a:t>through search engines.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329" y="1689478"/>
        <a:ext cx="5583210" cy="634579"/>
      </dsp:txXfrm>
    </dsp:sp>
    <dsp:sp modelId="{A190FCF5-F0D8-473D-9A08-A1B1AFFE88AF}">
      <dsp:nvSpPr>
        <dsp:cNvPr id="0" name=""/>
        <dsp:cNvSpPr/>
      </dsp:nvSpPr>
      <dsp:spPr>
        <a:xfrm>
          <a:off x="0" y="2451444"/>
          <a:ext cx="5651868" cy="703237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Development is considerably more time and </a:t>
          </a:r>
          <a:r>
            <a:rPr lang="en-US" sz="1800" kern="1200" dirty="0">
              <a:solidFill>
                <a:srgbClr val="0070C0"/>
              </a:solidFill>
            </a:rPr>
            <a:t>cost-effective</a:t>
          </a:r>
          <a:r>
            <a:rPr lang="en-US" sz="1800" kern="1200" dirty="0">
              <a:solidFill>
                <a:schemeClr val="tx1"/>
              </a:solidFill>
            </a:rPr>
            <a:t> than development of a native app.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34329" y="2485773"/>
        <a:ext cx="5583210" cy="634579"/>
      </dsp:txXfrm>
    </dsp:sp>
    <dsp:sp modelId="{350873FF-9B91-4EC9-99FE-08EC7E08207D}">
      <dsp:nvSpPr>
        <dsp:cNvPr id="0" name=""/>
        <dsp:cNvSpPr/>
      </dsp:nvSpPr>
      <dsp:spPr>
        <a:xfrm>
          <a:off x="0" y="3246745"/>
          <a:ext cx="5651868" cy="703237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It has a much larger developer base.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329" y="3281074"/>
        <a:ext cx="5583210" cy="634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4514D-4738-4062-A4B2-D5A78538FD5E}">
      <dsp:nvSpPr>
        <dsp:cNvPr id="0" name=""/>
        <dsp:cNvSpPr/>
      </dsp:nvSpPr>
      <dsp:spPr>
        <a:xfrm>
          <a:off x="0" y="36424"/>
          <a:ext cx="5651868" cy="7113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Only have limited scope</a:t>
          </a:r>
          <a:r>
            <a:rPr lang="en-US" sz="1800" b="0" i="0" kern="1200" dirty="0">
              <a:solidFill>
                <a:srgbClr val="C00000"/>
              </a:solidFill>
            </a:rPr>
            <a:t> </a:t>
          </a:r>
          <a:r>
            <a:rPr lang="en-US" sz="1800" b="0" i="0" kern="1200" dirty="0">
              <a:solidFill>
                <a:schemeClr val="tx1"/>
              </a:solidFill>
            </a:rPr>
            <a:t>as far as accessing a mobile device's features is concerned.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726" y="71150"/>
        <a:ext cx="5582416" cy="641908"/>
      </dsp:txXfrm>
    </dsp:sp>
    <dsp:sp modelId="{BB492079-D277-448A-BDB8-FBFA7D6FCDAF}">
      <dsp:nvSpPr>
        <dsp:cNvPr id="0" name=""/>
        <dsp:cNvSpPr/>
      </dsp:nvSpPr>
      <dsp:spPr>
        <a:xfrm>
          <a:off x="0" y="747784"/>
          <a:ext cx="5651868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44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b="0" i="0" kern="1200" dirty="0"/>
            <a:t>device-specific hand gestures, sensors, etc.</a:t>
          </a:r>
          <a:endParaRPr lang="en-IN" sz="1800" kern="1200" dirty="0"/>
        </a:p>
      </dsp:txBody>
      <dsp:txXfrm>
        <a:off x="0" y="747784"/>
        <a:ext cx="5651868" cy="629280"/>
      </dsp:txXfrm>
    </dsp:sp>
    <dsp:sp modelId="{17BA476B-D3FF-4C95-9C48-ECC9D06FB882}">
      <dsp:nvSpPr>
        <dsp:cNvPr id="0" name=""/>
        <dsp:cNvSpPr/>
      </dsp:nvSpPr>
      <dsp:spPr>
        <a:xfrm>
          <a:off x="0" y="1236944"/>
          <a:ext cx="5651868" cy="7113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Many variations between </a:t>
          </a:r>
          <a:r>
            <a:rPr lang="en-US" sz="1800" b="0" i="0" kern="1200" dirty="0">
              <a:solidFill>
                <a:schemeClr val="tx1"/>
              </a:solidFill>
            </a:rPr>
            <a:t>web browsers and browser versions and phones.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726" y="1271670"/>
        <a:ext cx="5582416" cy="641908"/>
      </dsp:txXfrm>
    </dsp:sp>
    <dsp:sp modelId="{3B12E241-1972-45DC-B29D-CB61DEDA9191}">
      <dsp:nvSpPr>
        <dsp:cNvPr id="0" name=""/>
        <dsp:cNvSpPr/>
      </dsp:nvSpPr>
      <dsp:spPr>
        <a:xfrm>
          <a:off x="0" y="2057744"/>
          <a:ext cx="5651868" cy="7113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Challenging to develop </a:t>
          </a:r>
          <a:r>
            <a:rPr lang="en-US" sz="1800" b="0" i="0" kern="1200" dirty="0">
              <a:solidFill>
                <a:schemeClr val="tx1"/>
              </a:solidFill>
            </a:rPr>
            <a:t>a stable web app that runs on all devices without any issues.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726" y="2092470"/>
        <a:ext cx="5582416" cy="641908"/>
      </dsp:txXfrm>
    </dsp:sp>
    <dsp:sp modelId="{A190FCF5-F0D8-473D-9A08-A1B1AFFE88AF}">
      <dsp:nvSpPr>
        <dsp:cNvPr id="0" name=""/>
        <dsp:cNvSpPr/>
      </dsp:nvSpPr>
      <dsp:spPr>
        <a:xfrm>
          <a:off x="0" y="2893966"/>
          <a:ext cx="5651868" cy="7113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Not listed in 'App Stores'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34726" y="2928692"/>
        <a:ext cx="5582416" cy="641908"/>
      </dsp:txXfrm>
    </dsp:sp>
    <dsp:sp modelId="{350873FF-9B91-4EC9-99FE-08EC7E08207D}">
      <dsp:nvSpPr>
        <dsp:cNvPr id="0" name=""/>
        <dsp:cNvSpPr/>
      </dsp:nvSpPr>
      <dsp:spPr>
        <a:xfrm>
          <a:off x="0" y="3725209"/>
          <a:ext cx="5651868" cy="7113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Unavailable when offline</a:t>
          </a:r>
          <a:r>
            <a:rPr lang="en-US" sz="1800" b="0" i="0" kern="1200" dirty="0">
              <a:solidFill>
                <a:srgbClr val="C00000"/>
              </a:solidFill>
            </a:rPr>
            <a:t>, </a:t>
          </a:r>
          <a:r>
            <a:rPr lang="en-US" sz="1800" b="0" i="0" kern="1200" dirty="0">
              <a:solidFill>
                <a:schemeClr val="tx1"/>
              </a:solidFill>
            </a:rPr>
            <a:t>even as a basic version.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726" y="3759935"/>
        <a:ext cx="5582416" cy="641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C673-0336-436C-9071-D444E1C7E1FC}">
      <dsp:nvSpPr>
        <dsp:cNvPr id="0" name=""/>
        <dsp:cNvSpPr/>
      </dsp:nvSpPr>
      <dsp:spPr>
        <a:xfrm>
          <a:off x="0" y="0"/>
          <a:ext cx="5677665" cy="6949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Don’t need a web browser like web apps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3926" y="33926"/>
        <a:ext cx="5609813" cy="627128"/>
      </dsp:txXfrm>
    </dsp:sp>
    <dsp:sp modelId="{894E19FA-731B-43A9-BA74-A8DEC57C7AB5}">
      <dsp:nvSpPr>
        <dsp:cNvPr id="0" name=""/>
        <dsp:cNvSpPr/>
      </dsp:nvSpPr>
      <dsp:spPr>
        <a:xfrm>
          <a:off x="0" y="793865"/>
          <a:ext cx="5677665" cy="6949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Can access to a device’s internal APIs and device hardware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3926" y="827791"/>
        <a:ext cx="5609813" cy="627128"/>
      </dsp:txXfrm>
    </dsp:sp>
    <dsp:sp modelId="{A593DAF4-8705-4593-BC13-BA0F9649485A}">
      <dsp:nvSpPr>
        <dsp:cNvPr id="0" name=""/>
        <dsp:cNvSpPr/>
      </dsp:nvSpPr>
      <dsp:spPr>
        <a:xfrm>
          <a:off x="0" y="1583885"/>
          <a:ext cx="5677665" cy="6949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Only one codebase is needed for hybrid apps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3926" y="1617811"/>
        <a:ext cx="5609813" cy="62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C673-0336-436C-9071-D444E1C7E1FC}">
      <dsp:nvSpPr>
        <dsp:cNvPr id="0" name=""/>
        <dsp:cNvSpPr/>
      </dsp:nvSpPr>
      <dsp:spPr>
        <a:xfrm>
          <a:off x="0" y="0"/>
          <a:ext cx="5677665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Much slower than native apps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3926" y="33926"/>
        <a:ext cx="5609813" cy="627128"/>
      </dsp:txXfrm>
    </dsp:sp>
    <dsp:sp modelId="{894E19FA-731B-43A9-BA74-A8DEC57C7AB5}">
      <dsp:nvSpPr>
        <dsp:cNvPr id="0" name=""/>
        <dsp:cNvSpPr/>
      </dsp:nvSpPr>
      <dsp:spPr>
        <a:xfrm>
          <a:off x="0" y="793865"/>
          <a:ext cx="5677665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With hybrid app development, dependent on a third-party platform to deploy the app’s wrapper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3926" y="827791"/>
        <a:ext cx="5609813" cy="627128"/>
      </dsp:txXfrm>
    </dsp:sp>
    <dsp:sp modelId="{A593DAF4-8705-4593-BC13-BA0F9649485A}">
      <dsp:nvSpPr>
        <dsp:cNvPr id="0" name=""/>
        <dsp:cNvSpPr/>
      </dsp:nvSpPr>
      <dsp:spPr>
        <a:xfrm>
          <a:off x="0" y="1583885"/>
          <a:ext cx="5677665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Customization support is limited.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3926" y="1617811"/>
        <a:ext cx="5609813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5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57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91813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386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022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93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802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446020" y="2502273"/>
            <a:ext cx="5160677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Application Development- Introduction</a:t>
            </a:r>
          </a:p>
          <a:p>
            <a:pPr lvl="0"/>
            <a:r>
              <a:rPr lang="en-US" sz="2200" dirty="0"/>
              <a:t>Introduction to the Various Applications</a:t>
            </a:r>
          </a:p>
          <a:p>
            <a:pPr lvl="0"/>
            <a:r>
              <a:rPr lang="en-US" sz="2200" dirty="0"/>
              <a:t>Mobile Applications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Web Apps- </a:t>
            </a:r>
            <a:r>
              <a:rPr lang="en-US" sz="3600" dirty="0">
                <a:solidFill>
                  <a:srgbClr val="002060"/>
                </a:solidFill>
              </a:rPr>
              <a:t>Cons</a:t>
            </a:r>
            <a:br>
              <a:rPr lang="en-US" sz="3600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9C6A36-9FA3-436D-8DAC-D778B4D5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91922"/>
              </p:ext>
            </p:extLst>
          </p:nvPr>
        </p:nvGraphicFramePr>
        <p:xfrm>
          <a:off x="335573" y="1523264"/>
          <a:ext cx="5651868" cy="458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60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Part native apps, part web apps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Like native apps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available in an app store.</a:t>
            </a:r>
          </a:p>
          <a:p>
            <a:pPr lvl="1"/>
            <a:r>
              <a:rPr lang="en-US" sz="1800" dirty="0"/>
              <a:t>can take advantage of some </a:t>
            </a:r>
            <a:r>
              <a:rPr lang="en-US" sz="1800" dirty="0">
                <a:solidFill>
                  <a:srgbClr val="0070C0"/>
                </a:solidFill>
              </a:rPr>
              <a:t>device features available</a:t>
            </a:r>
            <a:r>
              <a:rPr lang="en-US" sz="1800" dirty="0"/>
              <a:t>.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Like web apps</a:t>
            </a:r>
          </a:p>
          <a:p>
            <a:pPr lvl="1"/>
            <a:r>
              <a:rPr lang="en-US" sz="1800" dirty="0"/>
              <a:t>Rely on HTML, CSS , JS for browser rendering.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3245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heart of a hybrid mobile application is an </a:t>
            </a:r>
            <a:r>
              <a:rPr lang="en-US" sz="1800" dirty="0">
                <a:solidFill>
                  <a:srgbClr val="0070C0"/>
                </a:solidFill>
              </a:rPr>
              <a:t>application that is written with HTML, CSS, and JavaScript!</a:t>
            </a:r>
          </a:p>
          <a:p>
            <a:r>
              <a:rPr lang="en-US" sz="1800" dirty="0"/>
              <a:t>Run from within a native application and its own embedded browser, which is essentially invisible to the user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iOS application </a:t>
            </a:r>
            <a:r>
              <a:rPr lang="en-US" sz="1800" dirty="0"/>
              <a:t>would use the </a:t>
            </a:r>
            <a:r>
              <a:rPr lang="en-US" sz="1800" dirty="0" err="1">
                <a:solidFill>
                  <a:srgbClr val="0070C0"/>
                </a:solidFill>
              </a:rPr>
              <a:t>WKWebView</a:t>
            </a:r>
            <a:r>
              <a:rPr lang="en-US" sz="1800" dirty="0"/>
              <a:t> to display the application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Android app </a:t>
            </a:r>
            <a:r>
              <a:rPr lang="en-US" sz="1800" dirty="0"/>
              <a:t>would use the </a:t>
            </a:r>
            <a:r>
              <a:rPr lang="en-US" sz="1800" dirty="0" err="1">
                <a:solidFill>
                  <a:srgbClr val="0070C0"/>
                </a:solidFill>
              </a:rPr>
              <a:t>WebView</a:t>
            </a:r>
            <a:r>
              <a:rPr lang="en-US" sz="1800" dirty="0"/>
              <a:t> element to do the same function.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4374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Pros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8B97F6-DCDD-409C-A766-ACB1156C3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31038"/>
              </p:ext>
            </p:extLst>
          </p:nvPr>
        </p:nvGraphicFramePr>
        <p:xfrm>
          <a:off x="328429" y="1513037"/>
          <a:ext cx="5677665" cy="2282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00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Cons</a:t>
            </a:r>
            <a:endParaRPr lang="en-IN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9054F4-3C3C-4F69-B1BA-456857F12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474779"/>
              </p:ext>
            </p:extLst>
          </p:nvPr>
        </p:nvGraphicFramePr>
        <p:xfrm>
          <a:off x="328429" y="1513037"/>
          <a:ext cx="5677665" cy="2282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09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500" indent="-342900">
              <a:spcBef>
                <a:spcPts val="0"/>
              </a:spcBef>
            </a:pPr>
            <a:r>
              <a:rPr lang="en-IN" sz="1800" dirty="0"/>
              <a:t>Mobile Applications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/>
              <a:t>Mobile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A mobile application is a type of application software designed to run on a mobile device.</a:t>
            </a:r>
          </a:p>
          <a:p>
            <a:r>
              <a:rPr lang="en-US" sz="1800" dirty="0"/>
              <a:t>There are </a:t>
            </a:r>
            <a:r>
              <a:rPr lang="en-US" sz="1800" dirty="0">
                <a:solidFill>
                  <a:srgbClr val="0070C0"/>
                </a:solidFill>
              </a:rPr>
              <a:t>three basic types of mobile </a:t>
            </a:r>
            <a:r>
              <a:rPr lang="en-US" sz="1800" dirty="0"/>
              <a:t>apps based on the technology used to develop the:</a:t>
            </a:r>
            <a:endParaRPr lang="en-US" sz="18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BB4A1F-4EDE-4263-819D-B69BCEB3E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93450"/>
              </p:ext>
            </p:extLst>
          </p:nvPr>
        </p:nvGraphicFramePr>
        <p:xfrm>
          <a:off x="297995" y="2481504"/>
          <a:ext cx="5798005" cy="3004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63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Built for specific mobile operating system such as </a:t>
            </a:r>
          </a:p>
          <a:p>
            <a:pPr lvl="1"/>
            <a:endParaRPr lang="en-US" sz="1800" b="1" dirty="0">
              <a:solidFill>
                <a:srgbClr val="C00000"/>
              </a:solidFill>
            </a:endParaRPr>
          </a:p>
          <a:p>
            <a:pPr lvl="1"/>
            <a:endParaRPr lang="en-US" sz="1800" b="1" dirty="0">
              <a:solidFill>
                <a:srgbClr val="C00000"/>
              </a:solidFill>
            </a:endParaRPr>
          </a:p>
          <a:p>
            <a:pPr lvl="1"/>
            <a:endParaRPr lang="en-US" sz="1800" b="1" dirty="0">
              <a:solidFill>
                <a:srgbClr val="C00000"/>
              </a:solidFill>
            </a:endParaRPr>
          </a:p>
          <a:p>
            <a:pPr lvl="1"/>
            <a:endParaRPr lang="en-US" sz="1800" b="1" dirty="0">
              <a:solidFill>
                <a:srgbClr val="C00000"/>
              </a:solidFill>
            </a:endParaRPr>
          </a:p>
          <a:p>
            <a:pPr marL="300303" lvl="1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An app made for Apple iOS will not work on Android OS or Windows OS.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Need to target all major mobile operating systems</a:t>
            </a:r>
          </a:p>
          <a:p>
            <a:pPr lvl="1"/>
            <a:r>
              <a:rPr lang="en-US" sz="1800" dirty="0"/>
              <a:t>Require more money and more effort.</a:t>
            </a:r>
            <a:endParaRPr lang="en-IN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FA6F7B-B883-48D7-B995-1D63D267DB44}"/>
              </a:ext>
            </a:extLst>
          </p:cNvPr>
          <p:cNvGrpSpPr/>
          <p:nvPr/>
        </p:nvGrpSpPr>
        <p:grpSpPr>
          <a:xfrm>
            <a:off x="1458383" y="1659338"/>
            <a:ext cx="2293405" cy="950038"/>
            <a:chOff x="868101" y="2289289"/>
            <a:chExt cx="2293405" cy="9500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C33445-D556-422C-958A-180A8845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1469" y="2289289"/>
              <a:ext cx="950037" cy="950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393322-047E-4DE7-9CE4-44C01D24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101" y="2289290"/>
              <a:ext cx="950037" cy="950037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28547" y="273376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800" b="1">
                <a:solidFill>
                  <a:srgbClr val="C00000"/>
                </a:solidFill>
              </a:rPr>
              <a:t>Apple iOS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2723" y="273376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800" b="1" dirty="0">
                <a:solidFill>
                  <a:srgbClr val="C00000"/>
                </a:solidFill>
              </a:rPr>
              <a:t>Android OS</a:t>
            </a:r>
          </a:p>
        </p:txBody>
      </p:sp>
    </p:spTree>
    <p:extLst>
      <p:ext uri="{BB962C8B-B14F-4D97-AF65-F5344CB8AC3E}">
        <p14:creationId xmlns:p14="http://schemas.microsoft.com/office/powerpoint/2010/main" val="343809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Developed specifically for a </a:t>
            </a:r>
            <a:r>
              <a:rPr lang="en-US" sz="1800" dirty="0">
                <a:solidFill>
                  <a:srgbClr val="0070C0"/>
                </a:solidFill>
              </a:rPr>
              <a:t>particular mobile device.</a:t>
            </a:r>
          </a:p>
          <a:p>
            <a:r>
              <a:rPr lang="en-US" sz="1800" dirty="0"/>
              <a:t>Installed directly onto the device itself.</a:t>
            </a:r>
          </a:p>
          <a:p>
            <a:r>
              <a:rPr lang="en-US" sz="1800" dirty="0"/>
              <a:t>Needs to be downloaded via app stores such 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D74830-CE63-4ABA-9FBD-C6E2333BFCC0}"/>
              </a:ext>
            </a:extLst>
          </p:cNvPr>
          <p:cNvGrpSpPr/>
          <p:nvPr/>
        </p:nvGrpSpPr>
        <p:grpSpPr>
          <a:xfrm>
            <a:off x="1001316" y="2702246"/>
            <a:ext cx="3225878" cy="1134200"/>
            <a:chOff x="1076784" y="3415843"/>
            <a:chExt cx="3225878" cy="1134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5BABDA-6E47-45A3-A650-AB65A76D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84" y="3489618"/>
              <a:ext cx="1067437" cy="986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58E549-7CB9-4B7B-A43F-F4BD261AC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8462" y="3415843"/>
              <a:ext cx="1134200" cy="1134200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538607" y="4164036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800" b="1" dirty="0">
                <a:solidFill>
                  <a:srgbClr val="C00000"/>
                </a:solidFill>
              </a:rPr>
              <a:t>Apple App Store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1480" y="4164036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800" b="1" dirty="0">
                <a:solidFill>
                  <a:srgbClr val="C00000"/>
                </a:solidFill>
              </a:rPr>
              <a:t>Google Play store</a:t>
            </a:r>
            <a:r>
              <a:rPr lang="en-US" sz="1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0023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Native Apps- </a:t>
            </a:r>
            <a:r>
              <a:rPr lang="en-US" sz="3600" dirty="0">
                <a:solidFill>
                  <a:srgbClr val="002060"/>
                </a:solidFill>
              </a:rPr>
              <a:t>Pros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60F46E-9C2C-4004-A11B-DF52B3528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490934"/>
              </p:ext>
            </p:extLst>
          </p:nvPr>
        </p:nvGraphicFramePr>
        <p:xfrm>
          <a:off x="331171" y="1166994"/>
          <a:ext cx="5660670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14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Native Apps- </a:t>
            </a:r>
            <a:r>
              <a:rPr lang="en-US" sz="3600" dirty="0">
                <a:solidFill>
                  <a:srgbClr val="002060"/>
                </a:solidFill>
              </a:rPr>
              <a:t>Cons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6E804F-B846-4BEE-B7E9-CDF35B17A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204482"/>
              </p:ext>
            </p:extLst>
          </p:nvPr>
        </p:nvGraphicFramePr>
        <p:xfrm>
          <a:off x="316918" y="1434096"/>
          <a:ext cx="5689178" cy="330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36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Internet-enabled applications </a:t>
            </a:r>
          </a:p>
          <a:p>
            <a:pPr lvl="1"/>
            <a:r>
              <a:rPr lang="en-US" sz="1800" dirty="0"/>
              <a:t>Accessible via the mobile device's Web browser.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Don't need to be downloaded and installed </a:t>
            </a:r>
            <a:r>
              <a:rPr lang="en-US" sz="1800" dirty="0"/>
              <a:t>onto a mobile device.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Written as web pages</a:t>
            </a:r>
            <a:r>
              <a:rPr lang="en-US" sz="1800" dirty="0"/>
              <a:t> in HTML and CSS with interactive parts in </a:t>
            </a:r>
            <a:r>
              <a:rPr lang="en-US" sz="1800" dirty="0" err="1"/>
              <a:t>Jquery</a:t>
            </a:r>
            <a:r>
              <a:rPr lang="en-US" sz="1800" dirty="0"/>
              <a:t>, JavaScript, etc.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Single web app can be used on most devices </a:t>
            </a:r>
            <a:r>
              <a:rPr lang="en-US" sz="1800" dirty="0"/>
              <a:t>capable of surfing the web irrespective of the operating system.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0173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Apps-</a:t>
            </a:r>
            <a:r>
              <a:rPr lang="en-US" sz="3600" dirty="0">
                <a:solidFill>
                  <a:srgbClr val="002060"/>
                </a:solidFill>
              </a:rPr>
              <a:t>Pros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FFE34D-0F88-4CD8-9478-E14F4D6A7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435288"/>
              </p:ext>
            </p:extLst>
          </p:nvPr>
        </p:nvGraphicFramePr>
        <p:xfrm>
          <a:off x="335572" y="1498948"/>
          <a:ext cx="5651868" cy="4232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161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686</Words>
  <Application>Microsoft Office PowerPoint</Application>
  <PresentationFormat>Widescreen</PresentationFormat>
  <Paragraphs>87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1_Office Theme</vt:lpstr>
      <vt:lpstr>Full Stack Application Development</vt:lpstr>
      <vt:lpstr>PowerPoint Presentation</vt:lpstr>
      <vt:lpstr>Mobile Application</vt:lpstr>
      <vt:lpstr>Native Apps</vt:lpstr>
      <vt:lpstr>Native Apps</vt:lpstr>
      <vt:lpstr>Native Apps- Pros</vt:lpstr>
      <vt:lpstr>Native Apps- Cons</vt:lpstr>
      <vt:lpstr>Web Apps</vt:lpstr>
      <vt:lpstr>Web Apps-Pros</vt:lpstr>
      <vt:lpstr>Web Apps- Cons </vt:lpstr>
      <vt:lpstr>Hybrid Apps</vt:lpstr>
      <vt:lpstr>Hybrid Apps</vt:lpstr>
      <vt:lpstr>Hybrid Apps</vt:lpstr>
      <vt:lpstr>Hybrid Apps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53</cp:revision>
  <dcterms:created xsi:type="dcterms:W3CDTF">2022-09-26T09:02:06Z</dcterms:created>
  <dcterms:modified xsi:type="dcterms:W3CDTF">2024-01-17T10:25:24Z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